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4.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5.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6.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7.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8.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9.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10.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11.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12.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13.xml" ContentType="application/vnd.openxmlformats-officedocument.theme+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14.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53" r:id="rId5"/>
    <p:sldMasterId id="2147483773" r:id="rId6"/>
    <p:sldMasterId id="2147483839" r:id="rId7"/>
    <p:sldMasterId id="2147483881" r:id="rId8"/>
    <p:sldMasterId id="2147483928" r:id="rId9"/>
    <p:sldMasterId id="2147483936" r:id="rId10"/>
    <p:sldMasterId id="2147483944" r:id="rId11"/>
    <p:sldMasterId id="2147484010" r:id="rId12"/>
    <p:sldMasterId id="2147484050" r:id="rId13"/>
    <p:sldMasterId id="2147484103" r:id="rId14"/>
    <p:sldMasterId id="2147484109" r:id="rId15"/>
    <p:sldMasterId id="2147484149" r:id="rId16"/>
    <p:sldMasterId id="2147484216" r:id="rId17"/>
    <p:sldMasterId id="2147484256" r:id="rId18"/>
  </p:sldMasterIdLst>
  <p:notesMasterIdLst>
    <p:notesMasterId r:id="rId41"/>
  </p:notesMasterIdLst>
  <p:sldIdLst>
    <p:sldId id="8566" r:id="rId19"/>
    <p:sldId id="307" r:id="rId20"/>
    <p:sldId id="1313" r:id="rId21"/>
    <p:sldId id="311" r:id="rId22"/>
    <p:sldId id="300" r:id="rId23"/>
    <p:sldId id="8541" r:id="rId24"/>
    <p:sldId id="8579" r:id="rId25"/>
    <p:sldId id="8580" r:id="rId26"/>
    <p:sldId id="8581" r:id="rId27"/>
    <p:sldId id="8582" r:id="rId28"/>
    <p:sldId id="8583" r:id="rId29"/>
    <p:sldId id="8584" r:id="rId30"/>
    <p:sldId id="8585" r:id="rId31"/>
    <p:sldId id="8586" r:id="rId32"/>
    <p:sldId id="8587" r:id="rId33"/>
    <p:sldId id="8588" r:id="rId34"/>
    <p:sldId id="8589" r:id="rId35"/>
    <p:sldId id="8590" r:id="rId36"/>
    <p:sldId id="8591" r:id="rId37"/>
    <p:sldId id="8606" r:id="rId38"/>
    <p:sldId id="347" r:id="rId39"/>
    <p:sldId id="302" r:id="rId40"/>
  </p:sldIdLst>
  <p:sldSz cx="12192000" cy="6858000"/>
  <p:notesSz cx="7315200" cy="96012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2362"/>
    <a:srgbClr val="00BE95"/>
    <a:srgbClr val="E62A77"/>
    <a:srgbClr val="FFFFFF"/>
    <a:srgbClr val="67BFB5"/>
    <a:srgbClr val="0000FF"/>
    <a:srgbClr val="EA58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0C1007-3553-426F-8A62-474C53AFA850}" v="12" dt="2022-04-18T19:49:18.6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28" autoAdjust="0"/>
    <p:restoredTop sz="92714" autoAdjust="0"/>
  </p:normalViewPr>
  <p:slideViewPr>
    <p:cSldViewPr snapToGrid="0" snapToObjects="1">
      <p:cViewPr varScale="1">
        <p:scale>
          <a:sx n="79" d="100"/>
          <a:sy n="79" d="100"/>
        </p:scale>
        <p:origin x="600"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8.xml"/><Relationship Id="rId39"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2.xml"/><Relationship Id="rId29" Type="http://schemas.openxmlformats.org/officeDocument/2006/relationships/slide" Target="slides/slide11.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10" Type="http://schemas.openxmlformats.org/officeDocument/2006/relationships/slideMaster" Target="slideMasters/slideMaster7.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haap, Frank" userId="66797119-38be-4de2-a507-955c821b49c9" providerId="ADAL" clId="{760C1007-3553-426F-8A62-474C53AFA850}"/>
    <pc:docChg chg="undo custSel addSld delSld modSld delMainMaster">
      <pc:chgData name="Schaap, Frank" userId="66797119-38be-4de2-a507-955c821b49c9" providerId="ADAL" clId="{760C1007-3553-426F-8A62-474C53AFA850}" dt="2022-04-18T20:01:18.741" v="1649" actId="47"/>
      <pc:docMkLst>
        <pc:docMk/>
      </pc:docMkLst>
      <pc:sldChg chg="del">
        <pc:chgData name="Schaap, Frank" userId="66797119-38be-4de2-a507-955c821b49c9" providerId="ADAL" clId="{760C1007-3553-426F-8A62-474C53AFA850}" dt="2022-04-18T18:54:47.911" v="53" actId="47"/>
        <pc:sldMkLst>
          <pc:docMk/>
          <pc:sldMk cId="2404209336" sldId="288"/>
        </pc:sldMkLst>
      </pc:sldChg>
      <pc:sldChg chg="del">
        <pc:chgData name="Schaap, Frank" userId="66797119-38be-4de2-a507-955c821b49c9" providerId="ADAL" clId="{760C1007-3553-426F-8A62-474C53AFA850}" dt="2022-04-18T18:56:07.948" v="56" actId="2696"/>
        <pc:sldMkLst>
          <pc:docMk/>
          <pc:sldMk cId="3179403256" sldId="302"/>
        </pc:sldMkLst>
      </pc:sldChg>
      <pc:sldChg chg="del">
        <pc:chgData name="Schaap, Frank" userId="66797119-38be-4de2-a507-955c821b49c9" providerId="ADAL" clId="{760C1007-3553-426F-8A62-474C53AFA850}" dt="2022-04-18T18:54:47.911" v="53" actId="47"/>
        <pc:sldMkLst>
          <pc:docMk/>
          <pc:sldMk cId="1305226380" sldId="336"/>
        </pc:sldMkLst>
      </pc:sldChg>
      <pc:sldChg chg="del">
        <pc:chgData name="Schaap, Frank" userId="66797119-38be-4de2-a507-955c821b49c9" providerId="ADAL" clId="{760C1007-3553-426F-8A62-474C53AFA850}" dt="2022-04-18T18:56:07.948" v="56" actId="2696"/>
        <pc:sldMkLst>
          <pc:docMk/>
          <pc:sldMk cId="1385290894" sldId="347"/>
        </pc:sldMkLst>
      </pc:sldChg>
      <pc:sldChg chg="del">
        <pc:chgData name="Schaap, Frank" userId="66797119-38be-4de2-a507-955c821b49c9" providerId="ADAL" clId="{760C1007-3553-426F-8A62-474C53AFA850}" dt="2022-04-18T18:54:47.911" v="53" actId="47"/>
        <pc:sldMkLst>
          <pc:docMk/>
          <pc:sldMk cId="1402720363" sldId="361"/>
        </pc:sldMkLst>
      </pc:sldChg>
      <pc:sldChg chg="del">
        <pc:chgData name="Schaap, Frank" userId="66797119-38be-4de2-a507-955c821b49c9" providerId="ADAL" clId="{760C1007-3553-426F-8A62-474C53AFA850}" dt="2022-04-18T18:54:47.911" v="53" actId="47"/>
        <pc:sldMkLst>
          <pc:docMk/>
          <pc:sldMk cId="3623032512" sldId="362"/>
        </pc:sldMkLst>
      </pc:sldChg>
      <pc:sldChg chg="del">
        <pc:chgData name="Schaap, Frank" userId="66797119-38be-4de2-a507-955c821b49c9" providerId="ADAL" clId="{760C1007-3553-426F-8A62-474C53AFA850}" dt="2022-04-18T18:55:06.633" v="54" actId="47"/>
        <pc:sldMkLst>
          <pc:docMk/>
          <pc:sldMk cId="3753698306" sldId="367"/>
        </pc:sldMkLst>
      </pc:sldChg>
      <pc:sldChg chg="del">
        <pc:chgData name="Schaap, Frank" userId="66797119-38be-4de2-a507-955c821b49c9" providerId="ADAL" clId="{760C1007-3553-426F-8A62-474C53AFA850}" dt="2022-04-18T18:54:47.911" v="53" actId="47"/>
        <pc:sldMkLst>
          <pc:docMk/>
          <pc:sldMk cId="2409803472" sldId="639"/>
        </pc:sldMkLst>
      </pc:sldChg>
      <pc:sldChg chg="addSp modSp mod">
        <pc:chgData name="Schaap, Frank" userId="66797119-38be-4de2-a507-955c821b49c9" providerId="ADAL" clId="{760C1007-3553-426F-8A62-474C53AFA850}" dt="2022-04-18T19:49:47.464" v="1606" actId="1076"/>
        <pc:sldMkLst>
          <pc:docMk/>
          <pc:sldMk cId="1757834655" sldId="1313"/>
        </pc:sldMkLst>
        <pc:spChg chg="mod">
          <ac:chgData name="Schaap, Frank" userId="66797119-38be-4de2-a507-955c821b49c9" providerId="ADAL" clId="{760C1007-3553-426F-8A62-474C53AFA850}" dt="2022-04-18T19:49:36.784" v="1605" actId="1076"/>
          <ac:spMkLst>
            <pc:docMk/>
            <pc:sldMk cId="1757834655" sldId="1313"/>
            <ac:spMk id="2" creationId="{B68B9DF8-EEB9-4057-A470-81C7836A850F}"/>
          </ac:spMkLst>
        </pc:spChg>
        <pc:picChg chg="add mod">
          <ac:chgData name="Schaap, Frank" userId="66797119-38be-4de2-a507-955c821b49c9" providerId="ADAL" clId="{760C1007-3553-426F-8A62-474C53AFA850}" dt="2022-04-18T19:49:47.464" v="1606" actId="1076"/>
          <ac:picMkLst>
            <pc:docMk/>
            <pc:sldMk cId="1757834655" sldId="1313"/>
            <ac:picMk id="8" creationId="{095DF11F-0AF1-4A49-AA06-B155140AB62C}"/>
          </ac:picMkLst>
        </pc:picChg>
      </pc:sldChg>
      <pc:sldChg chg="del">
        <pc:chgData name="Schaap, Frank" userId="66797119-38be-4de2-a507-955c821b49c9" providerId="ADAL" clId="{760C1007-3553-426F-8A62-474C53AFA850}" dt="2022-04-18T18:55:18.439" v="55" actId="47"/>
        <pc:sldMkLst>
          <pc:docMk/>
          <pc:sldMk cId="3830585128" sldId="8530"/>
        </pc:sldMkLst>
      </pc:sldChg>
      <pc:sldChg chg="addSp delSp modSp mod">
        <pc:chgData name="Schaap, Frank" userId="66797119-38be-4de2-a507-955c821b49c9" providerId="ADAL" clId="{760C1007-3553-426F-8A62-474C53AFA850}" dt="2022-04-18T18:54:17.686" v="51" actId="20577"/>
        <pc:sldMkLst>
          <pc:docMk/>
          <pc:sldMk cId="1214956222" sldId="8566"/>
        </pc:sldMkLst>
        <pc:spChg chg="add del">
          <ac:chgData name="Schaap, Frank" userId="66797119-38be-4de2-a507-955c821b49c9" providerId="ADAL" clId="{760C1007-3553-426F-8A62-474C53AFA850}" dt="2022-04-18T18:53:05.407" v="43" actId="478"/>
          <ac:spMkLst>
            <pc:docMk/>
            <pc:sldMk cId="1214956222" sldId="8566"/>
            <ac:spMk id="2" creationId="{32DAD0BB-2C54-4EA4-ADFA-E3BB52EE3850}"/>
          </ac:spMkLst>
        </pc:spChg>
        <pc:spChg chg="mod">
          <ac:chgData name="Schaap, Frank" userId="66797119-38be-4de2-a507-955c821b49c9" providerId="ADAL" clId="{760C1007-3553-426F-8A62-474C53AFA850}" dt="2022-04-18T18:54:17.686" v="51" actId="20577"/>
          <ac:spMkLst>
            <pc:docMk/>
            <pc:sldMk cId="1214956222" sldId="8566"/>
            <ac:spMk id="6" creationId="{10021A00-663D-48D0-AEE2-0F23238DFB18}"/>
          </ac:spMkLst>
        </pc:spChg>
        <pc:spChg chg="mod">
          <ac:chgData name="Schaap, Frank" userId="66797119-38be-4de2-a507-955c821b49c9" providerId="ADAL" clId="{760C1007-3553-426F-8A62-474C53AFA850}" dt="2022-04-18T18:53:44.064" v="47" actId="1076"/>
          <ac:spMkLst>
            <pc:docMk/>
            <pc:sldMk cId="1214956222" sldId="8566"/>
            <ac:spMk id="13" creationId="{E07A2605-F930-4FEE-9D55-38138C21EE34}"/>
          </ac:spMkLst>
        </pc:spChg>
        <pc:picChg chg="add del mod">
          <ac:chgData name="Schaap, Frank" userId="66797119-38be-4de2-a507-955c821b49c9" providerId="ADAL" clId="{760C1007-3553-426F-8A62-474C53AFA850}" dt="2022-04-18T18:52:46.266" v="26"/>
          <ac:picMkLst>
            <pc:docMk/>
            <pc:sldMk cId="1214956222" sldId="8566"/>
            <ac:picMk id="3" creationId="{C2F3FBD2-388E-4E73-865D-0999D986AA01}"/>
          </ac:picMkLst>
        </pc:picChg>
        <pc:picChg chg="mod">
          <ac:chgData name="Schaap, Frank" userId="66797119-38be-4de2-a507-955c821b49c9" providerId="ADAL" clId="{760C1007-3553-426F-8A62-474C53AFA850}" dt="2022-04-18T18:53:34.762" v="46" actId="1076"/>
          <ac:picMkLst>
            <pc:docMk/>
            <pc:sldMk cId="1214956222" sldId="8566"/>
            <ac:picMk id="4" creationId="{74CDC7DA-CE51-415C-833D-A4A313B6F5C8}"/>
          </ac:picMkLst>
        </pc:picChg>
        <pc:picChg chg="add mod">
          <ac:chgData name="Schaap, Frank" userId="66797119-38be-4de2-a507-955c821b49c9" providerId="ADAL" clId="{760C1007-3553-426F-8A62-474C53AFA850}" dt="2022-04-18T18:54:08.161" v="48" actId="1076"/>
          <ac:picMkLst>
            <pc:docMk/>
            <pc:sldMk cId="1214956222" sldId="8566"/>
            <ac:picMk id="5" creationId="{1EE925E8-E91F-43B7-BF0C-2E4D2B12CEB2}"/>
          </ac:picMkLst>
        </pc:picChg>
      </pc:sldChg>
      <pc:sldChg chg="del">
        <pc:chgData name="Schaap, Frank" userId="66797119-38be-4de2-a507-955c821b49c9" providerId="ADAL" clId="{760C1007-3553-426F-8A62-474C53AFA850}" dt="2022-04-18T18:54:23.846" v="52" actId="47"/>
        <pc:sldMkLst>
          <pc:docMk/>
          <pc:sldMk cId="106600845" sldId="8567"/>
        </pc:sldMkLst>
      </pc:sldChg>
      <pc:sldChg chg="del">
        <pc:chgData name="Schaap, Frank" userId="66797119-38be-4de2-a507-955c821b49c9" providerId="ADAL" clId="{760C1007-3553-426F-8A62-474C53AFA850}" dt="2022-04-18T20:01:18.741" v="1649" actId="47"/>
        <pc:sldMkLst>
          <pc:docMk/>
          <pc:sldMk cId="2276971963" sldId="8592"/>
        </pc:sldMkLst>
      </pc:sldChg>
      <pc:sldChg chg="del">
        <pc:chgData name="Schaap, Frank" userId="66797119-38be-4de2-a507-955c821b49c9" providerId="ADAL" clId="{760C1007-3553-426F-8A62-474C53AFA850}" dt="2022-04-18T20:01:18.741" v="1649" actId="47"/>
        <pc:sldMkLst>
          <pc:docMk/>
          <pc:sldMk cId="3845071651" sldId="8593"/>
        </pc:sldMkLst>
      </pc:sldChg>
      <pc:sldChg chg="del">
        <pc:chgData name="Schaap, Frank" userId="66797119-38be-4de2-a507-955c821b49c9" providerId="ADAL" clId="{760C1007-3553-426F-8A62-474C53AFA850}" dt="2022-04-18T20:01:18.741" v="1649" actId="47"/>
        <pc:sldMkLst>
          <pc:docMk/>
          <pc:sldMk cId="1261418810" sldId="8594"/>
        </pc:sldMkLst>
      </pc:sldChg>
      <pc:sldChg chg="del">
        <pc:chgData name="Schaap, Frank" userId="66797119-38be-4de2-a507-955c821b49c9" providerId="ADAL" clId="{760C1007-3553-426F-8A62-474C53AFA850}" dt="2022-04-18T20:01:18.741" v="1649" actId="47"/>
        <pc:sldMkLst>
          <pc:docMk/>
          <pc:sldMk cId="3924461238" sldId="8595"/>
        </pc:sldMkLst>
      </pc:sldChg>
      <pc:sldChg chg="del">
        <pc:chgData name="Schaap, Frank" userId="66797119-38be-4de2-a507-955c821b49c9" providerId="ADAL" clId="{760C1007-3553-426F-8A62-474C53AFA850}" dt="2022-04-18T20:01:18.741" v="1649" actId="47"/>
        <pc:sldMkLst>
          <pc:docMk/>
          <pc:sldMk cId="613108224" sldId="8596"/>
        </pc:sldMkLst>
      </pc:sldChg>
      <pc:sldChg chg="del">
        <pc:chgData name="Schaap, Frank" userId="66797119-38be-4de2-a507-955c821b49c9" providerId="ADAL" clId="{760C1007-3553-426F-8A62-474C53AFA850}" dt="2022-04-18T20:01:18.741" v="1649" actId="47"/>
        <pc:sldMkLst>
          <pc:docMk/>
          <pc:sldMk cId="3329788549" sldId="8597"/>
        </pc:sldMkLst>
      </pc:sldChg>
      <pc:sldChg chg="del">
        <pc:chgData name="Schaap, Frank" userId="66797119-38be-4de2-a507-955c821b49c9" providerId="ADAL" clId="{760C1007-3553-426F-8A62-474C53AFA850}" dt="2022-04-18T20:01:18.741" v="1649" actId="47"/>
        <pc:sldMkLst>
          <pc:docMk/>
          <pc:sldMk cId="3204272764" sldId="8598"/>
        </pc:sldMkLst>
      </pc:sldChg>
      <pc:sldChg chg="del">
        <pc:chgData name="Schaap, Frank" userId="66797119-38be-4de2-a507-955c821b49c9" providerId="ADAL" clId="{760C1007-3553-426F-8A62-474C53AFA850}" dt="2022-04-18T20:01:18.741" v="1649" actId="47"/>
        <pc:sldMkLst>
          <pc:docMk/>
          <pc:sldMk cId="2026675365" sldId="8599"/>
        </pc:sldMkLst>
      </pc:sldChg>
      <pc:sldChg chg="del">
        <pc:chgData name="Schaap, Frank" userId="66797119-38be-4de2-a507-955c821b49c9" providerId="ADAL" clId="{760C1007-3553-426F-8A62-474C53AFA850}" dt="2022-04-18T20:01:18.741" v="1649" actId="47"/>
        <pc:sldMkLst>
          <pc:docMk/>
          <pc:sldMk cId="3494844989" sldId="8600"/>
        </pc:sldMkLst>
      </pc:sldChg>
      <pc:sldChg chg="del">
        <pc:chgData name="Schaap, Frank" userId="66797119-38be-4de2-a507-955c821b49c9" providerId="ADAL" clId="{760C1007-3553-426F-8A62-474C53AFA850}" dt="2022-04-18T20:01:18.741" v="1649" actId="47"/>
        <pc:sldMkLst>
          <pc:docMk/>
          <pc:sldMk cId="1731490220" sldId="8601"/>
        </pc:sldMkLst>
      </pc:sldChg>
      <pc:sldChg chg="del">
        <pc:chgData name="Schaap, Frank" userId="66797119-38be-4de2-a507-955c821b49c9" providerId="ADAL" clId="{760C1007-3553-426F-8A62-474C53AFA850}" dt="2022-04-18T20:01:18.741" v="1649" actId="47"/>
        <pc:sldMkLst>
          <pc:docMk/>
          <pc:sldMk cId="693165128" sldId="8602"/>
        </pc:sldMkLst>
      </pc:sldChg>
      <pc:sldChg chg="del">
        <pc:chgData name="Schaap, Frank" userId="66797119-38be-4de2-a507-955c821b49c9" providerId="ADAL" clId="{760C1007-3553-426F-8A62-474C53AFA850}" dt="2022-04-18T20:01:18.741" v="1649" actId="47"/>
        <pc:sldMkLst>
          <pc:docMk/>
          <pc:sldMk cId="2251430054" sldId="8603"/>
        </pc:sldMkLst>
      </pc:sldChg>
      <pc:sldChg chg="del">
        <pc:chgData name="Schaap, Frank" userId="66797119-38be-4de2-a507-955c821b49c9" providerId="ADAL" clId="{760C1007-3553-426F-8A62-474C53AFA850}" dt="2022-04-18T20:01:18.741" v="1649" actId="47"/>
        <pc:sldMkLst>
          <pc:docMk/>
          <pc:sldMk cId="1131556544" sldId="8604"/>
        </pc:sldMkLst>
      </pc:sldChg>
      <pc:sldChg chg="del">
        <pc:chgData name="Schaap, Frank" userId="66797119-38be-4de2-a507-955c821b49c9" providerId="ADAL" clId="{760C1007-3553-426F-8A62-474C53AFA850}" dt="2022-04-18T20:01:18.741" v="1649" actId="47"/>
        <pc:sldMkLst>
          <pc:docMk/>
          <pc:sldMk cId="3978165636" sldId="8605"/>
        </pc:sldMkLst>
      </pc:sldChg>
      <pc:sldChg chg="addSp delSp modSp add mod">
        <pc:chgData name="Schaap, Frank" userId="66797119-38be-4de2-a507-955c821b49c9" providerId="ADAL" clId="{760C1007-3553-426F-8A62-474C53AFA850}" dt="2022-04-18T20:00:38.340" v="1648" actId="20577"/>
        <pc:sldMkLst>
          <pc:docMk/>
          <pc:sldMk cId="2921654589" sldId="8606"/>
        </pc:sldMkLst>
        <pc:spChg chg="add mod">
          <ac:chgData name="Schaap, Frank" userId="66797119-38be-4de2-a507-955c821b49c9" providerId="ADAL" clId="{760C1007-3553-426F-8A62-474C53AFA850}" dt="2022-04-18T20:00:38.340" v="1648" actId="20577"/>
          <ac:spMkLst>
            <pc:docMk/>
            <pc:sldMk cId="2921654589" sldId="8606"/>
            <ac:spMk id="2" creationId="{8432B896-0D66-4263-A2EF-123C19E06C5E}"/>
          </ac:spMkLst>
        </pc:spChg>
        <pc:spChg chg="add mod">
          <ac:chgData name="Schaap, Frank" userId="66797119-38be-4de2-a507-955c821b49c9" providerId="ADAL" clId="{760C1007-3553-426F-8A62-474C53AFA850}" dt="2022-04-18T19:04:04.932" v="112" actId="20577"/>
          <ac:spMkLst>
            <pc:docMk/>
            <pc:sldMk cId="2921654589" sldId="8606"/>
            <ac:spMk id="4" creationId="{F4787E40-D1CF-45BA-A411-4264AB64BD99}"/>
          </ac:spMkLst>
        </pc:spChg>
        <pc:picChg chg="del">
          <ac:chgData name="Schaap, Frank" userId="66797119-38be-4de2-a507-955c821b49c9" providerId="ADAL" clId="{760C1007-3553-426F-8A62-474C53AFA850}" dt="2022-04-18T19:02:13.378" v="58" actId="478"/>
          <ac:picMkLst>
            <pc:docMk/>
            <pc:sldMk cId="2921654589" sldId="8606"/>
            <ac:picMk id="3" creationId="{B30B0D90-3672-4953-A7D7-5736EFF56AAC}"/>
          </ac:picMkLst>
        </pc:picChg>
      </pc:sldChg>
      <pc:sldMasterChg chg="del delSldLayout">
        <pc:chgData name="Schaap, Frank" userId="66797119-38be-4de2-a507-955c821b49c9" providerId="ADAL" clId="{760C1007-3553-426F-8A62-474C53AFA850}" dt="2022-04-18T18:54:47.911" v="53" actId="47"/>
        <pc:sldMasterMkLst>
          <pc:docMk/>
          <pc:sldMasterMk cId="2291637001" sldId="2147484190"/>
        </pc:sldMasterMkLst>
        <pc:sldLayoutChg chg="del">
          <pc:chgData name="Schaap, Frank" userId="66797119-38be-4de2-a507-955c821b49c9" providerId="ADAL" clId="{760C1007-3553-426F-8A62-474C53AFA850}" dt="2022-04-18T18:54:47.911" v="53" actId="47"/>
          <pc:sldLayoutMkLst>
            <pc:docMk/>
            <pc:sldMasterMk cId="2291637001" sldId="2147484190"/>
            <pc:sldLayoutMk cId="279132283" sldId="2147484191"/>
          </pc:sldLayoutMkLst>
        </pc:sldLayoutChg>
        <pc:sldLayoutChg chg="del">
          <pc:chgData name="Schaap, Frank" userId="66797119-38be-4de2-a507-955c821b49c9" providerId="ADAL" clId="{760C1007-3553-426F-8A62-474C53AFA850}" dt="2022-04-18T18:54:47.911" v="53" actId="47"/>
          <pc:sldLayoutMkLst>
            <pc:docMk/>
            <pc:sldMasterMk cId="2291637001" sldId="2147484190"/>
            <pc:sldLayoutMk cId="3762177954" sldId="2147484192"/>
          </pc:sldLayoutMkLst>
        </pc:sldLayoutChg>
        <pc:sldLayoutChg chg="del">
          <pc:chgData name="Schaap, Frank" userId="66797119-38be-4de2-a507-955c821b49c9" providerId="ADAL" clId="{760C1007-3553-426F-8A62-474C53AFA850}" dt="2022-04-18T18:54:47.911" v="53" actId="47"/>
          <pc:sldLayoutMkLst>
            <pc:docMk/>
            <pc:sldMasterMk cId="2291637001" sldId="2147484190"/>
            <pc:sldLayoutMk cId="1589618665" sldId="2147484193"/>
          </pc:sldLayoutMkLst>
        </pc:sldLayoutChg>
        <pc:sldLayoutChg chg="del">
          <pc:chgData name="Schaap, Frank" userId="66797119-38be-4de2-a507-955c821b49c9" providerId="ADAL" clId="{760C1007-3553-426F-8A62-474C53AFA850}" dt="2022-04-18T18:54:47.911" v="53" actId="47"/>
          <pc:sldLayoutMkLst>
            <pc:docMk/>
            <pc:sldMasterMk cId="2291637001" sldId="2147484190"/>
            <pc:sldLayoutMk cId="3192993141" sldId="2147484194"/>
          </pc:sldLayoutMkLst>
        </pc:sldLayoutChg>
        <pc:sldLayoutChg chg="del">
          <pc:chgData name="Schaap, Frank" userId="66797119-38be-4de2-a507-955c821b49c9" providerId="ADAL" clId="{760C1007-3553-426F-8A62-474C53AFA850}" dt="2022-04-18T18:54:47.911" v="53" actId="47"/>
          <pc:sldLayoutMkLst>
            <pc:docMk/>
            <pc:sldMasterMk cId="2291637001" sldId="2147484190"/>
            <pc:sldLayoutMk cId="1533941066" sldId="2147484195"/>
          </pc:sldLayoutMkLst>
        </pc:sldLayoutChg>
        <pc:sldLayoutChg chg="del">
          <pc:chgData name="Schaap, Frank" userId="66797119-38be-4de2-a507-955c821b49c9" providerId="ADAL" clId="{760C1007-3553-426F-8A62-474C53AFA850}" dt="2022-04-18T18:54:47.911" v="53" actId="47"/>
          <pc:sldLayoutMkLst>
            <pc:docMk/>
            <pc:sldMasterMk cId="2291637001" sldId="2147484190"/>
            <pc:sldLayoutMk cId="434553059" sldId="2147484196"/>
          </pc:sldLayoutMkLst>
        </pc:sldLayoutChg>
        <pc:sldLayoutChg chg="del">
          <pc:chgData name="Schaap, Frank" userId="66797119-38be-4de2-a507-955c821b49c9" providerId="ADAL" clId="{760C1007-3553-426F-8A62-474C53AFA850}" dt="2022-04-18T18:54:47.911" v="53" actId="47"/>
          <pc:sldLayoutMkLst>
            <pc:docMk/>
            <pc:sldMasterMk cId="2291637001" sldId="2147484190"/>
            <pc:sldLayoutMk cId="136521889" sldId="2147484197"/>
          </pc:sldLayoutMkLst>
        </pc:sldLayoutChg>
        <pc:sldLayoutChg chg="del">
          <pc:chgData name="Schaap, Frank" userId="66797119-38be-4de2-a507-955c821b49c9" providerId="ADAL" clId="{760C1007-3553-426F-8A62-474C53AFA850}" dt="2022-04-18T18:54:47.911" v="53" actId="47"/>
          <pc:sldLayoutMkLst>
            <pc:docMk/>
            <pc:sldMasterMk cId="2291637001" sldId="2147484190"/>
            <pc:sldLayoutMk cId="1668521113" sldId="2147484198"/>
          </pc:sldLayoutMkLst>
        </pc:sldLayoutChg>
        <pc:sldLayoutChg chg="del">
          <pc:chgData name="Schaap, Frank" userId="66797119-38be-4de2-a507-955c821b49c9" providerId="ADAL" clId="{760C1007-3553-426F-8A62-474C53AFA850}" dt="2022-04-18T18:54:47.911" v="53" actId="47"/>
          <pc:sldLayoutMkLst>
            <pc:docMk/>
            <pc:sldMasterMk cId="2291637001" sldId="2147484190"/>
            <pc:sldLayoutMk cId="2660369174" sldId="2147484199"/>
          </pc:sldLayoutMkLst>
        </pc:sldLayoutChg>
        <pc:sldLayoutChg chg="del">
          <pc:chgData name="Schaap, Frank" userId="66797119-38be-4de2-a507-955c821b49c9" providerId="ADAL" clId="{760C1007-3553-426F-8A62-474C53AFA850}" dt="2022-04-18T18:54:47.911" v="53" actId="47"/>
          <pc:sldLayoutMkLst>
            <pc:docMk/>
            <pc:sldMasterMk cId="2291637001" sldId="2147484190"/>
            <pc:sldLayoutMk cId="3833366677" sldId="2147484200"/>
          </pc:sldLayoutMkLst>
        </pc:sldLayoutChg>
        <pc:sldLayoutChg chg="del">
          <pc:chgData name="Schaap, Frank" userId="66797119-38be-4de2-a507-955c821b49c9" providerId="ADAL" clId="{760C1007-3553-426F-8A62-474C53AFA850}" dt="2022-04-18T18:54:47.911" v="53" actId="47"/>
          <pc:sldLayoutMkLst>
            <pc:docMk/>
            <pc:sldMasterMk cId="2291637001" sldId="2147484190"/>
            <pc:sldLayoutMk cId="3140721551" sldId="214748420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nl-NL"/>
          </a:p>
        </p:txBody>
      </p:sp>
      <p:sp>
        <p:nvSpPr>
          <p:cNvPr id="3" name="Tijdelijke aanduiding voor datum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9CE3D2CD-F199-C64C-9080-77F15D246E7F}" type="datetimeFigureOut">
              <a:rPr lang="nl-NL" smtClean="0"/>
              <a:t>18-4-2022</a:t>
            </a:fld>
            <a:endParaRPr lang="nl-NL"/>
          </a:p>
        </p:txBody>
      </p:sp>
      <p:sp>
        <p:nvSpPr>
          <p:cNvPr id="4" name="Tijdelijke aanduiding voor dia-afbeelding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nl-NL"/>
          </a:p>
        </p:txBody>
      </p:sp>
      <p:sp>
        <p:nvSpPr>
          <p:cNvPr id="5" name="Tijdelijke aanduiding voor notities 4"/>
          <p:cNvSpPr>
            <a:spLocks noGrp="1"/>
          </p:cNvSpPr>
          <p:nvPr>
            <p:ph type="body" sz="quarter" idx="3"/>
          </p:nvPr>
        </p:nvSpPr>
        <p:spPr>
          <a:xfrm>
            <a:off x="731520" y="4620578"/>
            <a:ext cx="5852160" cy="3780473"/>
          </a:xfrm>
          <a:prstGeom prst="rect">
            <a:avLst/>
          </a:prstGeom>
        </p:spPr>
        <p:txBody>
          <a:bodyPr vert="horz" lIns="96661" tIns="48331" rIns="96661" bIns="48331"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nl-NL"/>
          </a:p>
        </p:txBody>
      </p:sp>
      <p:sp>
        <p:nvSpPr>
          <p:cNvPr id="7" name="Tijdelijke aanduiding voor dianumm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E82C6677-8188-CA4E-84DF-0D9A232D043C}" type="slidenum">
              <a:rPr lang="nl-NL" smtClean="0"/>
              <a:t>‹#›</a:t>
            </a:fld>
            <a:endParaRPr lang="nl-NL"/>
          </a:p>
        </p:txBody>
      </p:sp>
    </p:spTree>
    <p:extLst>
      <p:ext uri="{BB962C8B-B14F-4D97-AF65-F5344CB8AC3E}">
        <p14:creationId xmlns:p14="http://schemas.microsoft.com/office/powerpoint/2010/main" val="165216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sz="1100" dirty="0">
              <a:effectLst/>
              <a:latin typeface="Yu Gothic" panose="020B0400000000000000" pitchFamily="34" charset="-128"/>
              <a:ea typeface="Yu Gothic" panose="020B0400000000000000" pitchFamily="34" charset="-128"/>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2C6677-8188-CA4E-84DF-0D9A232D043C}" type="slidenum">
              <a:rPr kumimoji="0" lang="nl-NL"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NL"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353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2C6677-8188-CA4E-84DF-0D9A232D043C}" type="slidenum">
              <a:rPr kumimoji="0" lang="nl-NL"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l-NL"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8332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Ø"/>
            </a:pPr>
            <a:r>
              <a:rPr lang="nl-NL" dirty="0"/>
              <a:t>60 </a:t>
            </a:r>
            <a:r>
              <a:rPr lang="nl-NL" dirty="0" err="1"/>
              <a:t>plants</a:t>
            </a:r>
            <a:endParaRPr lang="nl-NL" dirty="0"/>
          </a:p>
          <a:p>
            <a:pPr marL="171450" indent="-171450">
              <a:buFont typeface="Wingdings" panose="05000000000000000000" pitchFamily="2" charset="2"/>
              <a:buChar char="Ø"/>
            </a:pPr>
            <a:r>
              <a:rPr lang="nl-NL" dirty="0"/>
              <a:t>60 km rails</a:t>
            </a:r>
          </a:p>
          <a:p>
            <a:pPr marL="171450" indent="-171450">
              <a:buFont typeface="Wingdings" panose="05000000000000000000" pitchFamily="2" charset="2"/>
              <a:buChar char="Ø"/>
            </a:pPr>
            <a:r>
              <a:rPr lang="nl-NL" dirty="0"/>
              <a:t>800 km </a:t>
            </a:r>
            <a:r>
              <a:rPr lang="nl-NL" dirty="0" err="1"/>
              <a:t>pipelines</a:t>
            </a:r>
            <a:r>
              <a:rPr lang="nl-NL" dirty="0"/>
              <a:t> </a:t>
            </a:r>
          </a:p>
          <a:p>
            <a:pPr marL="171450" indent="-171450">
              <a:buFont typeface="Wingdings" panose="05000000000000000000" pitchFamily="2" charset="2"/>
              <a:buChar char="Ø"/>
            </a:pPr>
            <a:r>
              <a:rPr lang="nl-NL" dirty="0" err="1"/>
              <a:t>harbor</a:t>
            </a:r>
            <a:endParaRPr lang="nl-NL" dirty="0"/>
          </a:p>
          <a:p>
            <a:pPr marL="171450" indent="-171450">
              <a:buFont typeface="Wingdings" panose="05000000000000000000" pitchFamily="2" charset="2"/>
              <a:buChar char="Ø"/>
            </a:pPr>
            <a:endParaRPr lang="nl-NL" dirty="0"/>
          </a:p>
          <a:p>
            <a:pPr marL="0" indent="0">
              <a:buFont typeface="Wingdings" panose="05000000000000000000" pitchFamily="2" charset="2"/>
              <a:buNone/>
            </a:pPr>
            <a:endParaRPr lang="nl-NL"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2C6677-8188-CA4E-84DF-0D9A232D043C}" type="slidenum">
              <a:rPr kumimoji="0" lang="nl-NL"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NL"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8284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E82C6677-8188-CA4E-84DF-0D9A232D043C}" type="slidenum">
              <a:rPr kumimoji="0" lang="nl-NL"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6</a:t>
            </a:fld>
            <a:endParaRPr kumimoji="0" lang="nl-NL"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2221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dirty="0">
                <a:solidFill>
                  <a:srgbClr val="000000"/>
                </a:solidFill>
                <a:effectLst/>
                <a:latin typeface="Calibri" panose="020F0502020204030204" pitchFamily="34" charset="0"/>
              </a:rPr>
              <a:t>80% van de leads is gekoppeld aan Chemelot site users</a:t>
            </a:r>
            <a:endParaRPr lang="nl-NL" dirty="0"/>
          </a:p>
          <a:p>
            <a:endParaRPr lang="nl-NL" dirty="0"/>
          </a:p>
        </p:txBody>
      </p:sp>
      <p:sp>
        <p:nvSpPr>
          <p:cNvPr id="4" name="Slide Number Placeholder 3"/>
          <p:cNvSpPr>
            <a:spLocks noGrp="1"/>
          </p:cNvSpPr>
          <p:nvPr>
            <p:ph type="sldNum" sz="quarter" idx="10"/>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E82C6677-8188-CA4E-84DF-0D9A232D043C}" type="slidenum">
              <a:rPr kumimoji="0" lang="nl-NL"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7</a:t>
            </a:fld>
            <a:endParaRPr kumimoji="0" lang="nl-NL"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3472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dirty="0">
                <a:solidFill>
                  <a:srgbClr val="000000"/>
                </a:solidFill>
                <a:effectLst/>
                <a:latin typeface="Calibri" panose="020F0502020204030204" pitchFamily="34" charset="0"/>
              </a:rPr>
              <a:t>80% van de leads is gekoppeld aan Chemelot site users</a:t>
            </a:r>
            <a:endParaRPr lang="nl-NL" dirty="0"/>
          </a:p>
          <a:p>
            <a:endParaRPr lang="nl-NL" dirty="0"/>
          </a:p>
        </p:txBody>
      </p:sp>
      <p:sp>
        <p:nvSpPr>
          <p:cNvPr id="4" name="Slide Number Placeholder 3"/>
          <p:cNvSpPr>
            <a:spLocks noGrp="1"/>
          </p:cNvSpPr>
          <p:nvPr>
            <p:ph type="sldNum" sz="quarter" idx="10"/>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E82C6677-8188-CA4E-84DF-0D9A232D043C}" type="slidenum">
              <a:rPr kumimoji="0" lang="nl-NL"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8</a:t>
            </a:fld>
            <a:endParaRPr kumimoji="0" lang="nl-NL"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7804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dirty="0">
                <a:solidFill>
                  <a:srgbClr val="000000"/>
                </a:solidFill>
                <a:effectLst/>
                <a:latin typeface="Calibri" panose="020F0502020204030204" pitchFamily="34" charset="0"/>
              </a:rPr>
              <a:t>80% van de leads is gekoppeld aan Chemelot site users</a:t>
            </a:r>
            <a:endParaRPr lang="nl-NL" dirty="0"/>
          </a:p>
          <a:p>
            <a:endParaRPr lang="nl-NL" dirty="0"/>
          </a:p>
        </p:txBody>
      </p:sp>
      <p:sp>
        <p:nvSpPr>
          <p:cNvPr id="4" name="Slide Number Placeholder 3"/>
          <p:cNvSpPr>
            <a:spLocks noGrp="1"/>
          </p:cNvSpPr>
          <p:nvPr>
            <p:ph type="sldNum" sz="quarter" idx="10"/>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E82C6677-8188-CA4E-84DF-0D9A232D043C}" type="slidenum">
              <a:rPr kumimoji="0" lang="nl-NL"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9</a:t>
            </a:fld>
            <a:endParaRPr kumimoji="0" lang="nl-NL"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5961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sz="1400" dirty="0"/>
          </a:p>
        </p:txBody>
      </p:sp>
      <p:sp>
        <p:nvSpPr>
          <p:cNvPr id="4" name="Slide Number Placeholder 3"/>
          <p:cNvSpPr>
            <a:spLocks noGrp="1"/>
          </p:cNvSpPr>
          <p:nvPr>
            <p:ph type="sldNum" sz="quarter" idx="10"/>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C69A95F6-67C5-49A8-B6A0-A4FF4F1A0467}" type="slidenum">
              <a:rPr kumimoji="0" lang="nl-NL" sz="1400" b="0" i="0" u="none" strike="noStrike" kern="1200" cap="none" spc="0" normalizeH="0" baseline="0" noProof="0">
                <a:ln>
                  <a:noFill/>
                </a:ln>
                <a:solidFill>
                  <a:prstClr val="black"/>
                </a:solidFill>
                <a:effectLst/>
                <a:uLnTx/>
                <a:uFillTx/>
                <a:latin typeface="Calibri"/>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10</a:t>
            </a:fld>
            <a:endParaRPr kumimoji="0" lang="nl-NL"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7854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4D4D4D"/>
                </a:solidFill>
                <a:effectLst/>
                <a:latin typeface="SabicLight"/>
              </a:rPr>
              <a:t>SABIC and Plastic Energy are set to start construction of world’s first commercial unit to significantly upscale production of certified circular polymers derived from used plastic</a:t>
            </a:r>
          </a:p>
          <a:p>
            <a:pPr algn="l">
              <a:buFont typeface="Arial" panose="020B0604020202020204" pitchFamily="34" charset="0"/>
              <a:buChar char="•"/>
            </a:pPr>
            <a:r>
              <a:rPr lang="en-US" b="0" i="0" dirty="0">
                <a:solidFill>
                  <a:srgbClr val="4D4D4D"/>
                </a:solidFill>
                <a:effectLst/>
                <a:latin typeface="SabicLight"/>
              </a:rPr>
              <a:t>The engineering and construction stage brings this pioneering project one step closer to beginning operations in </a:t>
            </a:r>
            <a:r>
              <a:rPr lang="en-US" b="0" i="0" dirty="0" err="1">
                <a:solidFill>
                  <a:srgbClr val="4D4D4D"/>
                </a:solidFill>
                <a:effectLst/>
                <a:latin typeface="SabicLight"/>
              </a:rPr>
              <a:t>Geleen</a:t>
            </a:r>
            <a:r>
              <a:rPr lang="en-US" b="0" i="0" dirty="0">
                <a:solidFill>
                  <a:srgbClr val="4D4D4D"/>
                </a:solidFill>
                <a:effectLst/>
                <a:latin typeface="SabicLight"/>
              </a:rPr>
              <a:t>, The Netherlands</a:t>
            </a:r>
          </a:p>
          <a:p>
            <a:pPr algn="l">
              <a:buFont typeface="Arial" panose="020B0604020202020204" pitchFamily="34" charset="0"/>
              <a:buChar char="•"/>
            </a:pPr>
            <a:r>
              <a:rPr lang="en-US" b="0" i="0" dirty="0">
                <a:solidFill>
                  <a:srgbClr val="4D4D4D"/>
                </a:solidFill>
                <a:effectLst/>
                <a:latin typeface="SabicLight"/>
              </a:rPr>
              <a:t>Project demonstrates Plastic Energy and SABIC’s ongoing commitment to drive towards a circular economy for plastics by increasing the availability of more sustainable products</a:t>
            </a:r>
          </a:p>
          <a:p>
            <a:pPr algn="l"/>
            <a:r>
              <a:rPr lang="en-US" b="0" i="0" dirty="0">
                <a:solidFill>
                  <a:srgbClr val="4D4D4D"/>
                </a:solidFill>
                <a:effectLst/>
                <a:latin typeface="SabicLight"/>
              </a:rPr>
              <a:t>In another significant contribution towards the development of a circular economy for plastics, SABIC and Plastic Energy are set to commence construction on the first commercial unit to produce its flagship certified circular polymers, part of the TRUCIRCLE™ portfolio, which are made from the upcycling of mixed and used plastic.</a:t>
            </a:r>
          </a:p>
          <a:p>
            <a:pPr algn="l"/>
            <a:r>
              <a:rPr lang="en-US" b="0" i="0" dirty="0">
                <a:solidFill>
                  <a:srgbClr val="4D4D4D"/>
                </a:solidFill>
                <a:effectLst/>
                <a:latin typeface="SabicLight"/>
              </a:rPr>
              <a:t>SABIC, a global leader in diversified chemicals, along with partner Plastic Energy, a pioneer in chemical plastics recycling, are set to start the engineering and construction phase for the unit, which will be based in </a:t>
            </a:r>
            <a:r>
              <a:rPr lang="en-US" b="0" i="0" dirty="0" err="1">
                <a:solidFill>
                  <a:srgbClr val="4D4D4D"/>
                </a:solidFill>
                <a:effectLst/>
                <a:latin typeface="SabicLight"/>
              </a:rPr>
              <a:t>Geleen</a:t>
            </a:r>
            <a:r>
              <a:rPr lang="en-US" b="0" i="0" dirty="0">
                <a:solidFill>
                  <a:srgbClr val="4D4D4D"/>
                </a:solidFill>
                <a:effectLst/>
                <a:latin typeface="SabicLight"/>
              </a:rPr>
              <a:t>, the Netherlands and is expected to become operational in the second half of 2022. The project will be realized under a 50-50 joint venture called SPEAR (SABIC Plastic Energy Advanced Recycling BV) and is being executed with a Top Sector Energy Subsidy from the Ministry of Economic Affairs in the Netherlands.</a:t>
            </a:r>
          </a:p>
          <a:p>
            <a:pPr algn="l"/>
            <a:r>
              <a:rPr lang="en-US" b="0" i="0" dirty="0">
                <a:solidFill>
                  <a:srgbClr val="4D4D4D"/>
                </a:solidFill>
                <a:effectLst/>
                <a:latin typeface="SabicLight"/>
              </a:rPr>
              <a:t>As part of the project’s market foundation stage, SABIC has worked together with Plastic Energy and leading customers and converters to produce and </a:t>
            </a:r>
            <a:r>
              <a:rPr lang="en-US" b="0" i="0" dirty="0" err="1">
                <a:solidFill>
                  <a:srgbClr val="4D4D4D"/>
                </a:solidFill>
                <a:effectLst/>
                <a:latin typeface="SabicLight"/>
              </a:rPr>
              <a:t>commercialise</a:t>
            </a:r>
            <a:r>
              <a:rPr lang="en-US" b="0" i="0" dirty="0">
                <a:solidFill>
                  <a:srgbClr val="4D4D4D"/>
                </a:solidFill>
                <a:effectLst/>
                <a:latin typeface="SabicLight"/>
              </a:rPr>
              <a:t> certified circular polymers since early 2019. The new unit will enable SABIC to significantly upscale the production of certified circular polymers to provide customers with greater access to sustainable materials which have been recycled, repurposed and produced in a way that can help protect our planet’s natural resources, whilst acting as a drop-in solution.</a:t>
            </a:r>
          </a:p>
          <a:p>
            <a:pPr algn="l"/>
            <a:r>
              <a:rPr lang="en-US" b="0" i="0" dirty="0">
                <a:solidFill>
                  <a:srgbClr val="4D4D4D"/>
                </a:solidFill>
                <a:effectLst/>
                <a:latin typeface="SabicLight"/>
              </a:rPr>
              <a:t>‘Advancements in this pioneering project take us one step closer to driving the change needed to become a circular global industry,’ said Fahad Al </a:t>
            </a:r>
            <a:r>
              <a:rPr lang="en-US" b="0" i="0" dirty="0" err="1">
                <a:solidFill>
                  <a:srgbClr val="4D4D4D"/>
                </a:solidFill>
                <a:effectLst/>
                <a:latin typeface="SabicLight"/>
              </a:rPr>
              <a:t>Swailem</a:t>
            </a:r>
            <a:r>
              <a:rPr lang="en-US" b="0" i="0" dirty="0">
                <a:solidFill>
                  <a:srgbClr val="4D4D4D"/>
                </a:solidFill>
                <a:effectLst/>
                <a:latin typeface="SabicLight"/>
              </a:rPr>
              <a:t>, Vice President, PE &amp; Sales at SABIC. ‘We have overcome significant external, global challenges to reach this important milestone and remain fully committed to closing the loop on used plastic. We are continuing to collaborate on an unprecedented level with our partners upstream and downstream to achieve this.’</a:t>
            </a:r>
          </a:p>
          <a:p>
            <a:pPr algn="l"/>
            <a:r>
              <a:rPr lang="en-US" b="0" i="0" dirty="0">
                <a:solidFill>
                  <a:srgbClr val="4D4D4D"/>
                </a:solidFill>
                <a:effectLst/>
                <a:latin typeface="SabicLight"/>
              </a:rPr>
              <a:t>‘It has been an exciting journey in making our vision of building advanced recycling plants come to life, and we are delighted to announce the construction of this new facility with SABIC,’ said Carlos Monreal, Founder and CEO of Plastic Energy. ‘We have worked jointly with SABIC towards our common goal of making plastics more sustainable and moving towards a more circular economy for plastics.”</a:t>
            </a:r>
          </a:p>
          <a:p>
            <a:pPr algn="l"/>
            <a:r>
              <a:rPr lang="en-US" b="0" i="0" dirty="0">
                <a:solidFill>
                  <a:srgbClr val="4D4D4D"/>
                </a:solidFill>
                <a:effectLst/>
                <a:latin typeface="SabicLight"/>
              </a:rPr>
              <a:t>SABIC’s certified circular polymers are produced using Plastic Energy’s advanced recycling technology to convert low quality, mixed, and used plastic, otherwise destined for incineration or landfill, into TACOIL. The TACOIL produced in the new commercial unit will be used by SABIC in their production process as an alternative to traditional fossil materials to create new circular polymers.</a:t>
            </a:r>
          </a:p>
          <a:p>
            <a:pPr algn="l"/>
            <a:r>
              <a:rPr lang="en-US" b="0" i="0" dirty="0">
                <a:solidFill>
                  <a:srgbClr val="4D4D4D"/>
                </a:solidFill>
                <a:effectLst/>
                <a:latin typeface="SabicLight"/>
              </a:rPr>
              <a:t>The circular polymers form part of SABIC’s TRUCIRCLE portfolio and services for circular innovations. Launched in 2019, the TRUCIRCLE portfolio is a considerable milestone on the journey towards closing the loop and creating a circular economy for plastics and intends to provide manufacturers with access to more sustainable materials. The TRUCIRCLE portfolio spans design for recyclability, mechanically recycled products, certified circular products from feedstock recycling of used plastic and certified renewables products from bio-based feedstock.</a:t>
            </a:r>
          </a:p>
          <a:p>
            <a:pPr algn="l"/>
            <a:endParaRPr lang="en-US" b="0" i="0" dirty="0">
              <a:solidFill>
                <a:srgbClr val="4D4D4D"/>
              </a:solidFill>
              <a:effectLst/>
              <a:latin typeface="SabicLight"/>
            </a:endParaRPr>
          </a:p>
          <a:p>
            <a:endParaRPr lang="nl-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2C6677-8188-CA4E-84DF-0D9A232D043C}" type="slidenum">
              <a:rPr kumimoji="0" lang="nl-NL"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585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nl-NL"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nl-NL" sz="1200" b="0" i="0" u="none" strike="noStrike" kern="1200" cap="none" spc="0" normalizeH="0" baseline="0" noProof="0" dirty="0" err="1">
                <a:ln>
                  <a:noFill/>
                </a:ln>
                <a:solidFill>
                  <a:prstClr val="black"/>
                </a:solidFill>
                <a:effectLst/>
                <a:uLnTx/>
                <a:uFillTx/>
                <a:latin typeface="+mn-lt"/>
                <a:ea typeface="+mn-ea"/>
                <a:cs typeface="+mn-cs"/>
              </a:rPr>
              <a:t>Renewi</a:t>
            </a:r>
            <a:r>
              <a:rPr kumimoji="0" lang="nl-NL" sz="1200" b="0" i="0" u="none" strike="noStrike" kern="1200" cap="none" spc="0" normalizeH="0" baseline="0" noProof="0" dirty="0">
                <a:ln>
                  <a:noFill/>
                </a:ln>
                <a:solidFill>
                  <a:prstClr val="black"/>
                </a:solidFill>
                <a:effectLst/>
                <a:uLnTx/>
                <a:uFillTx/>
                <a:latin typeface="+mn-lt"/>
                <a:ea typeface="+mn-ea"/>
                <a:cs typeface="+mn-cs"/>
              </a:rPr>
              <a:t> </a:t>
            </a:r>
            <a:r>
              <a:rPr kumimoji="0" lang="nl-NL"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Plastic Energy  SABIC  Unilever, </a:t>
            </a:r>
            <a:r>
              <a:rPr kumimoji="0" lang="nl-NL" sz="1200" b="0" i="0" u="none" strike="noStrike" kern="1200" cap="none" spc="0" normalizeH="0" baseline="0" noProof="0" dirty="0" err="1">
                <a:ln>
                  <a:noFill/>
                </a:ln>
                <a:solidFill>
                  <a:prstClr val="black"/>
                </a:solidFill>
                <a:effectLst/>
                <a:uLnTx/>
                <a:uFillTx/>
                <a:latin typeface="+mn-lt"/>
                <a:ea typeface="+mn-ea"/>
                <a:cs typeface="+mn-cs"/>
                <a:sym typeface="Wingdings" panose="05000000000000000000" pitchFamily="2" charset="2"/>
              </a:rPr>
              <a:t>Vinventions</a:t>
            </a:r>
            <a:r>
              <a:rPr kumimoji="0" lang="nl-NL"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a:t>
            </a:r>
            <a:r>
              <a:rPr kumimoji="0" lang="nl-NL" sz="1200" b="0" i="0" u="none" strike="noStrike" kern="1200" cap="none" spc="0" normalizeH="0" baseline="0" noProof="0" dirty="0" err="1">
                <a:ln>
                  <a:noFill/>
                </a:ln>
                <a:solidFill>
                  <a:prstClr val="black"/>
                </a:solidFill>
                <a:effectLst/>
                <a:uLnTx/>
                <a:uFillTx/>
                <a:latin typeface="+mn-lt"/>
                <a:ea typeface="+mn-ea"/>
                <a:cs typeface="+mn-cs"/>
                <a:sym typeface="Wingdings" panose="05000000000000000000" pitchFamily="2" charset="2"/>
              </a:rPr>
              <a:t>Walki</a:t>
            </a:r>
            <a:r>
              <a:rPr kumimoji="0" lang="nl-NL"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Group</a:t>
            </a:r>
            <a:endParaRPr kumimoji="0" lang="nl-NL"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nl-NL"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nl-NL" sz="1200" b="0" i="0" u="none" strike="noStrike" kern="1200" cap="none" spc="0" normalizeH="0" baseline="0" noProof="0" dirty="0">
                <a:ln>
                  <a:noFill/>
                </a:ln>
                <a:solidFill>
                  <a:prstClr val="black"/>
                </a:solidFill>
                <a:effectLst/>
                <a:uLnTx/>
                <a:uFillTx/>
                <a:latin typeface="+mn-lt"/>
                <a:ea typeface="+mn-ea"/>
                <a:cs typeface="+mn-cs"/>
              </a:rPr>
              <a:t>Urban </a:t>
            </a:r>
            <a:r>
              <a:rPr kumimoji="0" lang="nl-NL" sz="1200" b="0" i="0" u="none" strike="noStrike" kern="1200" cap="none" spc="0" normalizeH="0" baseline="0" noProof="0" dirty="0" err="1">
                <a:ln>
                  <a:noFill/>
                </a:ln>
                <a:solidFill>
                  <a:prstClr val="black"/>
                </a:solidFill>
                <a:effectLst/>
                <a:uLnTx/>
                <a:uFillTx/>
                <a:latin typeface="+mn-lt"/>
                <a:ea typeface="+mn-ea"/>
                <a:cs typeface="+mn-cs"/>
              </a:rPr>
              <a:t>Mining</a:t>
            </a:r>
            <a:r>
              <a:rPr kumimoji="0" lang="nl-NL" sz="1200" b="0" i="0" u="none" strike="noStrike" kern="1200" cap="none" spc="0" normalizeH="0" baseline="0" noProof="0" dirty="0">
                <a:ln>
                  <a:noFill/>
                </a:ln>
                <a:solidFill>
                  <a:prstClr val="black"/>
                </a:solidFill>
                <a:effectLst/>
                <a:uLnTx/>
                <a:uFillTx/>
                <a:latin typeface="+mn-lt"/>
                <a:ea typeface="+mn-ea"/>
                <a:cs typeface="+mn-cs"/>
              </a:rPr>
              <a:t> </a:t>
            </a:r>
            <a:r>
              <a:rPr kumimoji="0" lang="nl-NL" sz="1200" b="0" i="0" u="none" strike="noStrike" kern="1200" cap="none" spc="0" normalizeH="0" baseline="0" noProof="0" dirty="0" err="1">
                <a:ln>
                  <a:noFill/>
                </a:ln>
                <a:solidFill>
                  <a:prstClr val="black"/>
                </a:solidFill>
                <a:effectLst/>
                <a:uLnTx/>
                <a:uFillTx/>
                <a:latin typeface="+mn-lt"/>
                <a:ea typeface="+mn-ea"/>
                <a:cs typeface="+mn-cs"/>
              </a:rPr>
              <a:t>Corp</a:t>
            </a:r>
            <a:endParaRPr kumimoji="0" lang="nl-NL"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nl-NL"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nl-NL"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nl-NL" sz="1200" b="0" i="0" u="none" strike="noStrike" kern="1200" cap="none" spc="0" normalizeH="0" baseline="0" noProof="0" dirty="0">
                <a:ln>
                  <a:noFill/>
                </a:ln>
                <a:solidFill>
                  <a:prstClr val="black"/>
                </a:solidFill>
                <a:effectLst/>
                <a:uLnTx/>
                <a:uFillTx/>
                <a:latin typeface="+mn-lt"/>
                <a:ea typeface="+mn-ea"/>
                <a:cs typeface="+mn-cs"/>
              </a:rPr>
              <a:t>ER Plastics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nl-NL" sz="1200" b="0" i="0" u="none" strike="noStrike" kern="1200" cap="none" spc="0" normalizeH="0" baseline="0" noProof="0" dirty="0" err="1">
                <a:ln>
                  <a:noFill/>
                </a:ln>
                <a:solidFill>
                  <a:prstClr val="black"/>
                </a:solidFill>
                <a:effectLst/>
                <a:uLnTx/>
                <a:uFillTx/>
                <a:latin typeface="+mn-lt"/>
                <a:ea typeface="+mn-ea"/>
                <a:cs typeface="+mn-cs"/>
              </a:rPr>
              <a:t>Surity</a:t>
            </a:r>
            <a:endParaRPr kumimoji="0" lang="nl-NL"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nl-NL" sz="1200" b="0" i="0" u="none" strike="noStrike" kern="1200" cap="none" spc="0" normalizeH="0" baseline="0" noProof="0" dirty="0">
                <a:ln>
                  <a:noFill/>
                </a:ln>
                <a:solidFill>
                  <a:prstClr val="black"/>
                </a:solidFill>
                <a:effectLst/>
                <a:uLnTx/>
                <a:uFillTx/>
                <a:latin typeface="+mn-lt"/>
                <a:ea typeface="+mn-ea"/>
                <a:cs typeface="+mn-cs"/>
              </a:rPr>
              <a:t>APK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nl-NL" sz="1200" b="0" i="0" u="none" strike="noStrike" kern="1200" cap="none" spc="0" normalizeH="0" baseline="0" noProof="0" dirty="0">
                <a:ln>
                  <a:noFill/>
                </a:ln>
                <a:solidFill>
                  <a:prstClr val="black"/>
                </a:solidFill>
                <a:effectLst/>
                <a:uLnTx/>
                <a:uFillTx/>
                <a:latin typeface="+mn-lt"/>
                <a:ea typeface="+mn-ea"/>
                <a:cs typeface="+mn-cs"/>
              </a:rPr>
              <a:t>Innovation Team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nl-NL"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nl-NL" sz="1200" b="0" i="0" u="none" strike="noStrike" kern="1200" cap="none" spc="0" normalizeH="0" baseline="0" noProof="0" dirty="0" err="1">
                <a:ln>
                  <a:noFill/>
                </a:ln>
                <a:solidFill>
                  <a:prstClr val="black"/>
                </a:solidFill>
                <a:effectLst/>
                <a:uLnTx/>
                <a:uFillTx/>
                <a:latin typeface="+mn-lt"/>
                <a:ea typeface="+mn-ea"/>
                <a:cs typeface="+mn-cs"/>
              </a:rPr>
              <a:t>EuroEco</a:t>
            </a:r>
            <a:r>
              <a:rPr kumimoji="0" lang="nl-NL" sz="1200" b="0" i="0" u="none" strike="noStrike" kern="1200" cap="none" spc="0" normalizeH="0" baseline="0" noProof="0" dirty="0">
                <a:ln>
                  <a:noFill/>
                </a:ln>
                <a:solidFill>
                  <a:prstClr val="black"/>
                </a:solidFill>
                <a:effectLst/>
                <a:uLnTx/>
                <a:uFillTx/>
                <a:latin typeface="+mn-lt"/>
                <a:ea typeface="+mn-ea"/>
                <a:cs typeface="+mn-cs"/>
              </a:rPr>
              <a:t> </a:t>
            </a:r>
            <a:r>
              <a:rPr kumimoji="0" lang="nl-NL" sz="1200" b="0" i="0" u="none" strike="noStrike" kern="1200" cap="none" spc="0" normalizeH="0" baseline="0" noProof="0" dirty="0" err="1">
                <a:ln>
                  <a:noFill/>
                </a:ln>
                <a:solidFill>
                  <a:prstClr val="black"/>
                </a:solidFill>
                <a:effectLst/>
                <a:uLnTx/>
                <a:uFillTx/>
                <a:latin typeface="+mn-lt"/>
                <a:ea typeface="+mn-ea"/>
                <a:cs typeface="+mn-cs"/>
              </a:rPr>
              <a:t>Fuels</a:t>
            </a:r>
            <a:r>
              <a:rPr kumimoji="0" lang="nl-NL" sz="1200" b="0"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nl-NL" sz="1200" b="0" i="0" u="none" strike="noStrike" kern="1200" cap="none" spc="0" normalizeH="0" baseline="0" noProof="0" dirty="0" err="1">
                <a:ln>
                  <a:noFill/>
                </a:ln>
                <a:solidFill>
                  <a:prstClr val="black"/>
                </a:solidFill>
                <a:effectLst/>
                <a:uLnTx/>
                <a:uFillTx/>
                <a:latin typeface="+mn-lt"/>
                <a:ea typeface="+mn-ea"/>
                <a:cs typeface="+mn-cs"/>
              </a:rPr>
              <a:t>Fuenix</a:t>
            </a:r>
            <a:r>
              <a:rPr kumimoji="0" lang="nl-NL" sz="1200" b="0"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nl-NL" sz="1200" b="0" i="0" u="none" strike="noStrike" kern="1200" cap="none" spc="0" normalizeH="0" baseline="0" noProof="0" dirty="0" err="1">
                <a:ln>
                  <a:noFill/>
                </a:ln>
                <a:solidFill>
                  <a:prstClr val="black"/>
                </a:solidFill>
                <a:effectLst/>
                <a:uLnTx/>
                <a:uFillTx/>
                <a:latin typeface="+mn-lt"/>
                <a:ea typeface="+mn-ea"/>
                <a:cs typeface="+mn-cs"/>
              </a:rPr>
              <a:t>Indaver</a:t>
            </a:r>
            <a:r>
              <a:rPr kumimoji="0" lang="nl-NL" sz="1200" b="0"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nl-NL" sz="1200" b="0" i="0" u="none" strike="noStrike" kern="1200" cap="none" spc="0" normalizeH="0" baseline="0" noProof="0" dirty="0">
                <a:ln>
                  <a:noFill/>
                </a:ln>
                <a:solidFill>
                  <a:prstClr val="black"/>
                </a:solidFill>
                <a:effectLst/>
                <a:uLnTx/>
                <a:uFillTx/>
                <a:latin typeface="+mn-lt"/>
                <a:ea typeface="+mn-ea"/>
                <a:cs typeface="+mn-cs"/>
              </a:rPr>
              <a:t>Plastic Energy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nl-NL" sz="1200" b="0" i="0" u="none" strike="noStrike" kern="1200" cap="none" spc="0" normalizeH="0" baseline="0" noProof="0" dirty="0" err="1">
                <a:ln>
                  <a:noFill/>
                </a:ln>
                <a:solidFill>
                  <a:prstClr val="black"/>
                </a:solidFill>
                <a:effectLst/>
                <a:uLnTx/>
                <a:uFillTx/>
                <a:latin typeface="+mn-lt"/>
                <a:ea typeface="+mn-ea"/>
                <a:cs typeface="+mn-cs"/>
              </a:rPr>
              <a:t>Pyroil</a:t>
            </a:r>
            <a:r>
              <a:rPr kumimoji="0" lang="nl-NL" sz="1200" b="0"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nl-NL" sz="1200" b="0" i="0" u="none" strike="noStrike" kern="1200" cap="none" spc="0" normalizeH="0" baseline="0" noProof="0" dirty="0">
                <a:ln>
                  <a:noFill/>
                </a:ln>
                <a:solidFill>
                  <a:prstClr val="black"/>
                </a:solidFill>
                <a:effectLst/>
                <a:uLnTx/>
                <a:uFillTx/>
                <a:latin typeface="+mn-lt"/>
                <a:ea typeface="+mn-ea"/>
                <a:cs typeface="+mn-cs"/>
              </a:rPr>
              <a:t>SABIC Karma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nl-NL"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nl-NL" sz="1200" b="0" i="0" u="none" strike="noStrike" kern="1200" cap="none" spc="0" normalizeH="0" baseline="0" noProof="0" dirty="0">
                <a:ln>
                  <a:noFill/>
                </a:ln>
                <a:solidFill>
                  <a:prstClr val="black"/>
                </a:solidFill>
                <a:effectLst/>
                <a:uLnTx/>
                <a:uFillTx/>
                <a:latin typeface="+mn-lt"/>
                <a:ea typeface="+mn-ea"/>
                <a:cs typeface="+mn-cs"/>
              </a:rPr>
              <a:t>Gr3n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nl-NL" sz="1200" b="0" i="0" u="none" strike="noStrike" kern="1200" cap="none" spc="0" normalizeH="0" baseline="0" noProof="0" dirty="0" err="1">
                <a:ln>
                  <a:noFill/>
                </a:ln>
                <a:solidFill>
                  <a:prstClr val="black"/>
                </a:solidFill>
                <a:effectLst/>
                <a:uLnTx/>
                <a:uFillTx/>
                <a:latin typeface="+mn-lt"/>
                <a:ea typeface="+mn-ea"/>
                <a:cs typeface="+mn-cs"/>
              </a:rPr>
              <a:t>Polygenta</a:t>
            </a:r>
            <a:endParaRPr kumimoji="0" lang="nl-NL"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nl-NL" sz="1200" b="0" i="0" u="none" strike="noStrike" kern="1200" cap="none" spc="0" normalizeH="0" baseline="0" noProof="0" dirty="0">
              <a:ln>
                <a:noFill/>
              </a:ln>
              <a:solidFill>
                <a:prstClr val="black"/>
              </a:solidFill>
              <a:effectLst/>
              <a:uLnTx/>
              <a:uFillTx/>
              <a:latin typeface="+mn-lt"/>
              <a:ea typeface="+mn-ea"/>
              <a:cs typeface="+mn-cs"/>
            </a:endParaRPr>
          </a:p>
          <a:p>
            <a:endParaRPr lang="nl-NL"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2C6677-8188-CA4E-84DF-0D9A232D043C}"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72401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6.xml"/><Relationship Id="rId4" Type="http://schemas.openxmlformats.org/officeDocument/2006/relationships/image" Target="../media/image15.emf"/></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6.xml"/><Relationship Id="rId4" Type="http://schemas.openxmlformats.org/officeDocument/2006/relationships/image" Target="../media/image22.emf"/></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7.xml"/><Relationship Id="rId4" Type="http://schemas.openxmlformats.org/officeDocument/2006/relationships/image" Target="../media/image15.emf"/></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7.xml"/><Relationship Id="rId4" Type="http://schemas.openxmlformats.org/officeDocument/2006/relationships/image" Target="../media/image22.emf"/></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1.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1.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1.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1.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2.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2.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4.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4.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4.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4.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4.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4.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4.xml"/></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5.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5.xml"/></Relationships>
</file>

<file path=ppt/slideLayouts/_rels/slideLayout39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5.xml"/></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5.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15.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1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5580" y="1913685"/>
            <a:ext cx="4040841" cy="3030631"/>
          </a:xfrm>
          <a:prstGeom prst="rect">
            <a:avLst/>
          </a:prstGeom>
        </p:spPr>
      </p:pic>
    </p:spTree>
    <p:extLst>
      <p:ext uri="{BB962C8B-B14F-4D97-AF65-F5344CB8AC3E}">
        <p14:creationId xmlns:p14="http://schemas.microsoft.com/office/powerpoint/2010/main" val="1807612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ussenblad - Hoofdstuk 6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246769"/>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06</a:t>
            </a:r>
          </a:p>
        </p:txBody>
      </p:sp>
    </p:spTree>
    <p:extLst>
      <p:ext uri="{BB962C8B-B14F-4D97-AF65-F5344CB8AC3E}">
        <p14:creationId xmlns:p14="http://schemas.microsoft.com/office/powerpoint/2010/main" val="52072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ussenblad - Hoofdstuk 3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03</a:t>
            </a:r>
          </a:p>
        </p:txBody>
      </p:sp>
    </p:spTree>
    <p:extLst>
      <p:ext uri="{BB962C8B-B14F-4D97-AF65-F5344CB8AC3E}">
        <p14:creationId xmlns:p14="http://schemas.microsoft.com/office/powerpoint/2010/main" val="27071404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ussenblad - Hoofdstuk 4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04</a:t>
            </a:r>
          </a:p>
        </p:txBody>
      </p:sp>
    </p:spTree>
    <p:extLst>
      <p:ext uri="{BB962C8B-B14F-4D97-AF65-F5344CB8AC3E}">
        <p14:creationId xmlns:p14="http://schemas.microsoft.com/office/powerpoint/2010/main" val="387438380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ussenblad - Hoofdstuk 5 - Witte achtergrond">
    <p:spTree>
      <p:nvGrpSpPr>
        <p:cNvPr id="1" name=""/>
        <p:cNvGrpSpPr/>
        <p:nvPr/>
      </p:nvGrpSpPr>
      <p:grpSpPr>
        <a:xfrm>
          <a:off x="0" y="0"/>
          <a:ext cx="0" cy="0"/>
          <a:chOff x="0" y="0"/>
          <a:chExt cx="0" cy="0"/>
        </a:xfrm>
      </p:grpSpPr>
      <p:pic>
        <p:nvPicPr>
          <p:cNvPr id="12" name="Afbeelding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3"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4" name="Tekstvak 13"/>
          <p:cNvSpPr txBox="1"/>
          <p:nvPr userDrawn="1"/>
        </p:nvSpPr>
        <p:spPr>
          <a:xfrm>
            <a:off x="1524000" y="1463894"/>
            <a:ext cx="2851230" cy="2246769"/>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05</a:t>
            </a:r>
          </a:p>
        </p:txBody>
      </p:sp>
    </p:spTree>
    <p:extLst>
      <p:ext uri="{BB962C8B-B14F-4D97-AF65-F5344CB8AC3E}">
        <p14:creationId xmlns:p14="http://schemas.microsoft.com/office/powerpoint/2010/main" val="73303266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ussenblad - Hoofdstuk 6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246769"/>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06</a:t>
            </a:r>
          </a:p>
        </p:txBody>
      </p:sp>
    </p:spTree>
    <p:extLst>
      <p:ext uri="{BB962C8B-B14F-4D97-AF65-F5344CB8AC3E}">
        <p14:creationId xmlns:p14="http://schemas.microsoft.com/office/powerpoint/2010/main" val="11479751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ussenblad - Hoofdstuk 7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246769"/>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07</a:t>
            </a:r>
          </a:p>
        </p:txBody>
      </p:sp>
    </p:spTree>
    <p:extLst>
      <p:ext uri="{BB962C8B-B14F-4D97-AF65-F5344CB8AC3E}">
        <p14:creationId xmlns:p14="http://schemas.microsoft.com/office/powerpoint/2010/main" val="2919008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ussenblad - Hoofdstuk 8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246769"/>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08</a:t>
            </a:r>
          </a:p>
        </p:txBody>
      </p:sp>
    </p:spTree>
    <p:extLst>
      <p:ext uri="{BB962C8B-B14F-4D97-AF65-F5344CB8AC3E}">
        <p14:creationId xmlns:p14="http://schemas.microsoft.com/office/powerpoint/2010/main" val="353876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ussenblad - Hoofdstuk 9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09</a:t>
            </a:r>
          </a:p>
        </p:txBody>
      </p:sp>
    </p:spTree>
    <p:extLst>
      <p:ext uri="{BB962C8B-B14F-4D97-AF65-F5344CB8AC3E}">
        <p14:creationId xmlns:p14="http://schemas.microsoft.com/office/powerpoint/2010/main" val="1719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ussenblad - Hoofdstuk 10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10</a:t>
            </a:r>
          </a:p>
        </p:txBody>
      </p:sp>
    </p:spTree>
    <p:extLst>
      <p:ext uri="{BB962C8B-B14F-4D97-AF65-F5344CB8AC3E}">
        <p14:creationId xmlns:p14="http://schemas.microsoft.com/office/powerpoint/2010/main" val="4057639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ussenblad - Hoofdstukken - Blauwe achtergrond">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7" name="Titel 1"/>
          <p:cNvSpPr>
            <a:spLocks noGrp="1"/>
          </p:cNvSpPr>
          <p:nvPr>
            <p:ph type="ctrTitle" hasCustomPrompt="1"/>
          </p:nvPr>
        </p:nvSpPr>
        <p:spPr>
          <a:xfrm>
            <a:off x="1524000" y="753035"/>
            <a:ext cx="9144000" cy="2967328"/>
          </a:xfrm>
          <a:prstGeom prst="rect">
            <a:avLst/>
          </a:prstGeom>
        </p:spPr>
        <p:txBody>
          <a:bodyPr anchor="ctr">
            <a:normAutofit/>
          </a:bodyPr>
          <a:lstStyle>
            <a:lvl1pPr algn="ctr">
              <a:defRPr sz="6600" b="0" i="0" spc="0" baseline="0">
                <a:solidFill>
                  <a:schemeClr val="bg1"/>
                </a:solidFill>
                <a:latin typeface="Verdana" charset="0"/>
                <a:ea typeface="Verdana" charset="0"/>
                <a:cs typeface="Verdana" charset="0"/>
              </a:defRPr>
            </a:lvl1pPr>
          </a:lstStyle>
          <a:p>
            <a:r>
              <a:rPr lang="nl-NL" dirty="0"/>
              <a:t>Titel van</a:t>
            </a:r>
            <a:br>
              <a:rPr lang="nl-NL" dirty="0"/>
            </a:br>
            <a:r>
              <a:rPr lang="nl-NL" dirty="0"/>
              <a:t>het hoofdstuk</a:t>
            </a:r>
          </a:p>
        </p:txBody>
      </p:sp>
      <p:sp>
        <p:nvSpPr>
          <p:cNvPr id="8" name="Ondertitel 2"/>
          <p:cNvSpPr>
            <a:spLocks noGrp="1"/>
          </p:cNvSpPr>
          <p:nvPr>
            <p:ph type="subTitle" idx="1" hasCustomPrompt="1"/>
          </p:nvPr>
        </p:nvSpPr>
        <p:spPr>
          <a:xfrm>
            <a:off x="1524000" y="3720363"/>
            <a:ext cx="9144000" cy="887496"/>
          </a:xfrm>
          <a:prstGeom prst="rect">
            <a:avLst/>
          </a:prstGeom>
        </p:spPr>
        <p:txBody>
          <a:bodyPr anchor="ctr">
            <a:normAutofit/>
          </a:bodyPr>
          <a:lstStyle>
            <a:lvl1pPr marL="0" indent="0" algn="ctr">
              <a:buNone/>
              <a:defRPr sz="2400" b="0" i="0" baseline="0">
                <a:solidFill>
                  <a:srgbClr val="67BFB5"/>
                </a:solidFill>
                <a:latin typeface="Verdana" charset="0"/>
                <a:ea typeface="Verdana" charset="0"/>
                <a:cs typeface="Verdan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Hoofdstuk #</a:t>
            </a:r>
          </a:p>
        </p:txBody>
      </p:sp>
    </p:spTree>
    <p:extLst>
      <p:ext uri="{BB962C8B-B14F-4D97-AF65-F5344CB8AC3E}">
        <p14:creationId xmlns:p14="http://schemas.microsoft.com/office/powerpoint/2010/main" val="323480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ussenblad - Hoofdstuk 1 - Blauwe achtergrond">
    <p:spTree>
      <p:nvGrpSpPr>
        <p:cNvPr id="1" name=""/>
        <p:cNvGrpSpPr/>
        <p:nvPr/>
      </p:nvGrpSpPr>
      <p:grpSpPr>
        <a:xfrm>
          <a:off x="0" y="0"/>
          <a:ext cx="0" cy="0"/>
          <a:chOff x="0" y="0"/>
          <a:chExt cx="0" cy="0"/>
        </a:xfrm>
      </p:grpSpPr>
      <p:pic>
        <p:nvPicPr>
          <p:cNvPr id="23" name="Afbeelding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21"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22" name="Tekstvak 21"/>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01</a:t>
            </a:r>
          </a:p>
        </p:txBody>
      </p:sp>
    </p:spTree>
    <p:extLst>
      <p:ext uri="{BB962C8B-B14F-4D97-AF65-F5344CB8AC3E}">
        <p14:creationId xmlns:p14="http://schemas.microsoft.com/office/powerpoint/2010/main" val="406469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ussenblad - Hoofdstuk 7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246769"/>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07</a:t>
            </a:r>
          </a:p>
        </p:txBody>
      </p:sp>
    </p:spTree>
    <p:extLst>
      <p:ext uri="{BB962C8B-B14F-4D97-AF65-F5344CB8AC3E}">
        <p14:creationId xmlns:p14="http://schemas.microsoft.com/office/powerpoint/2010/main" val="79343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ussenblad - Hoofdstuk 2 - Blauwe achtergrond">
    <p:spTree>
      <p:nvGrpSpPr>
        <p:cNvPr id="1" name=""/>
        <p:cNvGrpSpPr/>
        <p:nvPr/>
      </p:nvGrpSpPr>
      <p:grpSpPr>
        <a:xfrm>
          <a:off x="0" y="0"/>
          <a:ext cx="0" cy="0"/>
          <a:chOff x="0" y="0"/>
          <a:chExt cx="0" cy="0"/>
        </a:xfrm>
      </p:grpSpPr>
      <p:pic>
        <p:nvPicPr>
          <p:cNvPr id="12" name="Afbeelding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3"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4" name="Tekstvak 13"/>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02</a:t>
            </a:r>
          </a:p>
        </p:txBody>
      </p:sp>
    </p:spTree>
    <p:extLst>
      <p:ext uri="{BB962C8B-B14F-4D97-AF65-F5344CB8AC3E}">
        <p14:creationId xmlns:p14="http://schemas.microsoft.com/office/powerpoint/2010/main" val="225447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ussenblad - Hoofdstuk 3 - Blauwe achtergrond">
    <p:spTree>
      <p:nvGrpSpPr>
        <p:cNvPr id="1" name=""/>
        <p:cNvGrpSpPr/>
        <p:nvPr/>
      </p:nvGrpSpPr>
      <p:grpSpPr>
        <a:xfrm>
          <a:off x="0" y="0"/>
          <a:ext cx="0" cy="0"/>
          <a:chOff x="0" y="0"/>
          <a:chExt cx="0" cy="0"/>
        </a:xfrm>
      </p:grpSpPr>
      <p:pic>
        <p:nvPicPr>
          <p:cNvPr id="12" name="Afbeelding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3"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4" name="Tekstvak 13"/>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03</a:t>
            </a:r>
          </a:p>
        </p:txBody>
      </p:sp>
    </p:spTree>
    <p:extLst>
      <p:ext uri="{BB962C8B-B14F-4D97-AF65-F5344CB8AC3E}">
        <p14:creationId xmlns:p14="http://schemas.microsoft.com/office/powerpoint/2010/main" val="119601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ussenblad - Hoofdstuk 4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04</a:t>
            </a:r>
          </a:p>
        </p:txBody>
      </p:sp>
    </p:spTree>
    <p:extLst>
      <p:ext uri="{BB962C8B-B14F-4D97-AF65-F5344CB8AC3E}">
        <p14:creationId xmlns:p14="http://schemas.microsoft.com/office/powerpoint/2010/main" val="427513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ussenblad - Hoofdstuk 5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05</a:t>
            </a:r>
          </a:p>
        </p:txBody>
      </p:sp>
    </p:spTree>
    <p:extLst>
      <p:ext uri="{BB962C8B-B14F-4D97-AF65-F5344CB8AC3E}">
        <p14:creationId xmlns:p14="http://schemas.microsoft.com/office/powerpoint/2010/main" val="840337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ussenblad - Hoofdstuk 6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06</a:t>
            </a:r>
          </a:p>
        </p:txBody>
      </p:sp>
    </p:spTree>
    <p:extLst>
      <p:ext uri="{BB962C8B-B14F-4D97-AF65-F5344CB8AC3E}">
        <p14:creationId xmlns:p14="http://schemas.microsoft.com/office/powerpoint/2010/main" val="360057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ussenblad - Hoofdstuk 7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07</a:t>
            </a:r>
          </a:p>
        </p:txBody>
      </p:sp>
    </p:spTree>
    <p:extLst>
      <p:ext uri="{BB962C8B-B14F-4D97-AF65-F5344CB8AC3E}">
        <p14:creationId xmlns:p14="http://schemas.microsoft.com/office/powerpoint/2010/main" val="28991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ussenblad - Hoofdstuk 8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08</a:t>
            </a:r>
          </a:p>
        </p:txBody>
      </p:sp>
    </p:spTree>
    <p:extLst>
      <p:ext uri="{BB962C8B-B14F-4D97-AF65-F5344CB8AC3E}">
        <p14:creationId xmlns:p14="http://schemas.microsoft.com/office/powerpoint/2010/main" val="49325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ussenblad - Hoofdstuk 9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09</a:t>
            </a:r>
          </a:p>
        </p:txBody>
      </p:sp>
    </p:spTree>
    <p:extLst>
      <p:ext uri="{BB962C8B-B14F-4D97-AF65-F5344CB8AC3E}">
        <p14:creationId xmlns:p14="http://schemas.microsoft.com/office/powerpoint/2010/main" val="423977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ussenblad - Hoofdstuk 10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10</a:t>
            </a:r>
          </a:p>
        </p:txBody>
      </p:sp>
    </p:spTree>
    <p:extLst>
      <p:ext uri="{BB962C8B-B14F-4D97-AF65-F5344CB8AC3E}">
        <p14:creationId xmlns:p14="http://schemas.microsoft.com/office/powerpoint/2010/main" val="31795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Afbeelding, titel en items">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1998" cy="6857999"/>
          </a:xfrm>
          <a:prstGeom prst="rect">
            <a:avLst/>
          </a:prstGeom>
        </p:spPr>
      </p:pic>
      <p:sp>
        <p:nvSpPr>
          <p:cNvPr id="8" name="Rechthoek 7"/>
          <p:cNvSpPr/>
          <p:nvPr userDrawn="1"/>
        </p:nvSpPr>
        <p:spPr>
          <a:xfrm>
            <a:off x="0" y="0"/>
            <a:ext cx="5235388" cy="68580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5"/>
          <p:cNvSpPr>
            <a:spLocks noGrp="1"/>
          </p:cNvSpPr>
          <p:nvPr>
            <p:ph type="body" sz="quarter" idx="10" hasCustomPrompt="1"/>
          </p:nvPr>
        </p:nvSpPr>
        <p:spPr>
          <a:xfrm>
            <a:off x="610301" y="2969550"/>
            <a:ext cx="4014787" cy="918900"/>
          </a:xfrm>
          <a:prstGeom prst="rect">
            <a:avLst/>
          </a:prstGeom>
        </p:spPr>
        <p:txBody>
          <a:bodyPr anchor="ctr">
            <a:noAutofit/>
          </a:bodyPr>
          <a:lstStyle>
            <a:lvl1pPr marL="0" indent="0" algn="ctr">
              <a:buNone/>
              <a:defRPr sz="2400" b="0" i="0" baseline="0">
                <a:latin typeface="Verdana" charset="0"/>
                <a:ea typeface="Verdana" charset="0"/>
                <a:cs typeface="Verdana" charset="0"/>
              </a:defRPr>
            </a:lvl1pPr>
          </a:lstStyle>
          <a:p>
            <a:pPr lvl="0"/>
            <a:r>
              <a:rPr lang="nl-NL" dirty="0"/>
              <a:t>Plaats hier een afbeelding</a:t>
            </a:r>
          </a:p>
        </p:txBody>
      </p:sp>
      <p:sp>
        <p:nvSpPr>
          <p:cNvPr id="10" name="Titel 1"/>
          <p:cNvSpPr>
            <a:spLocks noGrp="1"/>
          </p:cNvSpPr>
          <p:nvPr>
            <p:ph type="title" hasCustomPrompt="1"/>
          </p:nvPr>
        </p:nvSpPr>
        <p:spPr>
          <a:xfrm>
            <a:off x="5459505" y="365125"/>
            <a:ext cx="6343425" cy="1203699"/>
          </a:xfrm>
        </p:spPr>
        <p:txBody>
          <a:bodyPr>
            <a:normAutofit/>
          </a:bodyPr>
          <a:lstStyle>
            <a:lvl1pPr algn="l">
              <a:defRPr sz="3200" baseline="0"/>
            </a:lvl1pPr>
          </a:lstStyle>
          <a:p>
            <a:r>
              <a:rPr lang="nl-NL" dirty="0"/>
              <a:t>Voeg een titel toe</a:t>
            </a:r>
            <a:br>
              <a:rPr lang="nl-NL" dirty="0"/>
            </a:br>
            <a:r>
              <a:rPr lang="nl-NL" dirty="0"/>
              <a:t>Extra regel</a:t>
            </a:r>
          </a:p>
        </p:txBody>
      </p:sp>
      <p:sp>
        <p:nvSpPr>
          <p:cNvPr id="11" name="Tijdelijke aanduiding voor inhoud 2"/>
          <p:cNvSpPr>
            <a:spLocks noGrp="1"/>
          </p:cNvSpPr>
          <p:nvPr>
            <p:ph idx="1" hasCustomPrompt="1"/>
          </p:nvPr>
        </p:nvSpPr>
        <p:spPr>
          <a:xfrm>
            <a:off x="5459506" y="1730189"/>
            <a:ext cx="6343426" cy="3657600"/>
          </a:xfrm>
          <a:prstGeom prst="rect">
            <a:avLst/>
          </a:prstGeom>
        </p:spPr>
        <p:txBody>
          <a:bodyPr>
            <a:normAutofit/>
          </a:bodyPr>
          <a:lstStyle>
            <a:lvl1pPr marL="342900" indent="-342900">
              <a:buFont typeface="Arial" charset="0"/>
              <a:buChar char="•"/>
              <a:defRPr sz="2000" b="0" i="0" baseline="0">
                <a:latin typeface="Verdana" charset="0"/>
                <a:ea typeface="Verdana" charset="0"/>
                <a:cs typeface="Verdana"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Item 1</a:t>
            </a:r>
          </a:p>
          <a:p>
            <a:pPr lvl="0"/>
            <a:r>
              <a:rPr lang="nl-NL" dirty="0"/>
              <a:t>Item 2</a:t>
            </a:r>
          </a:p>
          <a:p>
            <a:pPr lvl="0"/>
            <a:r>
              <a:rPr lang="nl-NL" dirty="0"/>
              <a:t>Item 3</a:t>
            </a:r>
          </a:p>
          <a:p>
            <a:pPr lvl="0"/>
            <a:r>
              <a:rPr lang="nl-NL" dirty="0"/>
              <a:t>Item 4</a:t>
            </a:r>
          </a:p>
          <a:p>
            <a:pPr lvl="0"/>
            <a:r>
              <a:rPr lang="nl-NL" dirty="0"/>
              <a:t>Item 5</a:t>
            </a:r>
          </a:p>
          <a:p>
            <a:pPr lvl="0"/>
            <a:r>
              <a:rPr lang="nl-NL" dirty="0"/>
              <a:t>Item 6</a:t>
            </a:r>
          </a:p>
        </p:txBody>
      </p:sp>
    </p:spTree>
    <p:extLst>
      <p:ext uri="{BB962C8B-B14F-4D97-AF65-F5344CB8AC3E}">
        <p14:creationId xmlns:p14="http://schemas.microsoft.com/office/powerpoint/2010/main" val="150884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1000"/>
                                        <p:tgtEl>
                                          <p:spTgt spid="11">
                                            <p:txEl>
                                              <p:pRg st="0" end="0"/>
                                            </p:txEl>
                                          </p:spTgt>
                                        </p:tgtEl>
                                      </p:cBhvr>
                                    </p:animEffect>
                                  </p:childTnLst>
                                  <p:subTnLst>
                                    <p:animClr clrSpc="rgb" dir="cw">
                                      <p:cBhvr override="childStyle">
                                        <p:cTn dur="1" fill="hold" display="0" masterRel="nextClick" afterEffect="1"/>
                                        <p:tgtEl>
                                          <p:spTgt spid="11">
                                            <p:txEl>
                                              <p:pRg st="0" end="0"/>
                                            </p:txEl>
                                          </p:spTgt>
                                        </p:tgtEl>
                                        <p:attrNameLst>
                                          <p:attrName>ppt_c</p:attrName>
                                        </p:attrNameLst>
                                      </p:cBhvr>
                                      <p:to>
                                        <a:srgbClr val="BFBFBF"/>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fade">
                                      <p:cBhvr>
                                        <p:cTn id="17" dur="1000"/>
                                        <p:tgtEl>
                                          <p:spTgt spid="11">
                                            <p:txEl>
                                              <p:pRg st="1" end="1"/>
                                            </p:txEl>
                                          </p:spTgt>
                                        </p:tgtEl>
                                      </p:cBhvr>
                                    </p:animEffect>
                                  </p:childTnLst>
                                  <p:subTnLst>
                                    <p:animClr clrSpc="rgb" dir="cw">
                                      <p:cBhvr override="childStyle">
                                        <p:cTn dur="1" fill="hold" display="0" masterRel="nextClick" afterEffect="1"/>
                                        <p:tgtEl>
                                          <p:spTgt spid="11">
                                            <p:txEl>
                                              <p:pRg st="1" end="1"/>
                                            </p:txEl>
                                          </p:spTgt>
                                        </p:tgtEl>
                                        <p:attrNameLst>
                                          <p:attrName>ppt_c</p:attrName>
                                        </p:attrNameLst>
                                      </p:cBhvr>
                                      <p:to>
                                        <a:srgbClr val="BFBFBF"/>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fade">
                                      <p:cBhvr>
                                        <p:cTn id="22" dur="1000"/>
                                        <p:tgtEl>
                                          <p:spTgt spid="11">
                                            <p:txEl>
                                              <p:pRg st="2" end="2"/>
                                            </p:txEl>
                                          </p:spTgt>
                                        </p:tgtEl>
                                      </p:cBhvr>
                                    </p:animEffect>
                                  </p:childTnLst>
                                  <p:subTnLst>
                                    <p:animClr clrSpc="rgb" dir="cw">
                                      <p:cBhvr override="childStyle">
                                        <p:cTn dur="1" fill="hold" display="0" masterRel="nextClick" afterEffect="1"/>
                                        <p:tgtEl>
                                          <p:spTgt spid="11">
                                            <p:txEl>
                                              <p:pRg st="2" end="2"/>
                                            </p:txEl>
                                          </p:spTgt>
                                        </p:tgtEl>
                                        <p:attrNameLst>
                                          <p:attrName>ppt_c</p:attrName>
                                        </p:attrNameLst>
                                      </p:cBhvr>
                                      <p:to>
                                        <a:srgbClr val="BFBFBF"/>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fade">
                                      <p:cBhvr>
                                        <p:cTn id="27" dur="1000"/>
                                        <p:tgtEl>
                                          <p:spTgt spid="11">
                                            <p:txEl>
                                              <p:pRg st="3" end="3"/>
                                            </p:txEl>
                                          </p:spTgt>
                                        </p:tgtEl>
                                      </p:cBhvr>
                                    </p:animEffect>
                                  </p:childTnLst>
                                  <p:subTnLst>
                                    <p:animClr clrSpc="rgb" dir="cw">
                                      <p:cBhvr override="childStyle">
                                        <p:cTn dur="1" fill="hold" display="0" masterRel="nextClick" afterEffect="1"/>
                                        <p:tgtEl>
                                          <p:spTgt spid="11">
                                            <p:txEl>
                                              <p:pRg st="3" end="3"/>
                                            </p:txEl>
                                          </p:spTgt>
                                        </p:tgtEl>
                                        <p:attrNameLst>
                                          <p:attrName>ppt_c</p:attrName>
                                        </p:attrNameLst>
                                      </p:cBhvr>
                                      <p:to>
                                        <a:srgbClr val="BFBFBF"/>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xEl>
                                              <p:pRg st="4" end="4"/>
                                            </p:txEl>
                                          </p:spTgt>
                                        </p:tgtEl>
                                        <p:attrNameLst>
                                          <p:attrName>style.visibility</p:attrName>
                                        </p:attrNameLst>
                                      </p:cBhvr>
                                      <p:to>
                                        <p:strVal val="visible"/>
                                      </p:to>
                                    </p:set>
                                    <p:animEffect transition="in" filter="fade">
                                      <p:cBhvr>
                                        <p:cTn id="32" dur="1000"/>
                                        <p:tgtEl>
                                          <p:spTgt spid="11">
                                            <p:txEl>
                                              <p:pRg st="4" end="4"/>
                                            </p:txEl>
                                          </p:spTgt>
                                        </p:tgtEl>
                                      </p:cBhvr>
                                    </p:animEffect>
                                  </p:childTnLst>
                                  <p:subTnLst>
                                    <p:animClr clrSpc="rgb" dir="cw">
                                      <p:cBhvr override="childStyle">
                                        <p:cTn dur="1" fill="hold" display="0" masterRel="nextClick" afterEffect="1"/>
                                        <p:tgtEl>
                                          <p:spTgt spid="11">
                                            <p:txEl>
                                              <p:pRg st="4" end="4"/>
                                            </p:txEl>
                                          </p:spTgt>
                                        </p:tgtEl>
                                        <p:attrNameLst>
                                          <p:attrName>ppt_c</p:attrName>
                                        </p:attrNameLst>
                                      </p:cBhvr>
                                      <p:to>
                                        <a:srgbClr val="BFBFBF"/>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xEl>
                                              <p:pRg st="5" end="5"/>
                                            </p:txEl>
                                          </p:spTgt>
                                        </p:tgtEl>
                                        <p:attrNameLst>
                                          <p:attrName>style.visibility</p:attrName>
                                        </p:attrNameLst>
                                      </p:cBhvr>
                                      <p:to>
                                        <p:strVal val="visible"/>
                                      </p:to>
                                    </p:set>
                                    <p:animEffect transition="in" filter="fade">
                                      <p:cBhvr>
                                        <p:cTn id="37" dur="1000"/>
                                        <p:tgtEl>
                                          <p:spTgt spid="11">
                                            <p:txEl>
                                              <p:pRg st="5" end="5"/>
                                            </p:txEl>
                                          </p:spTgt>
                                        </p:tgtEl>
                                      </p:cBhvr>
                                    </p:animEffect>
                                  </p:childTnLst>
                                  <p:subTnLst>
                                    <p:animClr clrSpc="rgb" dir="cw">
                                      <p:cBhvr override="childStyle">
                                        <p:cTn dur="1" fill="hold" display="0" masterRel="nextClick" afterEffect="1"/>
                                        <p:tgtEl>
                                          <p:spTgt spid="11">
                                            <p:txEl>
                                              <p:pRg st="5" end="5"/>
                                            </p:txEl>
                                          </p:spTgt>
                                        </p:tgtEl>
                                        <p:attrNameLst>
                                          <p:attrName>ppt_c</p:attrName>
                                        </p:attrNameLst>
                                      </p:cBhvr>
                                      <p:to>
                                        <a:srgbClr val="BFBFB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tmplLst>
          <p:tmpl lvl="1">
            <p:tnLst>
              <p:par>
                <p:cT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subTnLst>
                    <p:animClr clrSpc="rgb" dir="cw">
                      <p:cBhvr override="childStyle">
                        <p:cTn dur="1" fill="hold" display="0" masterRel="nextClick" afterEffect="1"/>
                        <p:tgtEl>
                          <p:spTgt spid="11"/>
                        </p:tgtEl>
                        <p:attrNameLst>
                          <p:attrName>ppt_c</p:attrName>
                        </p:attrNameLst>
                      </p:cBhvr>
                      <p:to>
                        <a:srgbClr val="BFBFBF"/>
                      </p:to>
                    </p:animClr>
                  </p:sub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ussenblad - Hoofdstuk 8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246769"/>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08</a:t>
            </a:r>
          </a:p>
        </p:txBody>
      </p:sp>
    </p:spTree>
    <p:extLst>
      <p:ext uri="{BB962C8B-B14F-4D97-AF65-F5344CB8AC3E}">
        <p14:creationId xmlns:p14="http://schemas.microsoft.com/office/powerpoint/2010/main" val="147510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el en items">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1998" cy="6857999"/>
          </a:xfrm>
          <a:prstGeom prst="rect">
            <a:avLst/>
          </a:prstGeom>
        </p:spPr>
      </p:pic>
      <p:sp>
        <p:nvSpPr>
          <p:cNvPr id="13" name="Tijdelijke aanduiding voor inhoud 2"/>
          <p:cNvSpPr>
            <a:spLocks noGrp="1"/>
          </p:cNvSpPr>
          <p:nvPr>
            <p:ph idx="1" hasCustomPrompt="1"/>
          </p:nvPr>
        </p:nvSpPr>
        <p:spPr>
          <a:xfrm>
            <a:off x="1201272" y="1729520"/>
            <a:ext cx="9753600" cy="3640339"/>
          </a:xfrm>
          <a:prstGeom prst="rect">
            <a:avLst/>
          </a:prstGeom>
        </p:spPr>
        <p:txBody>
          <a:bodyPr>
            <a:normAutofit/>
          </a:bodyPr>
          <a:lstStyle>
            <a:lvl1pPr marL="342900" indent="-342900">
              <a:buFont typeface="Arial" charset="0"/>
              <a:buChar char="•"/>
              <a:defRPr sz="2000" b="0" i="0" baseline="0">
                <a:latin typeface="Verdana" charset="0"/>
                <a:ea typeface="Verdana" charset="0"/>
                <a:cs typeface="Verdana"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Item 1</a:t>
            </a:r>
          </a:p>
          <a:p>
            <a:pPr lvl="0"/>
            <a:r>
              <a:rPr lang="nl-NL" dirty="0"/>
              <a:t>Item 2</a:t>
            </a:r>
          </a:p>
          <a:p>
            <a:pPr lvl="0"/>
            <a:r>
              <a:rPr lang="nl-NL" dirty="0"/>
              <a:t>Item 3</a:t>
            </a:r>
          </a:p>
          <a:p>
            <a:pPr lvl="0"/>
            <a:r>
              <a:rPr lang="nl-NL" dirty="0"/>
              <a:t>Item 4</a:t>
            </a:r>
          </a:p>
          <a:p>
            <a:pPr lvl="0"/>
            <a:r>
              <a:rPr lang="nl-NL" dirty="0"/>
              <a:t>Item 5</a:t>
            </a:r>
          </a:p>
          <a:p>
            <a:pPr lvl="0"/>
            <a:r>
              <a:rPr lang="nl-NL" dirty="0"/>
              <a:t>Item 6</a:t>
            </a:r>
          </a:p>
        </p:txBody>
      </p:sp>
      <p:sp>
        <p:nvSpPr>
          <p:cNvPr id="14" name="Titel 1"/>
          <p:cNvSpPr>
            <a:spLocks noGrp="1"/>
          </p:cNvSpPr>
          <p:nvPr>
            <p:ph type="title" hasCustomPrompt="1"/>
          </p:nvPr>
        </p:nvSpPr>
        <p:spPr>
          <a:xfrm>
            <a:off x="1219200" y="365125"/>
            <a:ext cx="9735671" cy="1203699"/>
          </a:xfrm>
        </p:spPr>
        <p:txBody>
          <a:bodyPr/>
          <a:lstStyle>
            <a:lvl1pPr algn="l">
              <a:defRPr baseline="0"/>
            </a:lvl1pPr>
          </a:lstStyle>
          <a:p>
            <a:r>
              <a:rPr lang="nl-NL" dirty="0"/>
              <a:t>Voeg een titel toe</a:t>
            </a:r>
            <a:br>
              <a:rPr lang="nl-NL" dirty="0"/>
            </a:br>
            <a:r>
              <a:rPr lang="nl-NL" dirty="0"/>
              <a:t>Extra regel</a:t>
            </a:r>
          </a:p>
        </p:txBody>
      </p:sp>
    </p:spTree>
    <p:extLst>
      <p:ext uri="{BB962C8B-B14F-4D97-AF65-F5344CB8AC3E}">
        <p14:creationId xmlns:p14="http://schemas.microsoft.com/office/powerpoint/2010/main" val="2230646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subTnLst>
                                    <p:animClr clrSpc="rgb" dir="cw">
                                      <p:cBhvr override="childStyle">
                                        <p:cTn dur="1" fill="hold" display="0" masterRel="nextClick" afterEffect="1"/>
                                        <p:tgtEl>
                                          <p:spTgt spid="13">
                                            <p:txEl>
                                              <p:pRg st="0" end="0"/>
                                            </p:txEl>
                                          </p:spTgt>
                                        </p:tgtEl>
                                        <p:attrNameLst>
                                          <p:attrName>ppt_c</p:attrName>
                                        </p:attrNameLst>
                                      </p:cBhvr>
                                      <p:to>
                                        <a:srgbClr val="BFBFBF"/>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fade">
                                      <p:cBhvr>
                                        <p:cTn id="17" dur="500"/>
                                        <p:tgtEl>
                                          <p:spTgt spid="13">
                                            <p:txEl>
                                              <p:pRg st="1" end="1"/>
                                            </p:txEl>
                                          </p:spTgt>
                                        </p:tgtEl>
                                      </p:cBhvr>
                                    </p:animEffect>
                                  </p:childTnLst>
                                  <p:subTnLst>
                                    <p:animClr clrSpc="rgb" dir="cw">
                                      <p:cBhvr override="childStyle">
                                        <p:cTn dur="1" fill="hold" display="0" masterRel="nextClick" afterEffect="1"/>
                                        <p:tgtEl>
                                          <p:spTgt spid="13">
                                            <p:txEl>
                                              <p:pRg st="1" end="1"/>
                                            </p:txEl>
                                          </p:spTgt>
                                        </p:tgtEl>
                                        <p:attrNameLst>
                                          <p:attrName>ppt_c</p:attrName>
                                        </p:attrNameLst>
                                      </p:cBhvr>
                                      <p:to>
                                        <a:srgbClr val="BFBFBF"/>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fade">
                                      <p:cBhvr>
                                        <p:cTn id="22" dur="500"/>
                                        <p:tgtEl>
                                          <p:spTgt spid="13">
                                            <p:txEl>
                                              <p:pRg st="2" end="2"/>
                                            </p:txEl>
                                          </p:spTgt>
                                        </p:tgtEl>
                                      </p:cBhvr>
                                    </p:animEffect>
                                  </p:childTnLst>
                                  <p:subTnLst>
                                    <p:animClr clrSpc="rgb" dir="cw">
                                      <p:cBhvr override="childStyle">
                                        <p:cTn dur="1" fill="hold" display="0" masterRel="nextClick" afterEffect="1"/>
                                        <p:tgtEl>
                                          <p:spTgt spid="13">
                                            <p:txEl>
                                              <p:pRg st="2" end="2"/>
                                            </p:txEl>
                                          </p:spTgt>
                                        </p:tgtEl>
                                        <p:attrNameLst>
                                          <p:attrName>ppt_c</p:attrName>
                                        </p:attrNameLst>
                                      </p:cBhvr>
                                      <p:to>
                                        <a:srgbClr val="BFBFBF"/>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fade">
                                      <p:cBhvr>
                                        <p:cTn id="27" dur="500"/>
                                        <p:tgtEl>
                                          <p:spTgt spid="13">
                                            <p:txEl>
                                              <p:pRg st="3" end="3"/>
                                            </p:txEl>
                                          </p:spTgt>
                                        </p:tgtEl>
                                      </p:cBhvr>
                                    </p:animEffect>
                                  </p:childTnLst>
                                  <p:subTnLst>
                                    <p:animClr clrSpc="rgb" dir="cw">
                                      <p:cBhvr override="childStyle">
                                        <p:cTn dur="1" fill="hold" display="0" masterRel="nextClick" afterEffect="1"/>
                                        <p:tgtEl>
                                          <p:spTgt spid="13">
                                            <p:txEl>
                                              <p:pRg st="3" end="3"/>
                                            </p:txEl>
                                          </p:spTgt>
                                        </p:tgtEl>
                                        <p:attrNameLst>
                                          <p:attrName>ppt_c</p:attrName>
                                        </p:attrNameLst>
                                      </p:cBhvr>
                                      <p:to>
                                        <a:srgbClr val="BFBFBF"/>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xEl>
                                              <p:pRg st="4" end="4"/>
                                            </p:txEl>
                                          </p:spTgt>
                                        </p:tgtEl>
                                        <p:attrNameLst>
                                          <p:attrName>style.visibility</p:attrName>
                                        </p:attrNameLst>
                                      </p:cBhvr>
                                      <p:to>
                                        <p:strVal val="visible"/>
                                      </p:to>
                                    </p:set>
                                    <p:animEffect transition="in" filter="fade">
                                      <p:cBhvr>
                                        <p:cTn id="32" dur="500"/>
                                        <p:tgtEl>
                                          <p:spTgt spid="13">
                                            <p:txEl>
                                              <p:pRg st="4" end="4"/>
                                            </p:txEl>
                                          </p:spTgt>
                                        </p:tgtEl>
                                      </p:cBhvr>
                                    </p:animEffect>
                                  </p:childTnLst>
                                  <p:subTnLst>
                                    <p:animClr clrSpc="rgb" dir="cw">
                                      <p:cBhvr override="childStyle">
                                        <p:cTn dur="1" fill="hold" display="0" masterRel="nextClick" afterEffect="1"/>
                                        <p:tgtEl>
                                          <p:spTgt spid="13">
                                            <p:txEl>
                                              <p:pRg st="4" end="4"/>
                                            </p:txEl>
                                          </p:spTgt>
                                        </p:tgtEl>
                                        <p:attrNameLst>
                                          <p:attrName>ppt_c</p:attrName>
                                        </p:attrNameLst>
                                      </p:cBhvr>
                                      <p:to>
                                        <a:srgbClr val="BFBFBF"/>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xEl>
                                              <p:pRg st="5" end="5"/>
                                            </p:txEl>
                                          </p:spTgt>
                                        </p:tgtEl>
                                        <p:attrNameLst>
                                          <p:attrName>style.visibility</p:attrName>
                                        </p:attrNameLst>
                                      </p:cBhvr>
                                      <p:to>
                                        <p:strVal val="visible"/>
                                      </p:to>
                                    </p:set>
                                    <p:animEffect transition="in" filter="fade">
                                      <p:cBhvr>
                                        <p:cTn id="37" dur="500"/>
                                        <p:tgtEl>
                                          <p:spTgt spid="13">
                                            <p:txEl>
                                              <p:pRg st="5" end="5"/>
                                            </p:txEl>
                                          </p:spTgt>
                                        </p:tgtEl>
                                      </p:cBhvr>
                                    </p:animEffect>
                                  </p:childTnLst>
                                  <p:subTnLst>
                                    <p:animClr clrSpc="rgb" dir="cw">
                                      <p:cBhvr override="childStyle">
                                        <p:cTn dur="1" fill="hold" display="0" masterRel="nextClick" afterEffect="1"/>
                                        <p:tgtEl>
                                          <p:spTgt spid="13">
                                            <p:txEl>
                                              <p:pRg st="5" end="5"/>
                                            </p:txEl>
                                          </p:spTgt>
                                        </p:tgtEl>
                                        <p:attrNameLst>
                                          <p:attrName>ppt_c</p:attrName>
                                        </p:attrNameLst>
                                      </p:cBhvr>
                                      <p:to>
                                        <a:srgbClr val="BFBFB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tmplLst>
          <p:tmpl lvl="1">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rgbClr val="BFBFBF"/>
                      </p:to>
                    </p:animClr>
                  </p:subTnLst>
                </p:cTn>
              </p:par>
            </p:tnLst>
          </p:tmpl>
        </p:tmplLst>
      </p:bldP>
      <p:bldP spid="14" grpId="0"/>
    </p:bld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el en items - Witte achtergrond met huisstijlelementen - 1">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jdelijke aanduiding voor inhoud 2"/>
          <p:cNvSpPr>
            <a:spLocks noGrp="1"/>
          </p:cNvSpPr>
          <p:nvPr>
            <p:ph idx="1" hasCustomPrompt="1"/>
          </p:nvPr>
        </p:nvSpPr>
        <p:spPr>
          <a:xfrm>
            <a:off x="1201272" y="2141315"/>
            <a:ext cx="9753600" cy="3228543"/>
          </a:xfrm>
          <a:prstGeom prst="rect">
            <a:avLst/>
          </a:prstGeom>
        </p:spPr>
        <p:txBody>
          <a:bodyPr>
            <a:normAutofit/>
          </a:bodyPr>
          <a:lstStyle>
            <a:lvl1pPr marL="342900" indent="-342900">
              <a:buFont typeface="Arial" charset="0"/>
              <a:buChar char="•"/>
              <a:defRPr sz="2000" b="0" i="0" baseline="0">
                <a:latin typeface="Verdana" charset="0"/>
                <a:ea typeface="Verdana" charset="0"/>
                <a:cs typeface="Verdana"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Item 1</a:t>
            </a:r>
          </a:p>
          <a:p>
            <a:pPr lvl="0"/>
            <a:r>
              <a:rPr lang="nl-NL" dirty="0"/>
              <a:t>Item 2</a:t>
            </a:r>
          </a:p>
          <a:p>
            <a:pPr lvl="0"/>
            <a:r>
              <a:rPr lang="nl-NL" dirty="0"/>
              <a:t>Item 3</a:t>
            </a:r>
          </a:p>
          <a:p>
            <a:pPr lvl="0"/>
            <a:r>
              <a:rPr lang="nl-NL" dirty="0"/>
              <a:t>Item 4</a:t>
            </a:r>
          </a:p>
          <a:p>
            <a:pPr lvl="0"/>
            <a:r>
              <a:rPr lang="nl-NL" dirty="0"/>
              <a:t>Item 5</a:t>
            </a:r>
          </a:p>
          <a:p>
            <a:pPr lvl="0"/>
            <a:r>
              <a:rPr lang="nl-NL" dirty="0"/>
              <a:t>Item 6</a:t>
            </a:r>
          </a:p>
        </p:txBody>
      </p:sp>
      <p:sp>
        <p:nvSpPr>
          <p:cNvPr id="11" name="Titel 1"/>
          <p:cNvSpPr>
            <a:spLocks noGrp="1"/>
          </p:cNvSpPr>
          <p:nvPr>
            <p:ph type="title" hasCustomPrompt="1"/>
          </p:nvPr>
        </p:nvSpPr>
        <p:spPr>
          <a:xfrm>
            <a:off x="1219200" y="1198502"/>
            <a:ext cx="9753600" cy="792344"/>
          </a:xfrm>
        </p:spPr>
        <p:txBody>
          <a:bodyPr/>
          <a:lstStyle>
            <a:lvl1pPr algn="l">
              <a:defRPr/>
            </a:lvl1pPr>
          </a:lstStyle>
          <a:p>
            <a:r>
              <a:rPr lang="nl-NL" dirty="0"/>
              <a:t>Voeg een titel toe</a:t>
            </a:r>
          </a:p>
        </p:txBody>
      </p:sp>
    </p:spTree>
    <p:extLst>
      <p:ext uri="{BB962C8B-B14F-4D97-AF65-F5344CB8AC3E}">
        <p14:creationId xmlns:p14="http://schemas.microsoft.com/office/powerpoint/2010/main" val="61438476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el en items - Witte achtergrond met huisstijlelementen - 2">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7" name="Tijdelijke aanduiding voor inhoud 2"/>
          <p:cNvSpPr>
            <a:spLocks noGrp="1"/>
          </p:cNvSpPr>
          <p:nvPr>
            <p:ph idx="1" hasCustomPrompt="1"/>
          </p:nvPr>
        </p:nvSpPr>
        <p:spPr>
          <a:xfrm>
            <a:off x="1201272" y="2141315"/>
            <a:ext cx="9753600" cy="3228543"/>
          </a:xfrm>
          <a:prstGeom prst="rect">
            <a:avLst/>
          </a:prstGeom>
        </p:spPr>
        <p:txBody>
          <a:bodyPr>
            <a:normAutofit/>
          </a:bodyPr>
          <a:lstStyle>
            <a:lvl1pPr marL="342900" indent="-342900">
              <a:buFont typeface="Arial" charset="0"/>
              <a:buChar char="•"/>
              <a:defRPr sz="2000" b="0" i="0" baseline="0">
                <a:latin typeface="Verdana" charset="0"/>
                <a:ea typeface="Verdana" charset="0"/>
                <a:cs typeface="Verdana"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Item 1</a:t>
            </a:r>
          </a:p>
          <a:p>
            <a:pPr lvl="0"/>
            <a:r>
              <a:rPr lang="nl-NL" dirty="0"/>
              <a:t>Item 2</a:t>
            </a:r>
          </a:p>
          <a:p>
            <a:pPr lvl="0"/>
            <a:r>
              <a:rPr lang="nl-NL" dirty="0"/>
              <a:t>Item 3</a:t>
            </a:r>
          </a:p>
          <a:p>
            <a:pPr lvl="0"/>
            <a:r>
              <a:rPr lang="nl-NL" dirty="0"/>
              <a:t>Item 4</a:t>
            </a:r>
          </a:p>
          <a:p>
            <a:pPr lvl="0"/>
            <a:r>
              <a:rPr lang="nl-NL" dirty="0"/>
              <a:t>Item 5</a:t>
            </a:r>
          </a:p>
          <a:p>
            <a:pPr lvl="0"/>
            <a:r>
              <a:rPr lang="nl-NL" dirty="0"/>
              <a:t>Item 6</a:t>
            </a:r>
          </a:p>
        </p:txBody>
      </p:sp>
      <p:sp>
        <p:nvSpPr>
          <p:cNvPr id="8" name="Titel 1"/>
          <p:cNvSpPr>
            <a:spLocks noGrp="1"/>
          </p:cNvSpPr>
          <p:nvPr>
            <p:ph type="title" hasCustomPrompt="1"/>
          </p:nvPr>
        </p:nvSpPr>
        <p:spPr>
          <a:xfrm>
            <a:off x="1219200" y="1198502"/>
            <a:ext cx="9753600" cy="792344"/>
          </a:xfrm>
        </p:spPr>
        <p:txBody>
          <a:bodyPr/>
          <a:lstStyle>
            <a:lvl1pPr algn="l">
              <a:defRPr/>
            </a:lvl1pPr>
          </a:lstStyle>
          <a:p>
            <a:r>
              <a:rPr lang="nl-NL" dirty="0"/>
              <a:t>Voeg een titel toe</a:t>
            </a:r>
          </a:p>
        </p:txBody>
      </p:sp>
    </p:spTree>
    <p:extLst>
      <p:ext uri="{BB962C8B-B14F-4D97-AF65-F5344CB8AC3E}">
        <p14:creationId xmlns:p14="http://schemas.microsoft.com/office/powerpoint/2010/main" val="214606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subTnLst>
                                    <p:animClr clrSpc="rgb" dir="cw">
                                      <p:cBhvr override="childStyle">
                                        <p:cTn dur="1" fill="hold" display="0" masterRel="nextClick" afterEffect="1"/>
                                        <p:tgtEl>
                                          <p:spTgt spid="7">
                                            <p:txEl>
                                              <p:pRg st="0" end="0"/>
                                            </p:txEl>
                                          </p:spTgt>
                                        </p:tgtEl>
                                        <p:attrNameLst>
                                          <p:attrName>ppt_c</p:attrName>
                                        </p:attrNameLst>
                                      </p:cBhvr>
                                      <p:to>
                                        <a:srgbClr val="BFBFBF"/>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subTnLst>
                                    <p:animClr clrSpc="rgb" dir="cw">
                                      <p:cBhvr override="childStyle">
                                        <p:cTn dur="1" fill="hold" display="0" masterRel="nextClick" afterEffect="1"/>
                                        <p:tgtEl>
                                          <p:spTgt spid="7">
                                            <p:txEl>
                                              <p:pRg st="1" end="1"/>
                                            </p:txEl>
                                          </p:spTgt>
                                        </p:tgtEl>
                                        <p:attrNameLst>
                                          <p:attrName>ppt_c</p:attrName>
                                        </p:attrNameLst>
                                      </p:cBhvr>
                                      <p:to>
                                        <a:srgbClr val="BFBFBF"/>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subTnLst>
                                    <p:animClr clrSpc="rgb" dir="cw">
                                      <p:cBhvr override="childStyle">
                                        <p:cTn dur="1" fill="hold" display="0" masterRel="nextClick" afterEffect="1"/>
                                        <p:tgtEl>
                                          <p:spTgt spid="7">
                                            <p:txEl>
                                              <p:pRg st="2" end="2"/>
                                            </p:txEl>
                                          </p:spTgt>
                                        </p:tgtEl>
                                        <p:attrNameLst>
                                          <p:attrName>ppt_c</p:attrName>
                                        </p:attrNameLst>
                                      </p:cBhvr>
                                      <p:to>
                                        <a:srgbClr val="BFBFBF"/>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500"/>
                                        <p:tgtEl>
                                          <p:spTgt spid="7">
                                            <p:txEl>
                                              <p:pRg st="3" end="3"/>
                                            </p:txEl>
                                          </p:spTgt>
                                        </p:tgtEl>
                                      </p:cBhvr>
                                    </p:animEffect>
                                  </p:childTnLst>
                                  <p:subTnLst>
                                    <p:animClr clrSpc="rgb" dir="cw">
                                      <p:cBhvr override="childStyle">
                                        <p:cTn dur="1" fill="hold" display="0" masterRel="nextClick" afterEffect="1"/>
                                        <p:tgtEl>
                                          <p:spTgt spid="7">
                                            <p:txEl>
                                              <p:pRg st="3" end="3"/>
                                            </p:txEl>
                                          </p:spTgt>
                                        </p:tgtEl>
                                        <p:attrNameLst>
                                          <p:attrName>ppt_c</p:attrName>
                                        </p:attrNameLst>
                                      </p:cBhvr>
                                      <p:to>
                                        <a:srgbClr val="BFBFBF"/>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fade">
                                      <p:cBhvr>
                                        <p:cTn id="32" dur="500"/>
                                        <p:tgtEl>
                                          <p:spTgt spid="7">
                                            <p:txEl>
                                              <p:pRg st="4" end="4"/>
                                            </p:txEl>
                                          </p:spTgt>
                                        </p:tgtEl>
                                      </p:cBhvr>
                                    </p:animEffect>
                                  </p:childTnLst>
                                  <p:subTnLst>
                                    <p:animClr clrSpc="rgb" dir="cw">
                                      <p:cBhvr override="childStyle">
                                        <p:cTn dur="1" fill="hold" display="0" masterRel="nextClick" afterEffect="1"/>
                                        <p:tgtEl>
                                          <p:spTgt spid="7">
                                            <p:txEl>
                                              <p:pRg st="4" end="4"/>
                                            </p:txEl>
                                          </p:spTgt>
                                        </p:tgtEl>
                                        <p:attrNameLst>
                                          <p:attrName>ppt_c</p:attrName>
                                        </p:attrNameLst>
                                      </p:cBhvr>
                                      <p:to>
                                        <a:srgbClr val="BFBFBF"/>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fade">
                                      <p:cBhvr>
                                        <p:cTn id="37" dur="500"/>
                                        <p:tgtEl>
                                          <p:spTgt spid="7">
                                            <p:txEl>
                                              <p:pRg st="5" end="5"/>
                                            </p:txEl>
                                          </p:spTgt>
                                        </p:tgtEl>
                                      </p:cBhvr>
                                    </p:animEffect>
                                  </p:childTnLst>
                                  <p:subTnLst>
                                    <p:animClr clrSpc="rgb" dir="cw">
                                      <p:cBhvr override="childStyle">
                                        <p:cTn dur="1" fill="hold" display="0" masterRel="nextClick" afterEffect="1"/>
                                        <p:tgtEl>
                                          <p:spTgt spid="7">
                                            <p:txEl>
                                              <p:pRg st="5" end="5"/>
                                            </p:txEl>
                                          </p:spTgt>
                                        </p:tgtEl>
                                        <p:attrNameLst>
                                          <p:attrName>ppt_c</p:attrName>
                                        </p:attrNameLst>
                                      </p:cBhvr>
                                      <p:to>
                                        <a:srgbClr val="BFBFB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10"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subTnLst>
                    <p:animClr clrSpc="rgb" dir="cw">
                      <p:cBhvr override="childStyle">
                        <p:cTn dur="1" fill="hold" display="0" masterRel="nextClick" afterEffect="1"/>
                        <p:tgtEl>
                          <p:spTgt spid="7"/>
                        </p:tgtEl>
                        <p:attrNameLst>
                          <p:attrName>ppt_c</p:attrName>
                        </p:attrNameLst>
                      </p:cBhvr>
                      <p:to>
                        <a:srgbClr val="BFBFBF"/>
                      </p:to>
                    </p:animClr>
                  </p:subTnLst>
                </p:cTn>
              </p:par>
            </p:tnLst>
          </p:tmpl>
        </p:tmplLst>
      </p:bldP>
      <p:bldP spid="8" grpId="0"/>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el en items - Witte achtergrond met huisstijlelementen - 3">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7" name="Tijdelijke aanduiding voor inhoud 2"/>
          <p:cNvSpPr>
            <a:spLocks noGrp="1"/>
          </p:cNvSpPr>
          <p:nvPr>
            <p:ph idx="1" hasCustomPrompt="1"/>
          </p:nvPr>
        </p:nvSpPr>
        <p:spPr>
          <a:xfrm>
            <a:off x="1201272" y="2141315"/>
            <a:ext cx="9753600" cy="3228543"/>
          </a:xfrm>
          <a:prstGeom prst="rect">
            <a:avLst/>
          </a:prstGeom>
        </p:spPr>
        <p:txBody>
          <a:bodyPr>
            <a:normAutofit/>
          </a:bodyPr>
          <a:lstStyle>
            <a:lvl1pPr marL="342900" indent="-342900">
              <a:buFont typeface="Arial" charset="0"/>
              <a:buChar char="•"/>
              <a:defRPr sz="2000" b="0" i="0" baseline="0">
                <a:latin typeface="Verdana" charset="0"/>
                <a:ea typeface="Verdana" charset="0"/>
                <a:cs typeface="Verdana"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Item 1</a:t>
            </a:r>
          </a:p>
          <a:p>
            <a:pPr lvl="0"/>
            <a:r>
              <a:rPr lang="nl-NL" dirty="0"/>
              <a:t>Item 2</a:t>
            </a:r>
          </a:p>
          <a:p>
            <a:pPr lvl="0"/>
            <a:r>
              <a:rPr lang="nl-NL" dirty="0"/>
              <a:t>Item 3</a:t>
            </a:r>
          </a:p>
          <a:p>
            <a:pPr lvl="0"/>
            <a:r>
              <a:rPr lang="nl-NL" dirty="0"/>
              <a:t>Item 4</a:t>
            </a:r>
          </a:p>
          <a:p>
            <a:pPr lvl="0"/>
            <a:r>
              <a:rPr lang="nl-NL" dirty="0"/>
              <a:t>Item 5</a:t>
            </a:r>
          </a:p>
          <a:p>
            <a:pPr lvl="0"/>
            <a:r>
              <a:rPr lang="nl-NL" dirty="0"/>
              <a:t>Item 6</a:t>
            </a:r>
          </a:p>
        </p:txBody>
      </p:sp>
      <p:sp>
        <p:nvSpPr>
          <p:cNvPr id="8" name="Titel 1"/>
          <p:cNvSpPr>
            <a:spLocks noGrp="1"/>
          </p:cNvSpPr>
          <p:nvPr>
            <p:ph type="title" hasCustomPrompt="1"/>
          </p:nvPr>
        </p:nvSpPr>
        <p:spPr>
          <a:xfrm>
            <a:off x="1219200" y="1198502"/>
            <a:ext cx="9753600" cy="792344"/>
          </a:xfrm>
        </p:spPr>
        <p:txBody>
          <a:bodyPr/>
          <a:lstStyle>
            <a:lvl1pPr algn="l">
              <a:defRPr/>
            </a:lvl1pPr>
          </a:lstStyle>
          <a:p>
            <a:r>
              <a:rPr lang="nl-NL" dirty="0"/>
              <a:t>Voeg een titel toe</a:t>
            </a:r>
          </a:p>
        </p:txBody>
      </p:sp>
    </p:spTree>
    <p:extLst>
      <p:ext uri="{BB962C8B-B14F-4D97-AF65-F5344CB8AC3E}">
        <p14:creationId xmlns:p14="http://schemas.microsoft.com/office/powerpoint/2010/main" val="219617861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ekst - Witte achtergrond">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7" name="Titel 1"/>
          <p:cNvSpPr>
            <a:spLocks noGrp="1"/>
          </p:cNvSpPr>
          <p:nvPr>
            <p:ph type="title" hasCustomPrompt="1"/>
          </p:nvPr>
        </p:nvSpPr>
        <p:spPr>
          <a:xfrm>
            <a:off x="1927412" y="1628729"/>
            <a:ext cx="8337176" cy="3600543"/>
          </a:xfrm>
        </p:spPr>
        <p:txBody>
          <a:bodyPr>
            <a:normAutofit/>
          </a:bodyPr>
          <a:lstStyle>
            <a:lvl1pPr algn="ctr">
              <a:defRPr sz="4400"/>
            </a:lvl1pPr>
          </a:lstStyle>
          <a:p>
            <a:r>
              <a:rPr lang="nl-NL" dirty="0"/>
              <a:t>Voeg een tekst toe</a:t>
            </a:r>
          </a:p>
        </p:txBody>
      </p:sp>
    </p:spTree>
    <p:extLst>
      <p:ext uri="{BB962C8B-B14F-4D97-AF65-F5344CB8AC3E}">
        <p14:creationId xmlns:p14="http://schemas.microsoft.com/office/powerpoint/2010/main" val="384946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ekst - Witte achtergrond met huisstijlelementen - 1">
    <p:bg>
      <p:bgPr>
        <a:solidFill>
          <a:schemeClr val="bg1"/>
        </a:solidFill>
        <a:effectLst/>
      </p:bgPr>
    </p:bg>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7" name="Titel 1"/>
          <p:cNvSpPr>
            <a:spLocks noGrp="1"/>
          </p:cNvSpPr>
          <p:nvPr>
            <p:ph type="title" hasCustomPrompt="1"/>
          </p:nvPr>
        </p:nvSpPr>
        <p:spPr>
          <a:xfrm>
            <a:off x="1927412" y="1628729"/>
            <a:ext cx="8337176" cy="3600543"/>
          </a:xfrm>
        </p:spPr>
        <p:txBody>
          <a:bodyPr>
            <a:normAutofit/>
          </a:bodyPr>
          <a:lstStyle>
            <a:lvl1pPr algn="ctr">
              <a:defRPr sz="4400"/>
            </a:lvl1pPr>
          </a:lstStyle>
          <a:p>
            <a:r>
              <a:rPr lang="nl-NL" dirty="0"/>
              <a:t>Voeg een tekst toe</a:t>
            </a:r>
          </a:p>
        </p:txBody>
      </p:sp>
    </p:spTree>
    <p:extLst>
      <p:ext uri="{BB962C8B-B14F-4D97-AF65-F5344CB8AC3E}">
        <p14:creationId xmlns:p14="http://schemas.microsoft.com/office/powerpoint/2010/main" val="322478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ekst - Witte achtergrond met huisstijlelementen - 2">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6" name="Titel 1"/>
          <p:cNvSpPr>
            <a:spLocks noGrp="1"/>
          </p:cNvSpPr>
          <p:nvPr>
            <p:ph type="title" hasCustomPrompt="1"/>
          </p:nvPr>
        </p:nvSpPr>
        <p:spPr>
          <a:xfrm>
            <a:off x="1927412" y="1628729"/>
            <a:ext cx="8337176" cy="3600543"/>
          </a:xfrm>
        </p:spPr>
        <p:txBody>
          <a:bodyPr>
            <a:normAutofit/>
          </a:bodyPr>
          <a:lstStyle>
            <a:lvl1pPr algn="ctr">
              <a:defRPr sz="4400"/>
            </a:lvl1pPr>
          </a:lstStyle>
          <a:p>
            <a:r>
              <a:rPr lang="nl-NL" dirty="0"/>
              <a:t>Voeg een tekst toe</a:t>
            </a:r>
          </a:p>
        </p:txBody>
      </p:sp>
    </p:spTree>
    <p:extLst>
      <p:ext uri="{BB962C8B-B14F-4D97-AF65-F5344CB8AC3E}">
        <p14:creationId xmlns:p14="http://schemas.microsoft.com/office/powerpoint/2010/main" val="392999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ekst - Witte achtergrond met huisstijlelementen - 3">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6" name="Titel 1"/>
          <p:cNvSpPr>
            <a:spLocks noGrp="1"/>
          </p:cNvSpPr>
          <p:nvPr>
            <p:ph type="title" hasCustomPrompt="1"/>
          </p:nvPr>
        </p:nvSpPr>
        <p:spPr>
          <a:xfrm>
            <a:off x="1927412" y="1628729"/>
            <a:ext cx="8337176" cy="3600543"/>
          </a:xfrm>
        </p:spPr>
        <p:txBody>
          <a:bodyPr>
            <a:normAutofit/>
          </a:bodyPr>
          <a:lstStyle>
            <a:lvl1pPr algn="ctr">
              <a:defRPr sz="4400"/>
            </a:lvl1pPr>
          </a:lstStyle>
          <a:p>
            <a:r>
              <a:rPr lang="nl-NL" dirty="0"/>
              <a:t>Voeg een tekst toe</a:t>
            </a:r>
          </a:p>
        </p:txBody>
      </p:sp>
    </p:spTree>
    <p:extLst>
      <p:ext uri="{BB962C8B-B14F-4D97-AF65-F5344CB8AC3E}">
        <p14:creationId xmlns:p14="http://schemas.microsoft.com/office/powerpoint/2010/main" val="203890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ekst - Blauwe achtergrond">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7" name="Titel 1"/>
          <p:cNvSpPr>
            <a:spLocks noGrp="1"/>
          </p:cNvSpPr>
          <p:nvPr>
            <p:ph type="title" hasCustomPrompt="1"/>
          </p:nvPr>
        </p:nvSpPr>
        <p:spPr>
          <a:xfrm>
            <a:off x="1927412" y="1628729"/>
            <a:ext cx="8337176" cy="3600543"/>
          </a:xfrm>
        </p:spPr>
        <p:txBody>
          <a:bodyPr>
            <a:normAutofit/>
          </a:bodyPr>
          <a:lstStyle>
            <a:lvl1pPr algn="ctr">
              <a:defRPr sz="4400">
                <a:solidFill>
                  <a:schemeClr val="bg1"/>
                </a:solidFill>
              </a:defRPr>
            </a:lvl1pPr>
          </a:lstStyle>
          <a:p>
            <a:r>
              <a:rPr lang="nl-NL" dirty="0"/>
              <a:t>Voeg een tekst toe</a:t>
            </a:r>
          </a:p>
        </p:txBody>
      </p:sp>
    </p:spTree>
    <p:extLst>
      <p:ext uri="{BB962C8B-B14F-4D97-AF65-F5344CB8AC3E}">
        <p14:creationId xmlns:p14="http://schemas.microsoft.com/office/powerpoint/2010/main" val="146456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ekst - Blauwe achtergrond met huisstijlelementen - 1">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3" name="Titel 1"/>
          <p:cNvSpPr>
            <a:spLocks noGrp="1"/>
          </p:cNvSpPr>
          <p:nvPr>
            <p:ph type="title" hasCustomPrompt="1"/>
          </p:nvPr>
        </p:nvSpPr>
        <p:spPr>
          <a:xfrm>
            <a:off x="1927412" y="1628729"/>
            <a:ext cx="8337176" cy="3600543"/>
          </a:xfrm>
        </p:spPr>
        <p:txBody>
          <a:bodyPr>
            <a:normAutofit/>
          </a:bodyPr>
          <a:lstStyle>
            <a:lvl1pPr algn="ctr">
              <a:defRPr sz="4400">
                <a:solidFill>
                  <a:schemeClr val="bg1"/>
                </a:solidFill>
              </a:defRPr>
            </a:lvl1pPr>
          </a:lstStyle>
          <a:p>
            <a:r>
              <a:rPr lang="nl-NL" dirty="0"/>
              <a:t>Voeg een tekst toe</a:t>
            </a:r>
          </a:p>
        </p:txBody>
      </p:sp>
    </p:spTree>
    <p:extLst>
      <p:ext uri="{BB962C8B-B14F-4D97-AF65-F5344CB8AC3E}">
        <p14:creationId xmlns:p14="http://schemas.microsoft.com/office/powerpoint/2010/main" val="339525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ussenblad - Hoofdstuk 9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09</a:t>
            </a:r>
          </a:p>
        </p:txBody>
      </p:sp>
    </p:spTree>
    <p:extLst>
      <p:ext uri="{BB962C8B-B14F-4D97-AF65-F5344CB8AC3E}">
        <p14:creationId xmlns:p14="http://schemas.microsoft.com/office/powerpoint/2010/main" val="153819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ekst - Blauwe achtergrond met huisstijlelementen - 2">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2" name="Titel 1"/>
          <p:cNvSpPr>
            <a:spLocks noGrp="1"/>
          </p:cNvSpPr>
          <p:nvPr>
            <p:ph type="title" hasCustomPrompt="1"/>
          </p:nvPr>
        </p:nvSpPr>
        <p:spPr>
          <a:xfrm>
            <a:off x="1927412" y="1628729"/>
            <a:ext cx="8337176" cy="3600543"/>
          </a:xfrm>
        </p:spPr>
        <p:txBody>
          <a:bodyPr>
            <a:normAutofit/>
          </a:bodyPr>
          <a:lstStyle>
            <a:lvl1pPr algn="ctr">
              <a:defRPr sz="4400">
                <a:solidFill>
                  <a:schemeClr val="bg1"/>
                </a:solidFill>
              </a:defRPr>
            </a:lvl1pPr>
          </a:lstStyle>
          <a:p>
            <a:r>
              <a:rPr lang="nl-NL" dirty="0"/>
              <a:t>Voeg een tekst toe</a:t>
            </a:r>
          </a:p>
        </p:txBody>
      </p:sp>
    </p:spTree>
    <p:extLst>
      <p:ext uri="{BB962C8B-B14F-4D97-AF65-F5344CB8AC3E}">
        <p14:creationId xmlns:p14="http://schemas.microsoft.com/office/powerpoint/2010/main" val="415019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ekst - Blauwe achtergrond met huisstijlelementen - 3">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2" name="Titel 1"/>
          <p:cNvSpPr>
            <a:spLocks noGrp="1"/>
          </p:cNvSpPr>
          <p:nvPr>
            <p:ph type="title" hasCustomPrompt="1"/>
          </p:nvPr>
        </p:nvSpPr>
        <p:spPr>
          <a:xfrm>
            <a:off x="1927412" y="1628729"/>
            <a:ext cx="8337176" cy="3600543"/>
          </a:xfrm>
        </p:spPr>
        <p:txBody>
          <a:bodyPr>
            <a:normAutofit/>
          </a:bodyPr>
          <a:lstStyle>
            <a:lvl1pPr algn="ctr">
              <a:defRPr sz="4400">
                <a:solidFill>
                  <a:schemeClr val="bg1"/>
                </a:solidFill>
              </a:defRPr>
            </a:lvl1pPr>
          </a:lstStyle>
          <a:p>
            <a:r>
              <a:rPr lang="nl-NL" dirty="0"/>
              <a:t>Voeg een tekst toe</a:t>
            </a:r>
          </a:p>
        </p:txBody>
      </p:sp>
    </p:spTree>
    <p:extLst>
      <p:ext uri="{BB962C8B-B14F-4D97-AF65-F5344CB8AC3E}">
        <p14:creationId xmlns:p14="http://schemas.microsoft.com/office/powerpoint/2010/main" val="301496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chermvullende afbeelding">
    <p:spTree>
      <p:nvGrpSpPr>
        <p:cNvPr id="1" name=""/>
        <p:cNvGrpSpPr/>
        <p:nvPr/>
      </p:nvGrpSpPr>
      <p:grpSpPr>
        <a:xfrm>
          <a:off x="0" y="0"/>
          <a:ext cx="0" cy="0"/>
          <a:chOff x="0" y="0"/>
          <a:chExt cx="0" cy="0"/>
        </a:xfrm>
      </p:grpSpPr>
      <p:sp>
        <p:nvSpPr>
          <p:cNvPr id="3" name="Rechthoek 2"/>
          <p:cNvSpPr/>
          <p:nvPr userDrawn="1"/>
        </p:nvSpPr>
        <p:spPr>
          <a:xfrm>
            <a:off x="0" y="-1"/>
            <a:ext cx="12192000" cy="68580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 name="Tekstvak 3"/>
          <p:cNvSpPr txBox="1"/>
          <p:nvPr userDrawn="1"/>
        </p:nvSpPr>
        <p:spPr>
          <a:xfrm>
            <a:off x="2127011" y="2828836"/>
            <a:ext cx="7937978" cy="1323439"/>
          </a:xfrm>
          <a:prstGeom prst="rect">
            <a:avLst/>
          </a:prstGeom>
          <a:noFill/>
        </p:spPr>
        <p:txBody>
          <a:bodyPr wrap="square" rtlCol="0">
            <a:spAutoFit/>
          </a:bodyPr>
          <a:lstStyle/>
          <a:p>
            <a:pPr algn="ctr"/>
            <a:r>
              <a:rPr lang="nl-NL" sz="4000" b="0" i="0" dirty="0">
                <a:solidFill>
                  <a:srgbClr val="1D2362"/>
                </a:solidFill>
                <a:latin typeface="Verdana" charset="0"/>
                <a:ea typeface="Verdana" charset="0"/>
                <a:cs typeface="Verdana" charset="0"/>
              </a:rPr>
              <a:t>Plaats hier </a:t>
            </a:r>
            <a:r>
              <a:rPr lang="nl-NL" sz="4000" b="0" i="0" baseline="0" dirty="0">
                <a:solidFill>
                  <a:srgbClr val="1D2362"/>
                </a:solidFill>
                <a:latin typeface="Verdana" charset="0"/>
                <a:ea typeface="Verdana" charset="0"/>
                <a:cs typeface="Verdana" charset="0"/>
              </a:rPr>
              <a:t>een </a:t>
            </a:r>
            <a:r>
              <a:rPr lang="nl-NL" sz="4000" b="0" i="0" dirty="0" err="1">
                <a:solidFill>
                  <a:srgbClr val="1D2362"/>
                </a:solidFill>
                <a:latin typeface="Verdana" charset="0"/>
                <a:ea typeface="Verdana" charset="0"/>
                <a:cs typeface="Verdana" charset="0"/>
              </a:rPr>
              <a:t>schermvullende</a:t>
            </a:r>
            <a:r>
              <a:rPr lang="nl-NL" sz="4000" b="0" i="0" dirty="0">
                <a:solidFill>
                  <a:srgbClr val="1D2362"/>
                </a:solidFill>
                <a:latin typeface="Verdana" charset="0"/>
                <a:ea typeface="Verdana" charset="0"/>
                <a:cs typeface="Verdana" charset="0"/>
              </a:rPr>
              <a:t> </a:t>
            </a:r>
            <a:r>
              <a:rPr lang="nl-NL" sz="4000" b="0" i="0" baseline="0" dirty="0">
                <a:solidFill>
                  <a:srgbClr val="1D2362"/>
                </a:solidFill>
                <a:latin typeface="Verdana" charset="0"/>
                <a:ea typeface="Verdana" charset="0"/>
                <a:cs typeface="Verdana" charset="0"/>
              </a:rPr>
              <a:t>afbeelding</a:t>
            </a:r>
            <a:endParaRPr lang="nl-NL" sz="4000" b="0" i="0" dirty="0">
              <a:solidFill>
                <a:srgbClr val="1D2362"/>
              </a:solidFill>
              <a:latin typeface="Verdana" charset="0"/>
              <a:ea typeface="Verdana" charset="0"/>
              <a:cs typeface="Verdana" charset="0"/>
            </a:endParaRPr>
          </a:p>
        </p:txBody>
      </p:sp>
    </p:spTree>
    <p:extLst>
      <p:ext uri="{BB962C8B-B14F-4D97-AF65-F5344CB8AC3E}">
        <p14:creationId xmlns:p14="http://schemas.microsoft.com/office/powerpoint/2010/main" val="328795282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Subtiteldia">
    <p:spTree>
      <p:nvGrpSpPr>
        <p:cNvPr id="1" name=""/>
        <p:cNvGrpSpPr/>
        <p:nvPr/>
      </p:nvGrpSpPr>
      <p:grpSpPr>
        <a:xfrm>
          <a:off x="0" y="0"/>
          <a:ext cx="0" cy="0"/>
          <a:chOff x="0" y="0"/>
          <a:chExt cx="0" cy="0"/>
        </a:xfrm>
      </p:grpSpPr>
      <p:sp>
        <p:nvSpPr>
          <p:cNvPr id="2" name="Titel 1"/>
          <p:cNvSpPr>
            <a:spLocks noGrp="1"/>
          </p:cNvSpPr>
          <p:nvPr>
            <p:ph type="ctrTitle"/>
          </p:nvPr>
        </p:nvSpPr>
        <p:spPr>
          <a:xfrm>
            <a:off x="480000" y="364800"/>
            <a:ext cx="10128000" cy="1802216"/>
          </a:xfrm>
        </p:spPr>
        <p:txBody>
          <a:bodyPr/>
          <a:lstStyle/>
          <a:p>
            <a:r>
              <a:rPr lang="nl-NL" dirty="0"/>
              <a:t>Titelstijl van model bewerken</a:t>
            </a:r>
          </a:p>
        </p:txBody>
      </p:sp>
      <p:sp>
        <p:nvSpPr>
          <p:cNvPr id="3" name="Ondertitel 2"/>
          <p:cNvSpPr>
            <a:spLocks noGrp="1"/>
          </p:cNvSpPr>
          <p:nvPr>
            <p:ph type="subTitle" idx="1"/>
          </p:nvPr>
        </p:nvSpPr>
        <p:spPr>
          <a:xfrm>
            <a:off x="480000" y="2025416"/>
            <a:ext cx="10128000" cy="1752600"/>
          </a:xfrm>
        </p:spPr>
        <p:txBody>
          <a:bodyPr>
            <a:normAutofit/>
          </a:bodyPr>
          <a:lstStyle>
            <a:lvl1pPr marL="0" indent="0" algn="l">
              <a:lnSpc>
                <a:spcPts val="4800"/>
              </a:lnSpc>
              <a:buNone/>
              <a:defRPr sz="4000">
                <a:solidFill>
                  <a:schemeClr val="tx1"/>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nl-NL"/>
              <a:t>Klik om de titelstijl van het model te bewerken</a:t>
            </a:r>
            <a:endParaRPr lang="nl-NL" dirty="0"/>
          </a:p>
        </p:txBody>
      </p:sp>
    </p:spTree>
    <p:extLst>
      <p:ext uri="{BB962C8B-B14F-4D97-AF65-F5344CB8AC3E}">
        <p14:creationId xmlns:p14="http://schemas.microsoft.com/office/powerpoint/2010/main" val="633727166"/>
      </p:ext>
    </p:extLst>
  </p:cSld>
  <p:clrMapOvr>
    <a:masterClrMapping/>
  </p:clrMapOvr>
  <p:transition spd="med">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el en object">
    <p:bg>
      <p:bgPr>
        <a:solidFill>
          <a:schemeClr val="bg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87E9731-8E07-4C5B-AD7C-175891755BA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35" y="0"/>
            <a:ext cx="12187733" cy="6858000"/>
          </a:xfrm>
          <a:prstGeom prst="rect">
            <a:avLst/>
          </a:prstGeom>
        </p:spPr>
      </p:pic>
      <p:sp>
        <p:nvSpPr>
          <p:cNvPr id="2" name="Titel 1"/>
          <p:cNvSpPr>
            <a:spLocks noGrp="1"/>
          </p:cNvSpPr>
          <p:nvPr>
            <p:ph type="title"/>
          </p:nvPr>
        </p:nvSpPr>
        <p:spPr>
          <a:xfrm>
            <a:off x="480000" y="364800"/>
            <a:ext cx="10128000" cy="5272445"/>
          </a:xfrm>
        </p:spPr>
        <p:txBody>
          <a:bodyPr/>
          <a:lstStyle/>
          <a:p>
            <a:r>
              <a:rPr lang="nl-NL"/>
              <a:t>Titelstijl van model bewerken</a:t>
            </a:r>
          </a:p>
        </p:txBody>
      </p:sp>
      <p:pic>
        <p:nvPicPr>
          <p:cNvPr id="6" name="Afbeelding 5">
            <a:extLst>
              <a:ext uri="{FF2B5EF4-FFF2-40B4-BE49-F238E27FC236}">
                <a16:creationId xmlns:a16="http://schemas.microsoft.com/office/drawing/2014/main" id="{E7FCFB52-DD99-430E-8B00-8BA228D241E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475948" y="5084810"/>
            <a:ext cx="380693" cy="1416532"/>
          </a:xfrm>
          <a:prstGeom prst="rect">
            <a:avLst/>
          </a:prstGeom>
        </p:spPr>
      </p:pic>
    </p:spTree>
    <p:extLst>
      <p:ext uri="{BB962C8B-B14F-4D97-AF65-F5344CB8AC3E}">
        <p14:creationId xmlns:p14="http://schemas.microsoft.com/office/powerpoint/2010/main" val="2262885653"/>
      </p:ext>
    </p:extLst>
  </p:cSld>
  <p:clrMapOvr>
    <a:masterClrMapping/>
  </p:clrMapOvr>
  <p:transition spd="med">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Titel en object">
    <p:bg>
      <p:bgPr>
        <a:solidFill>
          <a:schemeClr val="bg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92C04B3-9037-4792-8163-A29ED9F6C2C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35" y="0"/>
            <a:ext cx="12187733" cy="6858000"/>
          </a:xfrm>
          <a:prstGeom prst="rect">
            <a:avLst/>
          </a:prstGeom>
        </p:spPr>
      </p:pic>
      <p:sp>
        <p:nvSpPr>
          <p:cNvPr id="2" name="Titel 1"/>
          <p:cNvSpPr>
            <a:spLocks noGrp="1"/>
          </p:cNvSpPr>
          <p:nvPr>
            <p:ph type="title"/>
          </p:nvPr>
        </p:nvSpPr>
        <p:spPr>
          <a:xfrm>
            <a:off x="480000" y="364801"/>
            <a:ext cx="10128000" cy="5176435"/>
          </a:xfrm>
        </p:spPr>
        <p:txBody>
          <a:bodyPr/>
          <a:lstStyle/>
          <a:p>
            <a:r>
              <a:rPr lang="nl-NL"/>
              <a:t>Titelstijl van model bewerken</a:t>
            </a:r>
          </a:p>
        </p:txBody>
      </p:sp>
    </p:spTree>
    <p:extLst>
      <p:ext uri="{BB962C8B-B14F-4D97-AF65-F5344CB8AC3E}">
        <p14:creationId xmlns:p14="http://schemas.microsoft.com/office/powerpoint/2010/main" val="1235140061"/>
      </p:ext>
    </p:extLst>
  </p:cSld>
  <p:clrMapOvr>
    <a:masterClrMapping/>
  </p:clrMapOvr>
  <p:transition spd="med">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2_Titel en object">
    <p:bg>
      <p:bgPr>
        <a:solidFill>
          <a:schemeClr val="bg1"/>
        </a:solidFill>
        <a:effectLst/>
      </p:bgPr>
    </p:bg>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AC8156CE-452A-4956-950B-2339381AE069}"/>
              </a:ext>
            </a:extLst>
          </p:cNvPr>
          <p:cNvSpPr/>
          <p:nvPr userDrawn="1"/>
        </p:nvSpPr>
        <p:spPr>
          <a:xfrm>
            <a:off x="2133" y="0"/>
            <a:ext cx="12189867" cy="6858000"/>
          </a:xfrm>
          <a:prstGeom prst="rect">
            <a:avLst/>
          </a:pr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pic>
        <p:nvPicPr>
          <p:cNvPr id="5" name="Afbeelding 4">
            <a:extLst>
              <a:ext uri="{FF2B5EF4-FFF2-40B4-BE49-F238E27FC236}">
                <a16:creationId xmlns:a16="http://schemas.microsoft.com/office/drawing/2014/main" id="{1144BFFF-192E-444F-8B9C-7F1CFCEF61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35" y="0"/>
            <a:ext cx="12187733" cy="6858000"/>
          </a:xfrm>
          <a:prstGeom prst="rect">
            <a:avLst/>
          </a:prstGeom>
        </p:spPr>
      </p:pic>
      <p:sp>
        <p:nvSpPr>
          <p:cNvPr id="2" name="Titel 1"/>
          <p:cNvSpPr>
            <a:spLocks noGrp="1"/>
          </p:cNvSpPr>
          <p:nvPr>
            <p:ph type="title"/>
          </p:nvPr>
        </p:nvSpPr>
        <p:spPr/>
        <p:txBody>
          <a:bodyPr/>
          <a:lstStyle>
            <a:lvl1pPr>
              <a:defRPr>
                <a:solidFill>
                  <a:schemeClr val="bg1"/>
                </a:solidFill>
              </a:defRPr>
            </a:lvl1pPr>
          </a:lstStyle>
          <a:p>
            <a:r>
              <a:rPr lang="nl-NL" dirty="0"/>
              <a:t>Titelstijl van model bewerken</a:t>
            </a:r>
          </a:p>
        </p:txBody>
      </p:sp>
      <p:sp>
        <p:nvSpPr>
          <p:cNvPr id="3" name="Tijdelijke aanduiding voor inhoud 2"/>
          <p:cNvSpPr>
            <a:spLocks noGrp="1"/>
          </p:cNvSpPr>
          <p:nvPr>
            <p:ph idx="1"/>
          </p:nvPr>
        </p:nvSpPr>
        <p:spPr/>
        <p:txBody>
          <a:bodyPr>
            <a:normAutofit/>
          </a:bodyPr>
          <a:lstStyle>
            <a:lvl1pPr>
              <a:lnSpc>
                <a:spcPts val="3467"/>
              </a:lnSpc>
              <a:defRPr sz="2133">
                <a:solidFill>
                  <a:schemeClr val="bg1"/>
                </a:solidFill>
              </a:defRPr>
            </a:lvl1pPr>
            <a:lvl2pPr>
              <a:lnSpc>
                <a:spcPts val="3467"/>
              </a:lnSpc>
              <a:defRPr sz="2133">
                <a:solidFill>
                  <a:schemeClr val="bg1"/>
                </a:solidFill>
              </a:defRPr>
            </a:lvl2pPr>
            <a:lvl3pPr>
              <a:lnSpc>
                <a:spcPts val="3467"/>
              </a:lnSpc>
              <a:defRPr sz="2133">
                <a:solidFill>
                  <a:schemeClr val="bg1"/>
                </a:solidFill>
              </a:defRPr>
            </a:lvl3pPr>
            <a:lvl4pPr>
              <a:lnSpc>
                <a:spcPts val="3467"/>
              </a:lnSpc>
              <a:defRPr sz="2133">
                <a:solidFill>
                  <a:schemeClr val="bg1"/>
                </a:solidFill>
              </a:defRPr>
            </a:lvl4pPr>
            <a:lvl5pPr>
              <a:lnSpc>
                <a:spcPts val="3467"/>
              </a:lnSpc>
              <a:defRPr sz="2133">
                <a:solidFill>
                  <a:schemeClr val="bg1"/>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7" name="Afbeelding 6">
            <a:extLst>
              <a:ext uri="{FF2B5EF4-FFF2-40B4-BE49-F238E27FC236}">
                <a16:creationId xmlns:a16="http://schemas.microsoft.com/office/drawing/2014/main" id="{288B3E73-2134-4DEF-B6D1-4E7B768AE27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475948" y="5084811"/>
            <a:ext cx="380693" cy="1416532"/>
          </a:xfrm>
          <a:prstGeom prst="rect">
            <a:avLst/>
          </a:prstGeom>
        </p:spPr>
      </p:pic>
    </p:spTree>
    <p:extLst>
      <p:ext uri="{BB962C8B-B14F-4D97-AF65-F5344CB8AC3E}">
        <p14:creationId xmlns:p14="http://schemas.microsoft.com/office/powerpoint/2010/main" val="1970894153"/>
      </p:ext>
    </p:extLst>
  </p:cSld>
  <p:clrMapOvr>
    <a:masterClrMapping/>
  </p:clrMapOvr>
  <p:transition spd="med">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3_Titel en object">
    <p:bg>
      <p:bgPr>
        <a:solidFill>
          <a:schemeClr val="bg1"/>
        </a:solidFill>
        <a:effectLst/>
      </p:bgPr>
    </p:bg>
    <p:spTree>
      <p:nvGrpSpPr>
        <p:cNvPr id="1" name=""/>
        <p:cNvGrpSpPr/>
        <p:nvPr/>
      </p:nvGrpSpPr>
      <p:grpSpPr>
        <a:xfrm>
          <a:off x="0" y="0"/>
          <a:ext cx="0" cy="0"/>
          <a:chOff x="0" y="0"/>
          <a:chExt cx="0" cy="0"/>
        </a:xfrm>
      </p:grpSpPr>
      <p:sp>
        <p:nvSpPr>
          <p:cNvPr id="8" name="Tijdelijke aanduiding voor afbeelding 7">
            <a:extLst>
              <a:ext uri="{FF2B5EF4-FFF2-40B4-BE49-F238E27FC236}">
                <a16:creationId xmlns:a16="http://schemas.microsoft.com/office/drawing/2014/main" id="{FC7767A6-EE2B-4BCC-9969-DCD8C23DD10D}"/>
              </a:ext>
            </a:extLst>
          </p:cNvPr>
          <p:cNvSpPr>
            <a:spLocks noGrp="1"/>
          </p:cNvSpPr>
          <p:nvPr>
            <p:ph type="pic" sz="quarter" idx="10"/>
          </p:nvPr>
        </p:nvSpPr>
        <p:spPr>
          <a:xfrm>
            <a:off x="0" y="0"/>
            <a:ext cx="12192000" cy="6858000"/>
          </a:xfrm>
          <a:solidFill>
            <a:schemeClr val="bg1">
              <a:lumMod val="85000"/>
            </a:schemeClr>
          </a:solidFill>
        </p:spPr>
        <p:txBody>
          <a:bodyPr/>
          <a:lstStyle/>
          <a:p>
            <a:endParaRPr lang="nl-NL"/>
          </a:p>
        </p:txBody>
      </p:sp>
      <p:sp>
        <p:nvSpPr>
          <p:cNvPr id="2" name="Titel 1"/>
          <p:cNvSpPr>
            <a:spLocks noGrp="1"/>
          </p:cNvSpPr>
          <p:nvPr>
            <p:ph type="title"/>
          </p:nvPr>
        </p:nvSpPr>
        <p:spPr/>
        <p:txBody>
          <a:bodyPr/>
          <a:lstStyle>
            <a:lvl1pPr>
              <a:defRPr>
                <a:solidFill>
                  <a:schemeClr val="bg1"/>
                </a:solidFill>
              </a:defRPr>
            </a:lvl1pPr>
          </a:lstStyle>
          <a:p>
            <a:r>
              <a:rPr lang="nl-NL" dirty="0"/>
              <a:t>Titelstijl van model bewerken</a:t>
            </a:r>
          </a:p>
        </p:txBody>
      </p:sp>
      <p:sp>
        <p:nvSpPr>
          <p:cNvPr id="3" name="Tijdelijke aanduiding voor inhoud 2"/>
          <p:cNvSpPr>
            <a:spLocks noGrp="1"/>
          </p:cNvSpPr>
          <p:nvPr>
            <p:ph idx="1" hasCustomPrompt="1"/>
          </p:nvPr>
        </p:nvSpPr>
        <p:spPr>
          <a:xfrm>
            <a:off x="480001" y="5157193"/>
            <a:ext cx="2831691" cy="1700808"/>
          </a:xfrm>
        </p:spPr>
        <p:txBody>
          <a:bodyPr>
            <a:normAutofit/>
          </a:bodyPr>
          <a:lstStyle>
            <a:lvl1pPr marL="0" indent="0">
              <a:lnSpc>
                <a:spcPts val="3467"/>
              </a:lnSpc>
              <a:buNone/>
              <a:defRPr lang="nl-NL" sz="2400" dirty="0">
                <a:solidFill>
                  <a:schemeClr val="bg1"/>
                </a:solidFill>
              </a:defRPr>
            </a:lvl1pPr>
            <a:lvl2pPr marL="609570" indent="0">
              <a:lnSpc>
                <a:spcPts val="3467"/>
              </a:lnSpc>
              <a:buFont typeface="Arial" panose="020B0604020202020204" pitchFamily="34" charset="0"/>
              <a:buNone/>
              <a:defRPr lang="nl-NL" sz="2400" dirty="0">
                <a:solidFill>
                  <a:schemeClr val="bg1"/>
                </a:solidFill>
              </a:defRPr>
            </a:lvl2pPr>
            <a:lvl3pPr>
              <a:lnSpc>
                <a:spcPts val="3467"/>
              </a:lnSpc>
              <a:defRPr sz="2133">
                <a:solidFill>
                  <a:schemeClr val="bg1"/>
                </a:solidFill>
              </a:defRPr>
            </a:lvl3pPr>
            <a:lvl4pPr>
              <a:lnSpc>
                <a:spcPts val="3467"/>
              </a:lnSpc>
              <a:defRPr sz="2133">
                <a:solidFill>
                  <a:schemeClr val="bg1"/>
                </a:solidFill>
              </a:defRPr>
            </a:lvl4pPr>
            <a:lvl5pPr>
              <a:lnSpc>
                <a:spcPts val="3467"/>
              </a:lnSpc>
              <a:defRPr sz="2133">
                <a:solidFill>
                  <a:schemeClr val="bg1"/>
                </a:solidFill>
              </a:defRPr>
            </a:lvl5pPr>
          </a:lstStyle>
          <a:p>
            <a:pPr lvl="0"/>
            <a:r>
              <a:rPr lang="nl-NL" dirty="0"/>
              <a:t>Klik om de tekststijl van het model te bewerken</a:t>
            </a:r>
          </a:p>
        </p:txBody>
      </p:sp>
      <p:pic>
        <p:nvPicPr>
          <p:cNvPr id="7" name="Afbeelding 6">
            <a:extLst>
              <a:ext uri="{FF2B5EF4-FFF2-40B4-BE49-F238E27FC236}">
                <a16:creationId xmlns:a16="http://schemas.microsoft.com/office/drawing/2014/main" id="{288B3E73-2134-4DEF-B6D1-4E7B768AE2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75948" y="5084811"/>
            <a:ext cx="380693" cy="1416532"/>
          </a:xfrm>
          <a:prstGeom prst="rect">
            <a:avLst/>
          </a:prstGeom>
        </p:spPr>
      </p:pic>
    </p:spTree>
    <p:extLst>
      <p:ext uri="{BB962C8B-B14F-4D97-AF65-F5344CB8AC3E}">
        <p14:creationId xmlns:p14="http://schemas.microsoft.com/office/powerpoint/2010/main" val="3700489443"/>
      </p:ext>
    </p:extLst>
  </p:cSld>
  <p:clrMapOvr>
    <a:masterClrMapping/>
  </p:clrMapOvr>
  <p:transition spd="med">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treamer">
    <p:spTree>
      <p:nvGrpSpPr>
        <p:cNvPr id="1" name=""/>
        <p:cNvGrpSpPr/>
        <p:nvPr/>
      </p:nvGrpSpPr>
      <p:grpSpPr>
        <a:xfrm>
          <a:off x="0" y="0"/>
          <a:ext cx="0" cy="0"/>
          <a:chOff x="0" y="0"/>
          <a:chExt cx="0" cy="0"/>
        </a:xfrm>
      </p:grpSpPr>
      <p:sp>
        <p:nvSpPr>
          <p:cNvPr id="5" name="Tijdelijke aanduiding voor tekst 4"/>
          <p:cNvSpPr>
            <a:spLocks noGrp="1"/>
          </p:cNvSpPr>
          <p:nvPr>
            <p:ph type="body" sz="quarter" idx="10"/>
          </p:nvPr>
        </p:nvSpPr>
        <p:spPr>
          <a:xfrm>
            <a:off x="478370" y="364801"/>
            <a:ext cx="9842500" cy="5602863"/>
          </a:xfrm>
        </p:spPr>
        <p:txBody>
          <a:bodyPr>
            <a:normAutofit/>
          </a:bodyPr>
          <a:lstStyle>
            <a:lvl1pPr marL="0" indent="0">
              <a:lnSpc>
                <a:spcPts val="4800"/>
              </a:lnSpc>
              <a:buNone/>
              <a:defRPr sz="4000"/>
            </a:lvl1pPr>
          </a:lstStyle>
          <a:p>
            <a:pPr lvl="0"/>
            <a:r>
              <a:rPr lang="nl-NL"/>
              <a:t>Klik om de tekststijl van het model te bewerken</a:t>
            </a:r>
          </a:p>
        </p:txBody>
      </p:sp>
    </p:spTree>
    <p:extLst>
      <p:ext uri="{BB962C8B-B14F-4D97-AF65-F5344CB8AC3E}">
        <p14:creationId xmlns:p14="http://schemas.microsoft.com/office/powerpoint/2010/main" val="1159420934"/>
      </p:ext>
    </p:extLst>
  </p:cSld>
  <p:clrMapOvr>
    <a:masterClrMapping/>
  </p:clrMapOvr>
  <p:transition spd="med">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a:t>Titelstijl van model bewerken</a:t>
            </a:r>
          </a:p>
        </p:txBody>
      </p:sp>
    </p:spTree>
    <p:extLst>
      <p:ext uri="{BB962C8B-B14F-4D97-AF65-F5344CB8AC3E}">
        <p14:creationId xmlns:p14="http://schemas.microsoft.com/office/powerpoint/2010/main" val="1397461959"/>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ussenblad - Hoofdstuk 10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10</a:t>
            </a:r>
          </a:p>
        </p:txBody>
      </p:sp>
    </p:spTree>
    <p:extLst>
      <p:ext uri="{BB962C8B-B14F-4D97-AF65-F5344CB8AC3E}">
        <p14:creationId xmlns:p14="http://schemas.microsoft.com/office/powerpoint/2010/main" val="103016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Subtiteldia">
    <p:spTree>
      <p:nvGrpSpPr>
        <p:cNvPr id="1" name=""/>
        <p:cNvGrpSpPr/>
        <p:nvPr/>
      </p:nvGrpSpPr>
      <p:grpSpPr>
        <a:xfrm>
          <a:off x="0" y="0"/>
          <a:ext cx="0" cy="0"/>
          <a:chOff x="0" y="0"/>
          <a:chExt cx="0" cy="0"/>
        </a:xfrm>
      </p:grpSpPr>
      <p:sp>
        <p:nvSpPr>
          <p:cNvPr id="2" name="Titel 1"/>
          <p:cNvSpPr>
            <a:spLocks noGrp="1"/>
          </p:cNvSpPr>
          <p:nvPr>
            <p:ph type="ctrTitle"/>
          </p:nvPr>
        </p:nvSpPr>
        <p:spPr>
          <a:xfrm>
            <a:off x="480000" y="364800"/>
            <a:ext cx="10128000" cy="1802216"/>
          </a:xfrm>
        </p:spPr>
        <p:txBody>
          <a:bodyPr/>
          <a:lstStyle/>
          <a:p>
            <a:r>
              <a:rPr lang="nl-NL" dirty="0"/>
              <a:t>Titelstijl van model bewerken</a:t>
            </a:r>
          </a:p>
        </p:txBody>
      </p:sp>
      <p:sp>
        <p:nvSpPr>
          <p:cNvPr id="3" name="Ondertitel 2"/>
          <p:cNvSpPr>
            <a:spLocks noGrp="1"/>
          </p:cNvSpPr>
          <p:nvPr>
            <p:ph type="subTitle" idx="1"/>
          </p:nvPr>
        </p:nvSpPr>
        <p:spPr>
          <a:xfrm>
            <a:off x="480000" y="2025416"/>
            <a:ext cx="10128000" cy="1752600"/>
          </a:xfrm>
        </p:spPr>
        <p:txBody>
          <a:bodyPr>
            <a:normAutofit/>
          </a:bodyPr>
          <a:lstStyle>
            <a:lvl1pPr marL="0" indent="0" algn="l">
              <a:lnSpc>
                <a:spcPts val="4800"/>
              </a:lnSpc>
              <a:buNone/>
              <a:defRPr sz="40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l-NL"/>
              <a:t>Klik om de titelstijl van het model te bewerken</a:t>
            </a:r>
            <a:endParaRPr lang="nl-NL" dirty="0"/>
          </a:p>
        </p:txBody>
      </p:sp>
    </p:spTree>
    <p:extLst>
      <p:ext uri="{BB962C8B-B14F-4D97-AF65-F5344CB8AC3E}">
        <p14:creationId xmlns:p14="http://schemas.microsoft.com/office/powerpoint/2010/main" val="2877373365"/>
      </p:ext>
    </p:extLst>
  </p:cSld>
  <p:clrMapOvr>
    <a:masterClrMapping/>
  </p:clrMapOvr>
  <p:transition spd="med">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el en object">
    <p:bg>
      <p:bgPr>
        <a:solidFill>
          <a:schemeClr val="bg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87E9731-8E07-4C5B-AD7C-175891755BA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34" y="0"/>
            <a:ext cx="12187733" cy="6858000"/>
          </a:xfrm>
          <a:prstGeom prst="rect">
            <a:avLst/>
          </a:prstGeom>
        </p:spPr>
      </p:pic>
      <p:sp>
        <p:nvSpPr>
          <p:cNvPr id="2" name="Titel 1"/>
          <p:cNvSpPr>
            <a:spLocks noGrp="1"/>
          </p:cNvSpPr>
          <p:nvPr>
            <p:ph type="title"/>
          </p:nvPr>
        </p:nvSpPr>
        <p:spPr>
          <a:xfrm>
            <a:off x="480000" y="364800"/>
            <a:ext cx="10128000" cy="5272445"/>
          </a:xfrm>
        </p:spPr>
        <p:txBody>
          <a:bodyPr/>
          <a:lstStyle/>
          <a:p>
            <a:r>
              <a:rPr lang="nl-NL"/>
              <a:t>Titelstijl van model bewerken</a:t>
            </a:r>
          </a:p>
        </p:txBody>
      </p:sp>
      <p:pic>
        <p:nvPicPr>
          <p:cNvPr id="6" name="Afbeelding 5">
            <a:extLst>
              <a:ext uri="{FF2B5EF4-FFF2-40B4-BE49-F238E27FC236}">
                <a16:creationId xmlns:a16="http://schemas.microsoft.com/office/drawing/2014/main" id="{E7FCFB52-DD99-430E-8B00-8BA228D241E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475947" y="5084809"/>
            <a:ext cx="380693" cy="1416532"/>
          </a:xfrm>
          <a:prstGeom prst="rect">
            <a:avLst/>
          </a:prstGeom>
        </p:spPr>
      </p:pic>
    </p:spTree>
    <p:extLst>
      <p:ext uri="{BB962C8B-B14F-4D97-AF65-F5344CB8AC3E}">
        <p14:creationId xmlns:p14="http://schemas.microsoft.com/office/powerpoint/2010/main" val="1901552147"/>
      </p:ext>
    </p:extLst>
  </p:cSld>
  <p:clrMapOvr>
    <a:masterClrMapping/>
  </p:clrMapOvr>
  <p:transition spd="med">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Titel en object">
    <p:bg>
      <p:bgPr>
        <a:solidFill>
          <a:schemeClr val="bg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92C04B3-9037-4792-8163-A29ED9F6C2C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34" y="0"/>
            <a:ext cx="12187733" cy="6858000"/>
          </a:xfrm>
          <a:prstGeom prst="rect">
            <a:avLst/>
          </a:prstGeom>
        </p:spPr>
      </p:pic>
      <p:sp>
        <p:nvSpPr>
          <p:cNvPr id="2" name="Titel 1"/>
          <p:cNvSpPr>
            <a:spLocks noGrp="1"/>
          </p:cNvSpPr>
          <p:nvPr>
            <p:ph type="title"/>
          </p:nvPr>
        </p:nvSpPr>
        <p:spPr>
          <a:xfrm>
            <a:off x="480000" y="364800"/>
            <a:ext cx="10128000" cy="5176435"/>
          </a:xfrm>
        </p:spPr>
        <p:txBody>
          <a:bodyPr/>
          <a:lstStyle/>
          <a:p>
            <a:r>
              <a:rPr lang="nl-NL"/>
              <a:t>Titelstijl van model bewerken</a:t>
            </a:r>
          </a:p>
        </p:txBody>
      </p:sp>
    </p:spTree>
    <p:extLst>
      <p:ext uri="{BB962C8B-B14F-4D97-AF65-F5344CB8AC3E}">
        <p14:creationId xmlns:p14="http://schemas.microsoft.com/office/powerpoint/2010/main" val="2275631824"/>
      </p:ext>
    </p:extLst>
  </p:cSld>
  <p:clrMapOvr>
    <a:masterClrMapping/>
  </p:clrMapOvr>
  <p:transition spd="med">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2_Titel en object">
    <p:bg>
      <p:bgPr>
        <a:solidFill>
          <a:schemeClr val="bg1"/>
        </a:solidFill>
        <a:effectLst/>
      </p:bgPr>
    </p:bg>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AC8156CE-452A-4956-950B-2339381AE069}"/>
              </a:ext>
            </a:extLst>
          </p:cNvPr>
          <p:cNvSpPr/>
          <p:nvPr userDrawn="1"/>
        </p:nvSpPr>
        <p:spPr>
          <a:xfrm>
            <a:off x="2133" y="0"/>
            <a:ext cx="12189867" cy="6858000"/>
          </a:xfrm>
          <a:prstGeom prst="rect">
            <a:avLst/>
          </a:pr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pic>
        <p:nvPicPr>
          <p:cNvPr id="5" name="Afbeelding 4">
            <a:extLst>
              <a:ext uri="{FF2B5EF4-FFF2-40B4-BE49-F238E27FC236}">
                <a16:creationId xmlns:a16="http://schemas.microsoft.com/office/drawing/2014/main" id="{1144BFFF-192E-444F-8B9C-7F1CFCEF61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34" y="0"/>
            <a:ext cx="12187733" cy="6858000"/>
          </a:xfrm>
          <a:prstGeom prst="rect">
            <a:avLst/>
          </a:prstGeom>
        </p:spPr>
      </p:pic>
      <p:sp>
        <p:nvSpPr>
          <p:cNvPr id="2" name="Titel 1"/>
          <p:cNvSpPr>
            <a:spLocks noGrp="1"/>
          </p:cNvSpPr>
          <p:nvPr>
            <p:ph type="title"/>
          </p:nvPr>
        </p:nvSpPr>
        <p:spPr/>
        <p:txBody>
          <a:bodyPr/>
          <a:lstStyle>
            <a:lvl1pPr>
              <a:defRPr>
                <a:solidFill>
                  <a:schemeClr val="bg1"/>
                </a:solidFill>
              </a:defRPr>
            </a:lvl1pPr>
          </a:lstStyle>
          <a:p>
            <a:r>
              <a:rPr lang="nl-NL" dirty="0"/>
              <a:t>Titelstijl van model bewerken</a:t>
            </a:r>
          </a:p>
        </p:txBody>
      </p:sp>
      <p:sp>
        <p:nvSpPr>
          <p:cNvPr id="3" name="Tijdelijke aanduiding voor inhoud 2"/>
          <p:cNvSpPr>
            <a:spLocks noGrp="1"/>
          </p:cNvSpPr>
          <p:nvPr>
            <p:ph idx="1"/>
          </p:nvPr>
        </p:nvSpPr>
        <p:spPr/>
        <p:txBody>
          <a:bodyPr>
            <a:normAutofit/>
          </a:bodyPr>
          <a:lstStyle>
            <a:lvl1pPr>
              <a:lnSpc>
                <a:spcPts val="3467"/>
              </a:lnSpc>
              <a:defRPr sz="2133">
                <a:solidFill>
                  <a:schemeClr val="bg1"/>
                </a:solidFill>
              </a:defRPr>
            </a:lvl1pPr>
            <a:lvl2pPr>
              <a:lnSpc>
                <a:spcPts val="3467"/>
              </a:lnSpc>
              <a:defRPr sz="2133">
                <a:solidFill>
                  <a:schemeClr val="bg1"/>
                </a:solidFill>
              </a:defRPr>
            </a:lvl2pPr>
            <a:lvl3pPr>
              <a:lnSpc>
                <a:spcPts val="3467"/>
              </a:lnSpc>
              <a:defRPr sz="2133">
                <a:solidFill>
                  <a:schemeClr val="bg1"/>
                </a:solidFill>
              </a:defRPr>
            </a:lvl3pPr>
            <a:lvl4pPr>
              <a:lnSpc>
                <a:spcPts val="3467"/>
              </a:lnSpc>
              <a:defRPr sz="2133">
                <a:solidFill>
                  <a:schemeClr val="bg1"/>
                </a:solidFill>
              </a:defRPr>
            </a:lvl4pPr>
            <a:lvl5pPr>
              <a:lnSpc>
                <a:spcPts val="3467"/>
              </a:lnSpc>
              <a:defRPr sz="2133">
                <a:solidFill>
                  <a:schemeClr val="bg1"/>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7" name="Afbeelding 6">
            <a:extLst>
              <a:ext uri="{FF2B5EF4-FFF2-40B4-BE49-F238E27FC236}">
                <a16:creationId xmlns:a16="http://schemas.microsoft.com/office/drawing/2014/main" id="{288B3E73-2134-4DEF-B6D1-4E7B768AE27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475947" y="5084810"/>
            <a:ext cx="380693" cy="1416532"/>
          </a:xfrm>
          <a:prstGeom prst="rect">
            <a:avLst/>
          </a:prstGeom>
        </p:spPr>
      </p:pic>
    </p:spTree>
    <p:extLst>
      <p:ext uri="{BB962C8B-B14F-4D97-AF65-F5344CB8AC3E}">
        <p14:creationId xmlns:p14="http://schemas.microsoft.com/office/powerpoint/2010/main" val="4214165125"/>
      </p:ext>
    </p:extLst>
  </p:cSld>
  <p:clrMapOvr>
    <a:masterClrMapping/>
  </p:clrMapOvr>
  <p:transition spd="med">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3_Titel en object">
    <p:bg>
      <p:bgPr>
        <a:solidFill>
          <a:schemeClr val="bg1"/>
        </a:solidFill>
        <a:effectLst/>
      </p:bgPr>
    </p:bg>
    <p:spTree>
      <p:nvGrpSpPr>
        <p:cNvPr id="1" name=""/>
        <p:cNvGrpSpPr/>
        <p:nvPr/>
      </p:nvGrpSpPr>
      <p:grpSpPr>
        <a:xfrm>
          <a:off x="0" y="0"/>
          <a:ext cx="0" cy="0"/>
          <a:chOff x="0" y="0"/>
          <a:chExt cx="0" cy="0"/>
        </a:xfrm>
      </p:grpSpPr>
      <p:sp>
        <p:nvSpPr>
          <p:cNvPr id="8" name="Tijdelijke aanduiding voor afbeelding 7">
            <a:extLst>
              <a:ext uri="{FF2B5EF4-FFF2-40B4-BE49-F238E27FC236}">
                <a16:creationId xmlns:a16="http://schemas.microsoft.com/office/drawing/2014/main" id="{FC7767A6-EE2B-4BCC-9969-DCD8C23DD10D}"/>
              </a:ext>
            </a:extLst>
          </p:cNvPr>
          <p:cNvSpPr>
            <a:spLocks noGrp="1"/>
          </p:cNvSpPr>
          <p:nvPr>
            <p:ph type="pic" sz="quarter" idx="10"/>
          </p:nvPr>
        </p:nvSpPr>
        <p:spPr>
          <a:xfrm>
            <a:off x="0" y="0"/>
            <a:ext cx="12192000" cy="6858000"/>
          </a:xfrm>
          <a:solidFill>
            <a:schemeClr val="bg1">
              <a:lumMod val="85000"/>
            </a:schemeClr>
          </a:solidFill>
        </p:spPr>
        <p:txBody>
          <a:bodyPr/>
          <a:lstStyle/>
          <a:p>
            <a:endParaRPr lang="nl-NL"/>
          </a:p>
        </p:txBody>
      </p:sp>
      <p:sp>
        <p:nvSpPr>
          <p:cNvPr id="2" name="Titel 1"/>
          <p:cNvSpPr>
            <a:spLocks noGrp="1"/>
          </p:cNvSpPr>
          <p:nvPr>
            <p:ph type="title"/>
          </p:nvPr>
        </p:nvSpPr>
        <p:spPr/>
        <p:txBody>
          <a:bodyPr/>
          <a:lstStyle>
            <a:lvl1pPr>
              <a:defRPr>
                <a:solidFill>
                  <a:schemeClr val="bg1"/>
                </a:solidFill>
              </a:defRPr>
            </a:lvl1pPr>
          </a:lstStyle>
          <a:p>
            <a:r>
              <a:rPr lang="nl-NL" dirty="0"/>
              <a:t>Titelstijl van model bewerken</a:t>
            </a:r>
          </a:p>
        </p:txBody>
      </p:sp>
      <p:sp>
        <p:nvSpPr>
          <p:cNvPr id="3" name="Tijdelijke aanduiding voor inhoud 2"/>
          <p:cNvSpPr>
            <a:spLocks noGrp="1"/>
          </p:cNvSpPr>
          <p:nvPr>
            <p:ph idx="1" hasCustomPrompt="1"/>
          </p:nvPr>
        </p:nvSpPr>
        <p:spPr>
          <a:xfrm>
            <a:off x="480000" y="5157193"/>
            <a:ext cx="2831691" cy="1700808"/>
          </a:xfrm>
        </p:spPr>
        <p:txBody>
          <a:bodyPr>
            <a:normAutofit/>
          </a:bodyPr>
          <a:lstStyle>
            <a:lvl1pPr marL="0" indent="0">
              <a:lnSpc>
                <a:spcPts val="3467"/>
              </a:lnSpc>
              <a:buNone/>
              <a:defRPr lang="nl-NL" sz="2400" dirty="0">
                <a:solidFill>
                  <a:schemeClr val="bg1"/>
                </a:solidFill>
              </a:defRPr>
            </a:lvl1pPr>
            <a:lvl2pPr marL="609585" indent="0">
              <a:lnSpc>
                <a:spcPts val="3467"/>
              </a:lnSpc>
              <a:buFont typeface="Arial" panose="020B0604020202020204" pitchFamily="34" charset="0"/>
              <a:buNone/>
              <a:defRPr lang="nl-NL" sz="2400" dirty="0">
                <a:solidFill>
                  <a:schemeClr val="bg1"/>
                </a:solidFill>
              </a:defRPr>
            </a:lvl2pPr>
            <a:lvl3pPr>
              <a:lnSpc>
                <a:spcPts val="3467"/>
              </a:lnSpc>
              <a:defRPr sz="2133">
                <a:solidFill>
                  <a:schemeClr val="bg1"/>
                </a:solidFill>
              </a:defRPr>
            </a:lvl3pPr>
            <a:lvl4pPr>
              <a:lnSpc>
                <a:spcPts val="3467"/>
              </a:lnSpc>
              <a:defRPr sz="2133">
                <a:solidFill>
                  <a:schemeClr val="bg1"/>
                </a:solidFill>
              </a:defRPr>
            </a:lvl4pPr>
            <a:lvl5pPr>
              <a:lnSpc>
                <a:spcPts val="3467"/>
              </a:lnSpc>
              <a:defRPr sz="2133">
                <a:solidFill>
                  <a:schemeClr val="bg1"/>
                </a:solidFill>
              </a:defRPr>
            </a:lvl5pPr>
          </a:lstStyle>
          <a:p>
            <a:pPr lvl="0"/>
            <a:r>
              <a:rPr lang="nl-NL" dirty="0"/>
              <a:t>Klik om de tekststijl van het model te bewerken</a:t>
            </a:r>
          </a:p>
        </p:txBody>
      </p:sp>
      <p:pic>
        <p:nvPicPr>
          <p:cNvPr id="7" name="Afbeelding 6">
            <a:extLst>
              <a:ext uri="{FF2B5EF4-FFF2-40B4-BE49-F238E27FC236}">
                <a16:creationId xmlns:a16="http://schemas.microsoft.com/office/drawing/2014/main" id="{288B3E73-2134-4DEF-B6D1-4E7B768AE2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75947" y="5084810"/>
            <a:ext cx="380693" cy="1416532"/>
          </a:xfrm>
          <a:prstGeom prst="rect">
            <a:avLst/>
          </a:prstGeom>
        </p:spPr>
      </p:pic>
    </p:spTree>
    <p:extLst>
      <p:ext uri="{BB962C8B-B14F-4D97-AF65-F5344CB8AC3E}">
        <p14:creationId xmlns:p14="http://schemas.microsoft.com/office/powerpoint/2010/main" val="1415429291"/>
      </p:ext>
    </p:extLst>
  </p:cSld>
  <p:clrMapOvr>
    <a:masterClrMapping/>
  </p:clrMapOvr>
  <p:transition spd="med">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treamer">
    <p:spTree>
      <p:nvGrpSpPr>
        <p:cNvPr id="1" name=""/>
        <p:cNvGrpSpPr/>
        <p:nvPr/>
      </p:nvGrpSpPr>
      <p:grpSpPr>
        <a:xfrm>
          <a:off x="0" y="0"/>
          <a:ext cx="0" cy="0"/>
          <a:chOff x="0" y="0"/>
          <a:chExt cx="0" cy="0"/>
        </a:xfrm>
      </p:grpSpPr>
      <p:sp>
        <p:nvSpPr>
          <p:cNvPr id="5" name="Tijdelijke aanduiding voor tekst 4"/>
          <p:cNvSpPr>
            <a:spLocks noGrp="1"/>
          </p:cNvSpPr>
          <p:nvPr>
            <p:ph type="body" sz="quarter" idx="10"/>
          </p:nvPr>
        </p:nvSpPr>
        <p:spPr>
          <a:xfrm>
            <a:off x="478369" y="364799"/>
            <a:ext cx="9842500" cy="5602863"/>
          </a:xfrm>
        </p:spPr>
        <p:txBody>
          <a:bodyPr>
            <a:normAutofit/>
          </a:bodyPr>
          <a:lstStyle>
            <a:lvl1pPr marL="0" indent="0">
              <a:lnSpc>
                <a:spcPts val="4800"/>
              </a:lnSpc>
              <a:buNone/>
              <a:defRPr sz="4000"/>
            </a:lvl1pPr>
          </a:lstStyle>
          <a:p>
            <a:pPr lvl="0"/>
            <a:r>
              <a:rPr lang="nl-NL"/>
              <a:t>Klik om de tekststijl van het model te bewerken</a:t>
            </a:r>
          </a:p>
        </p:txBody>
      </p:sp>
    </p:spTree>
    <p:extLst>
      <p:ext uri="{BB962C8B-B14F-4D97-AF65-F5344CB8AC3E}">
        <p14:creationId xmlns:p14="http://schemas.microsoft.com/office/powerpoint/2010/main" val="1218835156"/>
      </p:ext>
    </p:extLst>
  </p:cSld>
  <p:clrMapOvr>
    <a:masterClrMapping/>
  </p:clrMapOvr>
  <p:transition spd="med">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a:t>Titelstijl van model bewerken</a:t>
            </a:r>
          </a:p>
        </p:txBody>
      </p:sp>
    </p:spTree>
    <p:extLst>
      <p:ext uri="{BB962C8B-B14F-4D97-AF65-F5344CB8AC3E}">
        <p14:creationId xmlns:p14="http://schemas.microsoft.com/office/powerpoint/2010/main" val="3206113679"/>
      </p:ext>
    </p:extLst>
  </p:cSld>
  <p:clrMapOvr>
    <a:masterClrMapping/>
  </p:clrMapOvr>
  <p:transition spd="med">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Logo">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5580" y="1913685"/>
            <a:ext cx="4040841" cy="3030631"/>
          </a:xfrm>
          <a:prstGeom prst="rect">
            <a:avLst/>
          </a:prstGeom>
        </p:spPr>
      </p:pic>
    </p:spTree>
    <p:extLst>
      <p:ext uri="{BB962C8B-B14F-4D97-AF65-F5344CB8AC3E}">
        <p14:creationId xmlns:p14="http://schemas.microsoft.com/office/powerpoint/2010/main" val="130733963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elpagina">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7" name="Titel 1"/>
          <p:cNvSpPr>
            <a:spLocks noGrp="1"/>
          </p:cNvSpPr>
          <p:nvPr>
            <p:ph type="ctrTitle" hasCustomPrompt="1"/>
          </p:nvPr>
        </p:nvSpPr>
        <p:spPr>
          <a:xfrm>
            <a:off x="1524000" y="753035"/>
            <a:ext cx="9144000" cy="2967328"/>
          </a:xfrm>
          <a:prstGeom prst="rect">
            <a:avLst/>
          </a:prstGeom>
        </p:spPr>
        <p:txBody>
          <a:bodyPr anchor="ctr">
            <a:normAutofit/>
          </a:bodyPr>
          <a:lstStyle>
            <a:lvl1pPr algn="ctr">
              <a:defRPr sz="6600" b="0" i="0" spc="0" baseline="0">
                <a:solidFill>
                  <a:srgbClr val="1D2362"/>
                </a:solidFill>
                <a:latin typeface="Verdana" charset="0"/>
                <a:ea typeface="Verdana" charset="0"/>
                <a:cs typeface="Verdana" charset="0"/>
              </a:defRPr>
            </a:lvl1pPr>
          </a:lstStyle>
          <a:p>
            <a:r>
              <a:rPr lang="nl-NL" dirty="0"/>
              <a:t>Titelpagina</a:t>
            </a:r>
          </a:p>
        </p:txBody>
      </p:sp>
      <p:sp>
        <p:nvSpPr>
          <p:cNvPr id="8" name="Ondertitel 2"/>
          <p:cNvSpPr>
            <a:spLocks noGrp="1"/>
          </p:cNvSpPr>
          <p:nvPr>
            <p:ph type="subTitle" idx="1" hasCustomPrompt="1"/>
          </p:nvPr>
        </p:nvSpPr>
        <p:spPr>
          <a:xfrm>
            <a:off x="1524000" y="3720363"/>
            <a:ext cx="9144000" cy="887496"/>
          </a:xfrm>
          <a:prstGeom prst="rect">
            <a:avLst/>
          </a:prstGeom>
        </p:spPr>
        <p:txBody>
          <a:bodyPr anchor="ctr">
            <a:normAutofit/>
          </a:bodyPr>
          <a:lstStyle>
            <a:lvl1pPr marL="0" indent="0" algn="ctr">
              <a:buNone/>
              <a:defRPr sz="2400" b="0" i="0" baseline="0">
                <a:solidFill>
                  <a:srgbClr val="67BFB5"/>
                </a:solidFill>
                <a:latin typeface="Verdana" charset="0"/>
                <a:ea typeface="Verdana" charset="0"/>
                <a:cs typeface="Verdan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Plaats voor een ondertitel, datum, etc.</a:t>
            </a:r>
          </a:p>
        </p:txBody>
      </p:sp>
      <p:sp>
        <p:nvSpPr>
          <p:cNvPr id="5" name="TextBox 4">
            <a:extLst>
              <a:ext uri="{FF2B5EF4-FFF2-40B4-BE49-F238E27FC236}">
                <a16:creationId xmlns:a16="http://schemas.microsoft.com/office/drawing/2014/main" id="{940310A4-F90D-4CF9-80EA-0950FCC192B1}"/>
              </a:ext>
            </a:extLst>
          </p:cNvPr>
          <p:cNvSpPr txBox="1"/>
          <p:nvPr userDrawn="1"/>
        </p:nvSpPr>
        <p:spPr>
          <a:xfrm>
            <a:off x="10420709" y="6559958"/>
            <a:ext cx="715993"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Page </a:t>
            </a:r>
            <a:fld id="{17569D19-4385-4D60-8294-73FB37630699}" type="slidenum">
              <a:rPr lang="en-US" sz="800" smtClean="0">
                <a:solidFill>
                  <a:srgbClr val="1D2362"/>
                </a:solidFill>
                <a:latin typeface="Verdana" charset="0"/>
                <a:ea typeface="Verdana" charset="0"/>
                <a:cs typeface="Verdana" charset="0"/>
              </a:rPr>
              <a:t>‹#›</a:t>
            </a:fld>
            <a:endParaRPr lang="en-US" sz="800" dirty="0">
              <a:solidFill>
                <a:srgbClr val="1D2362"/>
              </a:solidFill>
              <a:latin typeface="Verdana" charset="0"/>
              <a:ea typeface="Verdana" charset="0"/>
              <a:cs typeface="Verdana" charset="0"/>
            </a:endParaRPr>
          </a:p>
        </p:txBody>
      </p:sp>
    </p:spTree>
    <p:extLst>
      <p:ext uri="{BB962C8B-B14F-4D97-AF65-F5344CB8AC3E}">
        <p14:creationId xmlns:p14="http://schemas.microsoft.com/office/powerpoint/2010/main" val="206074613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pic>
        <p:nvPicPr>
          <p:cNvPr id="11" name="Afbeelding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66"/>
            <a:ext cx="12191998" cy="6857999"/>
          </a:xfrm>
          <a:prstGeom prst="rect">
            <a:avLst/>
          </a:prstGeom>
        </p:spPr>
      </p:pic>
      <p:pic>
        <p:nvPicPr>
          <p:cNvPr id="9" name="Afbeelding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
            <a:ext cx="12191998" cy="6857999"/>
          </a:xfrm>
          <a:prstGeom prst="rect">
            <a:avLst/>
          </a:prstGeom>
        </p:spPr>
      </p:pic>
      <p:sp>
        <p:nvSpPr>
          <p:cNvPr id="7" name="Tijdelijke aanduiding voor inhoud 2"/>
          <p:cNvSpPr>
            <a:spLocks noGrp="1"/>
          </p:cNvSpPr>
          <p:nvPr>
            <p:ph idx="1" hasCustomPrompt="1"/>
          </p:nvPr>
        </p:nvSpPr>
        <p:spPr>
          <a:xfrm>
            <a:off x="5459505" y="1729520"/>
            <a:ext cx="6343426" cy="3640339"/>
          </a:xfrm>
          <a:prstGeom prst="rect">
            <a:avLst/>
          </a:prstGeom>
        </p:spPr>
        <p:txBody>
          <a:bodyPr>
            <a:normAutofit/>
          </a:bodyPr>
          <a:lstStyle>
            <a:lvl1pPr marL="342900" indent="-342900">
              <a:buFont typeface="Arial" charset="0"/>
              <a:buChar char="•"/>
              <a:defRPr sz="2000" b="0" i="0" baseline="0">
                <a:latin typeface="Verdana" charset="0"/>
                <a:ea typeface="Verdana" charset="0"/>
                <a:cs typeface="Verdana"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Item 1</a:t>
            </a:r>
          </a:p>
          <a:p>
            <a:pPr lvl="0"/>
            <a:r>
              <a:rPr lang="nl-NL" dirty="0"/>
              <a:t>Item 2</a:t>
            </a:r>
          </a:p>
          <a:p>
            <a:pPr lvl="0"/>
            <a:r>
              <a:rPr lang="nl-NL" dirty="0"/>
              <a:t>Item 3</a:t>
            </a:r>
          </a:p>
          <a:p>
            <a:pPr lvl="0"/>
            <a:r>
              <a:rPr lang="nl-NL" dirty="0"/>
              <a:t>Item 4</a:t>
            </a:r>
          </a:p>
          <a:p>
            <a:pPr lvl="0"/>
            <a:r>
              <a:rPr lang="nl-NL" dirty="0"/>
              <a:t>Item 5</a:t>
            </a:r>
          </a:p>
          <a:p>
            <a:pPr lvl="0"/>
            <a:r>
              <a:rPr lang="nl-NL" dirty="0"/>
              <a:t>Item 6</a:t>
            </a:r>
          </a:p>
        </p:txBody>
      </p:sp>
      <p:sp>
        <p:nvSpPr>
          <p:cNvPr id="2" name="Titel 1"/>
          <p:cNvSpPr>
            <a:spLocks noGrp="1"/>
          </p:cNvSpPr>
          <p:nvPr>
            <p:ph type="title" hasCustomPrompt="1"/>
          </p:nvPr>
        </p:nvSpPr>
        <p:spPr>
          <a:xfrm>
            <a:off x="5459505" y="365125"/>
            <a:ext cx="6343425" cy="1203699"/>
          </a:xfrm>
        </p:spPr>
        <p:txBody>
          <a:bodyPr/>
          <a:lstStyle>
            <a:lvl1pPr algn="l">
              <a:defRPr b="0" i="0">
                <a:latin typeface="Verdana" charset="0"/>
                <a:ea typeface="Verdana" charset="0"/>
                <a:cs typeface="Verdana" charset="0"/>
              </a:defRPr>
            </a:lvl1pPr>
          </a:lstStyle>
          <a:p>
            <a:r>
              <a:rPr lang="nl-NL" dirty="0"/>
              <a:t>Voeg een titel toe</a:t>
            </a:r>
          </a:p>
        </p:txBody>
      </p:sp>
      <p:sp>
        <p:nvSpPr>
          <p:cNvPr id="12" name="Rechthoek 11"/>
          <p:cNvSpPr/>
          <p:nvPr userDrawn="1"/>
        </p:nvSpPr>
        <p:spPr>
          <a:xfrm>
            <a:off x="0" y="0"/>
            <a:ext cx="5235388" cy="68580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jdelijke aanduiding voor tekst 5"/>
          <p:cNvSpPr>
            <a:spLocks noGrp="1"/>
          </p:cNvSpPr>
          <p:nvPr>
            <p:ph type="body" sz="quarter" idx="10" hasCustomPrompt="1"/>
          </p:nvPr>
        </p:nvSpPr>
        <p:spPr>
          <a:xfrm>
            <a:off x="610301" y="2969550"/>
            <a:ext cx="4014787" cy="918900"/>
          </a:xfrm>
          <a:prstGeom prst="rect">
            <a:avLst/>
          </a:prstGeom>
        </p:spPr>
        <p:txBody>
          <a:bodyPr anchor="ctr">
            <a:normAutofit/>
          </a:bodyPr>
          <a:lstStyle>
            <a:lvl1pPr marL="0" indent="0" algn="ctr">
              <a:buNone/>
              <a:defRPr sz="2400" b="0" i="0" baseline="0">
                <a:latin typeface="Verdana" charset="0"/>
                <a:ea typeface="Verdana" charset="0"/>
                <a:cs typeface="Verdana" charset="0"/>
              </a:defRPr>
            </a:lvl1pPr>
          </a:lstStyle>
          <a:p>
            <a:pPr lvl="0"/>
            <a:r>
              <a:rPr lang="nl-NL" dirty="0"/>
              <a:t>Plaats hier een afbeelding</a:t>
            </a:r>
          </a:p>
        </p:txBody>
      </p:sp>
      <p:sp>
        <p:nvSpPr>
          <p:cNvPr id="8" name="TextBox 7">
            <a:extLst>
              <a:ext uri="{FF2B5EF4-FFF2-40B4-BE49-F238E27FC236}">
                <a16:creationId xmlns:a16="http://schemas.microsoft.com/office/drawing/2014/main" id="{B3552E52-B810-4836-8AA6-31D897CC8482}"/>
              </a:ext>
            </a:extLst>
          </p:cNvPr>
          <p:cNvSpPr txBox="1"/>
          <p:nvPr userDrawn="1"/>
        </p:nvSpPr>
        <p:spPr>
          <a:xfrm>
            <a:off x="10420709" y="6559958"/>
            <a:ext cx="715993"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Page </a:t>
            </a:r>
            <a:fld id="{17569D19-4385-4D60-8294-73FB37630699}" type="slidenum">
              <a:rPr lang="en-US" sz="800" smtClean="0">
                <a:solidFill>
                  <a:srgbClr val="1D2362"/>
                </a:solidFill>
                <a:latin typeface="Verdana" charset="0"/>
                <a:ea typeface="Verdana" charset="0"/>
                <a:cs typeface="Verdana" charset="0"/>
              </a:rPr>
              <a:t>‹#›</a:t>
            </a:fld>
            <a:endParaRPr lang="en-US" sz="800" dirty="0">
              <a:solidFill>
                <a:srgbClr val="1D2362"/>
              </a:solidFill>
              <a:latin typeface="Verdana" charset="0"/>
              <a:ea typeface="Verdana" charset="0"/>
              <a:cs typeface="Verdana" charset="0"/>
            </a:endParaRPr>
          </a:p>
        </p:txBody>
      </p:sp>
    </p:spTree>
    <p:extLst>
      <p:ext uri="{BB962C8B-B14F-4D97-AF65-F5344CB8AC3E}">
        <p14:creationId xmlns:p14="http://schemas.microsoft.com/office/powerpoint/2010/main" val="299799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childTnLst>
                                  <p:subTnLst>
                                    <p:animClr clrSpc="rgb" dir="cw">
                                      <p:cBhvr override="childStyle">
                                        <p:cTn dur="1" fill="hold" display="0" masterRel="nextClick" afterEffect="1"/>
                                        <p:tgtEl>
                                          <p:spTgt spid="7">
                                            <p:txEl>
                                              <p:pRg st="1" end="1"/>
                                            </p:txEl>
                                          </p:spTgt>
                                        </p:tgtEl>
                                        <p:attrNameLst>
                                          <p:attrName>ppt_c</p:attrName>
                                        </p:attrNameLst>
                                      </p:cBhvr>
                                      <p:to>
                                        <a:srgbClr val="BFBFBF"/>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childTnLst>
                                  <p:subTnLst>
                                    <p:animClr clrSpc="rgb" dir="cw">
                                      <p:cBhvr override="childStyle">
                                        <p:cTn dur="1" fill="hold" display="0" masterRel="nextClick" afterEffect="1"/>
                                        <p:tgtEl>
                                          <p:spTgt spid="7">
                                            <p:txEl>
                                              <p:pRg st="2" end="2"/>
                                            </p:txEl>
                                          </p:spTgt>
                                        </p:tgtEl>
                                        <p:attrNameLst>
                                          <p:attrName>ppt_c</p:attrName>
                                        </p:attrNameLst>
                                      </p:cBhvr>
                                      <p:to>
                                        <a:srgbClr val="BFBFBF"/>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1000"/>
                                        <p:tgtEl>
                                          <p:spTgt spid="7">
                                            <p:txEl>
                                              <p:pRg st="3" end="3"/>
                                            </p:txEl>
                                          </p:spTgt>
                                        </p:tgtEl>
                                      </p:cBhvr>
                                    </p:animEffect>
                                  </p:childTnLst>
                                  <p:subTnLst>
                                    <p:animClr clrSpc="rgb" dir="cw">
                                      <p:cBhvr override="childStyle">
                                        <p:cTn dur="1" fill="hold" display="0" masterRel="nextClick" afterEffect="1"/>
                                        <p:tgtEl>
                                          <p:spTgt spid="7">
                                            <p:txEl>
                                              <p:pRg st="3" end="3"/>
                                            </p:txEl>
                                          </p:spTgt>
                                        </p:tgtEl>
                                        <p:attrNameLst>
                                          <p:attrName>ppt_c</p:attrName>
                                        </p:attrNameLst>
                                      </p:cBhvr>
                                      <p:to>
                                        <a:srgbClr val="BFBFBF"/>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1000"/>
                                        <p:tgtEl>
                                          <p:spTgt spid="7">
                                            <p:txEl>
                                              <p:pRg st="4" end="4"/>
                                            </p:txEl>
                                          </p:spTgt>
                                        </p:tgtEl>
                                      </p:cBhvr>
                                    </p:animEffect>
                                  </p:childTnLst>
                                  <p:subTnLst>
                                    <p:animClr clrSpc="rgb" dir="cw">
                                      <p:cBhvr override="childStyle">
                                        <p:cTn dur="1" fill="hold" display="0" masterRel="nextClick" afterEffect="1"/>
                                        <p:tgtEl>
                                          <p:spTgt spid="7">
                                            <p:txEl>
                                              <p:pRg st="4" end="4"/>
                                            </p:txEl>
                                          </p:spTgt>
                                        </p:tgtEl>
                                        <p:attrNameLst>
                                          <p:attrName>ppt_c</p:attrName>
                                        </p:attrNameLst>
                                      </p:cBhvr>
                                      <p:to>
                                        <a:srgbClr val="BFBFBF"/>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1000"/>
                                        <p:tgtEl>
                                          <p:spTgt spid="7">
                                            <p:txEl>
                                              <p:pRg st="5" end="5"/>
                                            </p:txEl>
                                          </p:spTgt>
                                        </p:tgtEl>
                                      </p:cBhvr>
                                    </p:animEffect>
                                  </p:childTnLst>
                                  <p:subTnLst>
                                    <p:animClr clrSpc="rgb" dir="cw">
                                      <p:cBhvr override="childStyle">
                                        <p:cTn dur="1" fill="hold" display="0" masterRel="nextClick" afterEffect="1"/>
                                        <p:tgtEl>
                                          <p:spTgt spid="7">
                                            <p:txEl>
                                              <p:pRg st="5" end="5"/>
                                            </p:txEl>
                                          </p:spTgt>
                                        </p:tgtEl>
                                        <p:attrNameLst>
                                          <p:attrName>ppt_c</p:attrName>
                                        </p:attrNameLst>
                                      </p:cBhvr>
                                      <p:to>
                                        <a:srgbClr val="BFBFBF"/>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fade">
                                      <p:cBhvr>
                                        <p:cTn id="37" dur="1000"/>
                                        <p:tgtEl>
                                          <p:spTgt spid="7">
                                            <p:txEl>
                                              <p:pRg st="0" end="0"/>
                                            </p:txEl>
                                          </p:spTgt>
                                        </p:tgtEl>
                                      </p:cBhvr>
                                    </p:animEffect>
                                  </p:childTnLst>
                                  <p:subTnLst>
                                    <p:animClr clrSpc="rgb" dir="cw">
                                      <p:cBhvr override="childStyle">
                                        <p:cTn dur="1" fill="hold" display="0" masterRel="nextClick" afterEffect="1"/>
                                        <p:tgtEl>
                                          <p:spTgt spid="7">
                                            <p:txEl>
                                              <p:pRg st="0" end="0"/>
                                            </p:txEl>
                                          </p:spTgt>
                                        </p:tgtEl>
                                        <p:attrNameLst>
                                          <p:attrName>ppt_c</p:attrName>
                                        </p:attrNameLst>
                                      </p:cBhvr>
                                      <p:to>
                                        <a:srgbClr val="BFBFB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tmplLst>
          <p:tmpl lvl="1">
            <p:tnLst>
              <p:par>
                <p:cTn presetID="10"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subTnLst>
                    <p:animClr clrSpc="rgb" dir="cw">
                      <p:cBhvr override="childStyle">
                        <p:cTn dur="1" fill="hold" display="0" masterRel="nextClick" afterEffect="1"/>
                        <p:tgtEl>
                          <p:spTgt spid="7"/>
                        </p:tgtEl>
                        <p:attrNameLst>
                          <p:attrName>ppt_c</p:attrName>
                        </p:attrNameLst>
                      </p:cBhvr>
                      <p:to>
                        <a:srgbClr val="BFBFBF"/>
                      </p:to>
                    </p:animClr>
                  </p:subTnLst>
                </p:cTn>
              </p:par>
            </p:tnLst>
          </p:tmpl>
        </p:tmplLst>
      </p:bldP>
      <p:bldP spid="2"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ussenblad - Hoofdstukken - Blauwe achtergrond">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7" name="Titel 1"/>
          <p:cNvSpPr>
            <a:spLocks noGrp="1"/>
          </p:cNvSpPr>
          <p:nvPr>
            <p:ph type="ctrTitle" hasCustomPrompt="1"/>
          </p:nvPr>
        </p:nvSpPr>
        <p:spPr>
          <a:xfrm>
            <a:off x="1524000" y="753035"/>
            <a:ext cx="9144000" cy="2967328"/>
          </a:xfrm>
          <a:prstGeom prst="rect">
            <a:avLst/>
          </a:prstGeom>
        </p:spPr>
        <p:txBody>
          <a:bodyPr anchor="ctr">
            <a:normAutofit/>
          </a:bodyPr>
          <a:lstStyle>
            <a:lvl1pPr algn="ctr">
              <a:defRPr sz="6600" b="0" i="0" spc="0" baseline="0">
                <a:solidFill>
                  <a:schemeClr val="bg1"/>
                </a:solidFill>
                <a:latin typeface="Verdana" charset="0"/>
                <a:ea typeface="Verdana" charset="0"/>
                <a:cs typeface="Verdana" charset="0"/>
              </a:defRPr>
            </a:lvl1pPr>
          </a:lstStyle>
          <a:p>
            <a:r>
              <a:rPr lang="nl-NL" dirty="0"/>
              <a:t>Titel van</a:t>
            </a:r>
            <a:br>
              <a:rPr lang="nl-NL" dirty="0"/>
            </a:br>
            <a:r>
              <a:rPr lang="nl-NL" dirty="0"/>
              <a:t>het hoofdstuk</a:t>
            </a:r>
          </a:p>
        </p:txBody>
      </p:sp>
      <p:sp>
        <p:nvSpPr>
          <p:cNvPr id="8" name="Ondertitel 2"/>
          <p:cNvSpPr>
            <a:spLocks noGrp="1"/>
          </p:cNvSpPr>
          <p:nvPr>
            <p:ph type="subTitle" idx="1" hasCustomPrompt="1"/>
          </p:nvPr>
        </p:nvSpPr>
        <p:spPr>
          <a:xfrm>
            <a:off x="1524000" y="3720363"/>
            <a:ext cx="9144000" cy="887496"/>
          </a:xfrm>
          <a:prstGeom prst="rect">
            <a:avLst/>
          </a:prstGeom>
        </p:spPr>
        <p:txBody>
          <a:bodyPr anchor="ctr">
            <a:normAutofit/>
          </a:bodyPr>
          <a:lstStyle>
            <a:lvl1pPr marL="0" indent="0" algn="ctr">
              <a:buNone/>
              <a:defRPr sz="2400" b="0" i="0" baseline="0">
                <a:solidFill>
                  <a:srgbClr val="67BFB5"/>
                </a:solidFill>
                <a:latin typeface="Verdana" charset="0"/>
                <a:ea typeface="Verdana" charset="0"/>
                <a:cs typeface="Verdan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Hoofdstuk #</a:t>
            </a:r>
          </a:p>
        </p:txBody>
      </p:sp>
    </p:spTree>
    <p:extLst>
      <p:ext uri="{BB962C8B-B14F-4D97-AF65-F5344CB8AC3E}">
        <p14:creationId xmlns:p14="http://schemas.microsoft.com/office/powerpoint/2010/main" val="974628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ussenblad - Hoofdstukken - Witte achtergrond">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7" name="Titel 1"/>
          <p:cNvSpPr>
            <a:spLocks noGrp="1"/>
          </p:cNvSpPr>
          <p:nvPr>
            <p:ph type="ctrTitle" hasCustomPrompt="1"/>
          </p:nvPr>
        </p:nvSpPr>
        <p:spPr>
          <a:xfrm>
            <a:off x="1524000" y="753035"/>
            <a:ext cx="9144000" cy="2967328"/>
          </a:xfrm>
          <a:prstGeom prst="rect">
            <a:avLst/>
          </a:prstGeom>
        </p:spPr>
        <p:txBody>
          <a:bodyPr anchor="ctr">
            <a:normAutofit/>
          </a:bodyPr>
          <a:lstStyle>
            <a:lvl1pPr algn="ctr">
              <a:defRPr sz="6600" b="0" i="0" spc="0" baseline="0">
                <a:solidFill>
                  <a:srgbClr val="1D2362"/>
                </a:solidFill>
                <a:latin typeface="Verdana" charset="0"/>
                <a:ea typeface="Verdana" charset="0"/>
                <a:cs typeface="Verdana" charset="0"/>
              </a:defRPr>
            </a:lvl1pPr>
          </a:lstStyle>
          <a:p>
            <a:r>
              <a:rPr lang="nl-NL" dirty="0"/>
              <a:t>Titel van</a:t>
            </a:r>
            <a:br>
              <a:rPr lang="nl-NL" dirty="0"/>
            </a:br>
            <a:r>
              <a:rPr lang="nl-NL" dirty="0"/>
              <a:t>het hoofdstuk</a:t>
            </a:r>
          </a:p>
        </p:txBody>
      </p:sp>
      <p:sp>
        <p:nvSpPr>
          <p:cNvPr id="8" name="Ondertitel 2"/>
          <p:cNvSpPr>
            <a:spLocks noGrp="1"/>
          </p:cNvSpPr>
          <p:nvPr>
            <p:ph type="subTitle" idx="1" hasCustomPrompt="1"/>
          </p:nvPr>
        </p:nvSpPr>
        <p:spPr>
          <a:xfrm>
            <a:off x="1524000" y="3720363"/>
            <a:ext cx="9144000" cy="887496"/>
          </a:xfrm>
          <a:prstGeom prst="rect">
            <a:avLst/>
          </a:prstGeom>
        </p:spPr>
        <p:txBody>
          <a:bodyPr anchor="ctr">
            <a:normAutofit/>
          </a:bodyPr>
          <a:lstStyle>
            <a:lvl1pPr marL="0" indent="0" algn="ctr">
              <a:buNone/>
              <a:defRPr sz="2400" b="0" i="0" baseline="0">
                <a:solidFill>
                  <a:srgbClr val="67BFB5"/>
                </a:solidFill>
                <a:latin typeface="Verdana" charset="0"/>
                <a:ea typeface="Verdana" charset="0"/>
                <a:cs typeface="Verdan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Hoofdstuk #</a:t>
            </a:r>
          </a:p>
        </p:txBody>
      </p:sp>
      <p:sp>
        <p:nvSpPr>
          <p:cNvPr id="5" name="TextBox 4">
            <a:extLst>
              <a:ext uri="{FF2B5EF4-FFF2-40B4-BE49-F238E27FC236}">
                <a16:creationId xmlns:a16="http://schemas.microsoft.com/office/drawing/2014/main" id="{12CD6365-62F6-4843-959A-B5569B1442DA}"/>
              </a:ext>
            </a:extLst>
          </p:cNvPr>
          <p:cNvSpPr txBox="1"/>
          <p:nvPr userDrawn="1"/>
        </p:nvSpPr>
        <p:spPr>
          <a:xfrm>
            <a:off x="10420709" y="6559958"/>
            <a:ext cx="715993"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Page </a:t>
            </a:r>
            <a:fld id="{17569D19-4385-4D60-8294-73FB37630699}" type="slidenum">
              <a:rPr lang="en-US" sz="800" smtClean="0">
                <a:solidFill>
                  <a:srgbClr val="1D2362"/>
                </a:solidFill>
                <a:latin typeface="Verdana" charset="0"/>
                <a:ea typeface="Verdana" charset="0"/>
                <a:cs typeface="Verdana" charset="0"/>
              </a:rPr>
              <a:t>‹#›</a:t>
            </a:fld>
            <a:endParaRPr lang="en-US" sz="800" dirty="0">
              <a:solidFill>
                <a:srgbClr val="1D2362"/>
              </a:solidFill>
              <a:latin typeface="Verdana" charset="0"/>
              <a:ea typeface="Verdana" charset="0"/>
              <a:cs typeface="Verdana" charset="0"/>
            </a:endParaRPr>
          </a:p>
        </p:txBody>
      </p:sp>
    </p:spTree>
    <p:extLst>
      <p:ext uri="{BB962C8B-B14F-4D97-AF65-F5344CB8AC3E}">
        <p14:creationId xmlns:p14="http://schemas.microsoft.com/office/powerpoint/2010/main" val="310846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ussenblad - Hoofdstuk 1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7"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8" name="Tekstvak 7"/>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01</a:t>
            </a:r>
          </a:p>
        </p:txBody>
      </p:sp>
      <p:sp>
        <p:nvSpPr>
          <p:cNvPr id="5" name="TextBox 4">
            <a:extLst>
              <a:ext uri="{FF2B5EF4-FFF2-40B4-BE49-F238E27FC236}">
                <a16:creationId xmlns:a16="http://schemas.microsoft.com/office/drawing/2014/main" id="{80A7B49D-7B6E-4A5F-8132-44C196F205C0}"/>
              </a:ext>
            </a:extLst>
          </p:cNvPr>
          <p:cNvSpPr txBox="1"/>
          <p:nvPr userDrawn="1"/>
        </p:nvSpPr>
        <p:spPr>
          <a:xfrm>
            <a:off x="10420709" y="6559958"/>
            <a:ext cx="715993"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Page </a:t>
            </a:r>
            <a:fld id="{17569D19-4385-4D60-8294-73FB37630699}" type="slidenum">
              <a:rPr lang="en-US" sz="800" smtClean="0">
                <a:solidFill>
                  <a:srgbClr val="1D2362"/>
                </a:solidFill>
                <a:latin typeface="Verdana" charset="0"/>
                <a:ea typeface="Verdana" charset="0"/>
                <a:cs typeface="Verdana" charset="0"/>
              </a:rPr>
              <a:t>‹#›</a:t>
            </a:fld>
            <a:endParaRPr lang="en-US" sz="800" dirty="0">
              <a:solidFill>
                <a:srgbClr val="1D2362"/>
              </a:solidFill>
              <a:latin typeface="Verdana" charset="0"/>
              <a:ea typeface="Verdana" charset="0"/>
              <a:cs typeface="Verdana" charset="0"/>
            </a:endParaRPr>
          </a:p>
        </p:txBody>
      </p:sp>
    </p:spTree>
    <p:extLst>
      <p:ext uri="{BB962C8B-B14F-4D97-AF65-F5344CB8AC3E}">
        <p14:creationId xmlns:p14="http://schemas.microsoft.com/office/powerpoint/2010/main" val="132052566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ussenblad - Hoofdstuk 2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02</a:t>
            </a:r>
          </a:p>
        </p:txBody>
      </p:sp>
      <p:sp>
        <p:nvSpPr>
          <p:cNvPr id="5" name="TextBox 4">
            <a:extLst>
              <a:ext uri="{FF2B5EF4-FFF2-40B4-BE49-F238E27FC236}">
                <a16:creationId xmlns:a16="http://schemas.microsoft.com/office/drawing/2014/main" id="{A26CA768-6798-4117-B717-2BFB5544C102}"/>
              </a:ext>
            </a:extLst>
          </p:cNvPr>
          <p:cNvSpPr txBox="1"/>
          <p:nvPr userDrawn="1"/>
        </p:nvSpPr>
        <p:spPr>
          <a:xfrm>
            <a:off x="10420709" y="6559958"/>
            <a:ext cx="715993"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Page </a:t>
            </a:r>
            <a:fld id="{17569D19-4385-4D60-8294-73FB37630699}" type="slidenum">
              <a:rPr lang="en-US" sz="800" smtClean="0">
                <a:solidFill>
                  <a:srgbClr val="1D2362"/>
                </a:solidFill>
                <a:latin typeface="Verdana" charset="0"/>
                <a:ea typeface="Verdana" charset="0"/>
                <a:cs typeface="Verdana" charset="0"/>
              </a:rPr>
              <a:t>‹#›</a:t>
            </a:fld>
            <a:endParaRPr lang="en-US" sz="800" dirty="0">
              <a:solidFill>
                <a:srgbClr val="1D2362"/>
              </a:solidFill>
              <a:latin typeface="Verdana" charset="0"/>
              <a:ea typeface="Verdana" charset="0"/>
              <a:cs typeface="Verdana" charset="0"/>
            </a:endParaRPr>
          </a:p>
        </p:txBody>
      </p:sp>
    </p:spTree>
    <p:extLst>
      <p:ext uri="{BB962C8B-B14F-4D97-AF65-F5344CB8AC3E}">
        <p14:creationId xmlns:p14="http://schemas.microsoft.com/office/powerpoint/2010/main" val="100311193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ussenblad - Hoofdstuk 3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03</a:t>
            </a:r>
          </a:p>
        </p:txBody>
      </p:sp>
      <p:sp>
        <p:nvSpPr>
          <p:cNvPr id="5" name="TextBox 4">
            <a:extLst>
              <a:ext uri="{FF2B5EF4-FFF2-40B4-BE49-F238E27FC236}">
                <a16:creationId xmlns:a16="http://schemas.microsoft.com/office/drawing/2014/main" id="{85D5981E-6CC2-4CE5-B7E7-C6419629FA9A}"/>
              </a:ext>
            </a:extLst>
          </p:cNvPr>
          <p:cNvSpPr txBox="1"/>
          <p:nvPr userDrawn="1"/>
        </p:nvSpPr>
        <p:spPr>
          <a:xfrm>
            <a:off x="10420709" y="6559958"/>
            <a:ext cx="715993"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Page </a:t>
            </a:r>
            <a:fld id="{17569D19-4385-4D60-8294-73FB37630699}" type="slidenum">
              <a:rPr lang="en-US" sz="800" smtClean="0">
                <a:solidFill>
                  <a:srgbClr val="1D2362"/>
                </a:solidFill>
                <a:latin typeface="Verdana" charset="0"/>
                <a:ea typeface="Verdana" charset="0"/>
                <a:cs typeface="Verdana" charset="0"/>
              </a:rPr>
              <a:t>‹#›</a:t>
            </a:fld>
            <a:endParaRPr lang="en-US" sz="800" dirty="0">
              <a:solidFill>
                <a:srgbClr val="1D2362"/>
              </a:solidFill>
              <a:latin typeface="Verdana" charset="0"/>
              <a:ea typeface="Verdana" charset="0"/>
              <a:cs typeface="Verdana" charset="0"/>
            </a:endParaRPr>
          </a:p>
        </p:txBody>
      </p:sp>
    </p:spTree>
    <p:extLst>
      <p:ext uri="{BB962C8B-B14F-4D97-AF65-F5344CB8AC3E}">
        <p14:creationId xmlns:p14="http://schemas.microsoft.com/office/powerpoint/2010/main" val="218580324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ussenblad - Hoofdstuk 4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04</a:t>
            </a:r>
          </a:p>
        </p:txBody>
      </p:sp>
      <p:sp>
        <p:nvSpPr>
          <p:cNvPr id="5" name="TextBox 4">
            <a:extLst>
              <a:ext uri="{FF2B5EF4-FFF2-40B4-BE49-F238E27FC236}">
                <a16:creationId xmlns:a16="http://schemas.microsoft.com/office/drawing/2014/main" id="{7B1F6EB2-C21A-461E-BB1C-22DB198597A4}"/>
              </a:ext>
            </a:extLst>
          </p:cNvPr>
          <p:cNvSpPr txBox="1"/>
          <p:nvPr userDrawn="1"/>
        </p:nvSpPr>
        <p:spPr>
          <a:xfrm>
            <a:off x="10420709" y="6559958"/>
            <a:ext cx="715993"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Page </a:t>
            </a:r>
            <a:fld id="{17569D19-4385-4D60-8294-73FB37630699}" type="slidenum">
              <a:rPr lang="en-US" sz="800" smtClean="0">
                <a:solidFill>
                  <a:srgbClr val="1D2362"/>
                </a:solidFill>
                <a:latin typeface="Verdana" charset="0"/>
                <a:ea typeface="Verdana" charset="0"/>
                <a:cs typeface="Verdana" charset="0"/>
              </a:rPr>
              <a:t>‹#›</a:t>
            </a:fld>
            <a:endParaRPr lang="en-US" sz="800" dirty="0">
              <a:solidFill>
                <a:srgbClr val="1D2362"/>
              </a:solidFill>
              <a:latin typeface="Verdana" charset="0"/>
              <a:ea typeface="Verdana" charset="0"/>
              <a:cs typeface="Verdana" charset="0"/>
            </a:endParaRPr>
          </a:p>
        </p:txBody>
      </p:sp>
    </p:spTree>
    <p:extLst>
      <p:ext uri="{BB962C8B-B14F-4D97-AF65-F5344CB8AC3E}">
        <p14:creationId xmlns:p14="http://schemas.microsoft.com/office/powerpoint/2010/main" val="94983434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ussenblad - Hoofdstuk 5 - Witte achtergrond">
    <p:spTree>
      <p:nvGrpSpPr>
        <p:cNvPr id="1" name=""/>
        <p:cNvGrpSpPr/>
        <p:nvPr/>
      </p:nvGrpSpPr>
      <p:grpSpPr>
        <a:xfrm>
          <a:off x="0" y="0"/>
          <a:ext cx="0" cy="0"/>
          <a:chOff x="0" y="0"/>
          <a:chExt cx="0" cy="0"/>
        </a:xfrm>
      </p:grpSpPr>
      <p:pic>
        <p:nvPicPr>
          <p:cNvPr id="12" name="Afbeelding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3"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4" name="Tekstvak 13"/>
          <p:cNvSpPr txBox="1"/>
          <p:nvPr userDrawn="1"/>
        </p:nvSpPr>
        <p:spPr>
          <a:xfrm>
            <a:off x="1524000" y="1463894"/>
            <a:ext cx="2851230" cy="2246769"/>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05</a:t>
            </a:r>
          </a:p>
        </p:txBody>
      </p:sp>
      <p:sp>
        <p:nvSpPr>
          <p:cNvPr id="5" name="TextBox 4">
            <a:extLst>
              <a:ext uri="{FF2B5EF4-FFF2-40B4-BE49-F238E27FC236}">
                <a16:creationId xmlns:a16="http://schemas.microsoft.com/office/drawing/2014/main" id="{8BEC5C52-1150-4191-A0D6-D54A35246331}"/>
              </a:ext>
            </a:extLst>
          </p:cNvPr>
          <p:cNvSpPr txBox="1"/>
          <p:nvPr userDrawn="1"/>
        </p:nvSpPr>
        <p:spPr>
          <a:xfrm>
            <a:off x="10420709" y="6559958"/>
            <a:ext cx="715993"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Page </a:t>
            </a:r>
            <a:fld id="{17569D19-4385-4D60-8294-73FB37630699}" type="slidenum">
              <a:rPr lang="en-US" sz="800" smtClean="0">
                <a:solidFill>
                  <a:srgbClr val="1D2362"/>
                </a:solidFill>
                <a:latin typeface="Verdana" charset="0"/>
                <a:ea typeface="Verdana" charset="0"/>
                <a:cs typeface="Verdana" charset="0"/>
              </a:rPr>
              <a:t>‹#›</a:t>
            </a:fld>
            <a:endParaRPr lang="en-US" sz="800" dirty="0">
              <a:solidFill>
                <a:srgbClr val="1D2362"/>
              </a:solidFill>
              <a:latin typeface="Verdana" charset="0"/>
              <a:ea typeface="Verdana" charset="0"/>
              <a:cs typeface="Verdana" charset="0"/>
            </a:endParaRPr>
          </a:p>
        </p:txBody>
      </p:sp>
    </p:spTree>
    <p:extLst>
      <p:ext uri="{BB962C8B-B14F-4D97-AF65-F5344CB8AC3E}">
        <p14:creationId xmlns:p14="http://schemas.microsoft.com/office/powerpoint/2010/main" val="424040994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ussenblad - Hoofdstuk 6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246769"/>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06</a:t>
            </a:r>
          </a:p>
        </p:txBody>
      </p:sp>
      <p:sp>
        <p:nvSpPr>
          <p:cNvPr id="5" name="TextBox 4">
            <a:extLst>
              <a:ext uri="{FF2B5EF4-FFF2-40B4-BE49-F238E27FC236}">
                <a16:creationId xmlns:a16="http://schemas.microsoft.com/office/drawing/2014/main" id="{9F54AECA-73DB-47CF-BB40-D19AD57750C0}"/>
              </a:ext>
            </a:extLst>
          </p:cNvPr>
          <p:cNvSpPr txBox="1"/>
          <p:nvPr userDrawn="1"/>
        </p:nvSpPr>
        <p:spPr>
          <a:xfrm>
            <a:off x="10420709" y="6559958"/>
            <a:ext cx="715993"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Page </a:t>
            </a:r>
            <a:fld id="{17569D19-4385-4D60-8294-73FB37630699}" type="slidenum">
              <a:rPr lang="en-US" sz="800" smtClean="0">
                <a:solidFill>
                  <a:srgbClr val="1D2362"/>
                </a:solidFill>
                <a:latin typeface="Verdana" charset="0"/>
                <a:ea typeface="Verdana" charset="0"/>
                <a:cs typeface="Verdana" charset="0"/>
              </a:rPr>
              <a:t>‹#›</a:t>
            </a:fld>
            <a:endParaRPr lang="en-US" sz="800" dirty="0">
              <a:solidFill>
                <a:srgbClr val="1D2362"/>
              </a:solidFill>
              <a:latin typeface="Verdana" charset="0"/>
              <a:ea typeface="Verdana" charset="0"/>
              <a:cs typeface="Verdana" charset="0"/>
            </a:endParaRPr>
          </a:p>
        </p:txBody>
      </p:sp>
    </p:spTree>
    <p:extLst>
      <p:ext uri="{BB962C8B-B14F-4D97-AF65-F5344CB8AC3E}">
        <p14:creationId xmlns:p14="http://schemas.microsoft.com/office/powerpoint/2010/main" val="269580766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ussenblad - Hoofdstuk 7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246769"/>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07</a:t>
            </a:r>
          </a:p>
        </p:txBody>
      </p:sp>
      <p:sp>
        <p:nvSpPr>
          <p:cNvPr id="5" name="TextBox 4">
            <a:extLst>
              <a:ext uri="{FF2B5EF4-FFF2-40B4-BE49-F238E27FC236}">
                <a16:creationId xmlns:a16="http://schemas.microsoft.com/office/drawing/2014/main" id="{453780D4-BA95-4D3D-9BF0-686E718275DD}"/>
              </a:ext>
            </a:extLst>
          </p:cNvPr>
          <p:cNvSpPr txBox="1"/>
          <p:nvPr userDrawn="1"/>
        </p:nvSpPr>
        <p:spPr>
          <a:xfrm>
            <a:off x="10420709" y="6559958"/>
            <a:ext cx="715993"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Page </a:t>
            </a:r>
            <a:fld id="{17569D19-4385-4D60-8294-73FB37630699}" type="slidenum">
              <a:rPr lang="en-US" sz="800" smtClean="0">
                <a:solidFill>
                  <a:srgbClr val="1D2362"/>
                </a:solidFill>
                <a:latin typeface="Verdana" charset="0"/>
                <a:ea typeface="Verdana" charset="0"/>
                <a:cs typeface="Verdana" charset="0"/>
              </a:rPr>
              <a:t>‹#›</a:t>
            </a:fld>
            <a:endParaRPr lang="en-US" sz="800" dirty="0">
              <a:solidFill>
                <a:srgbClr val="1D2362"/>
              </a:solidFill>
              <a:latin typeface="Verdana" charset="0"/>
              <a:ea typeface="Verdana" charset="0"/>
              <a:cs typeface="Verdana" charset="0"/>
            </a:endParaRPr>
          </a:p>
        </p:txBody>
      </p:sp>
    </p:spTree>
    <p:extLst>
      <p:ext uri="{BB962C8B-B14F-4D97-AF65-F5344CB8AC3E}">
        <p14:creationId xmlns:p14="http://schemas.microsoft.com/office/powerpoint/2010/main" val="304147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ussenblad - Hoofdstuk 8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246769"/>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08</a:t>
            </a:r>
          </a:p>
        </p:txBody>
      </p:sp>
      <p:sp>
        <p:nvSpPr>
          <p:cNvPr id="5" name="TextBox 4">
            <a:extLst>
              <a:ext uri="{FF2B5EF4-FFF2-40B4-BE49-F238E27FC236}">
                <a16:creationId xmlns:a16="http://schemas.microsoft.com/office/drawing/2014/main" id="{321EC047-1A75-426F-BFCD-E5B63436B9CF}"/>
              </a:ext>
            </a:extLst>
          </p:cNvPr>
          <p:cNvSpPr txBox="1"/>
          <p:nvPr userDrawn="1"/>
        </p:nvSpPr>
        <p:spPr>
          <a:xfrm>
            <a:off x="10420709" y="6559958"/>
            <a:ext cx="715993"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Page </a:t>
            </a:r>
            <a:fld id="{17569D19-4385-4D60-8294-73FB37630699}" type="slidenum">
              <a:rPr lang="en-US" sz="800" smtClean="0">
                <a:solidFill>
                  <a:srgbClr val="1D2362"/>
                </a:solidFill>
                <a:latin typeface="Verdana" charset="0"/>
                <a:ea typeface="Verdana" charset="0"/>
                <a:cs typeface="Verdana" charset="0"/>
              </a:rPr>
              <a:t>‹#›</a:t>
            </a:fld>
            <a:endParaRPr lang="en-US" sz="800" dirty="0">
              <a:solidFill>
                <a:srgbClr val="1D2362"/>
              </a:solidFill>
              <a:latin typeface="Verdana" charset="0"/>
              <a:ea typeface="Verdana" charset="0"/>
              <a:cs typeface="Verdana" charset="0"/>
            </a:endParaRPr>
          </a:p>
        </p:txBody>
      </p:sp>
    </p:spTree>
    <p:extLst>
      <p:ext uri="{BB962C8B-B14F-4D97-AF65-F5344CB8AC3E}">
        <p14:creationId xmlns:p14="http://schemas.microsoft.com/office/powerpoint/2010/main" val="41991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ussenblad - Hoofdstuk 9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09</a:t>
            </a:r>
          </a:p>
        </p:txBody>
      </p:sp>
      <p:sp>
        <p:nvSpPr>
          <p:cNvPr id="5" name="TextBox 4">
            <a:extLst>
              <a:ext uri="{FF2B5EF4-FFF2-40B4-BE49-F238E27FC236}">
                <a16:creationId xmlns:a16="http://schemas.microsoft.com/office/drawing/2014/main" id="{160C4B26-05B3-4658-821A-BFA607DC5B71}"/>
              </a:ext>
            </a:extLst>
          </p:cNvPr>
          <p:cNvSpPr txBox="1"/>
          <p:nvPr userDrawn="1"/>
        </p:nvSpPr>
        <p:spPr>
          <a:xfrm>
            <a:off x="10420709" y="6559958"/>
            <a:ext cx="715993"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Page </a:t>
            </a:r>
            <a:fld id="{17569D19-4385-4D60-8294-73FB37630699}" type="slidenum">
              <a:rPr lang="en-US" sz="800" smtClean="0">
                <a:solidFill>
                  <a:srgbClr val="1D2362"/>
                </a:solidFill>
                <a:latin typeface="Verdana" charset="0"/>
                <a:ea typeface="Verdana" charset="0"/>
                <a:cs typeface="Verdana" charset="0"/>
              </a:rPr>
              <a:t>‹#›</a:t>
            </a:fld>
            <a:endParaRPr lang="en-US" sz="800" dirty="0">
              <a:solidFill>
                <a:srgbClr val="1D2362"/>
              </a:solidFill>
              <a:latin typeface="Verdana" charset="0"/>
              <a:ea typeface="Verdana" charset="0"/>
              <a:cs typeface="Verdana" charset="0"/>
            </a:endParaRPr>
          </a:p>
        </p:txBody>
      </p:sp>
    </p:spTree>
    <p:extLst>
      <p:ext uri="{BB962C8B-B14F-4D97-AF65-F5344CB8AC3E}">
        <p14:creationId xmlns:p14="http://schemas.microsoft.com/office/powerpoint/2010/main" val="137044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ussenblad - Hoofdstuk 1 - Blauwe achtergrond">
    <p:spTree>
      <p:nvGrpSpPr>
        <p:cNvPr id="1" name=""/>
        <p:cNvGrpSpPr/>
        <p:nvPr/>
      </p:nvGrpSpPr>
      <p:grpSpPr>
        <a:xfrm>
          <a:off x="0" y="0"/>
          <a:ext cx="0" cy="0"/>
          <a:chOff x="0" y="0"/>
          <a:chExt cx="0" cy="0"/>
        </a:xfrm>
      </p:grpSpPr>
      <p:pic>
        <p:nvPicPr>
          <p:cNvPr id="23" name="Afbeelding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21"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22" name="Tekstvak 21"/>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01</a:t>
            </a:r>
          </a:p>
        </p:txBody>
      </p:sp>
    </p:spTree>
    <p:extLst>
      <p:ext uri="{BB962C8B-B14F-4D97-AF65-F5344CB8AC3E}">
        <p14:creationId xmlns:p14="http://schemas.microsoft.com/office/powerpoint/2010/main" val="2019699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ussenblad - Hoofdstuk 10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10</a:t>
            </a:r>
          </a:p>
        </p:txBody>
      </p:sp>
      <p:sp>
        <p:nvSpPr>
          <p:cNvPr id="5" name="TextBox 4">
            <a:extLst>
              <a:ext uri="{FF2B5EF4-FFF2-40B4-BE49-F238E27FC236}">
                <a16:creationId xmlns:a16="http://schemas.microsoft.com/office/drawing/2014/main" id="{8F67DFCA-0F73-48DA-B48B-38FD417E672B}"/>
              </a:ext>
            </a:extLst>
          </p:cNvPr>
          <p:cNvSpPr txBox="1"/>
          <p:nvPr userDrawn="1"/>
        </p:nvSpPr>
        <p:spPr>
          <a:xfrm>
            <a:off x="10420709" y="6559958"/>
            <a:ext cx="715993"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Page </a:t>
            </a:r>
            <a:fld id="{17569D19-4385-4D60-8294-73FB37630699}" type="slidenum">
              <a:rPr lang="en-US" sz="800" smtClean="0">
                <a:solidFill>
                  <a:srgbClr val="1D2362"/>
                </a:solidFill>
                <a:latin typeface="Verdana" charset="0"/>
                <a:ea typeface="Verdana" charset="0"/>
                <a:cs typeface="Verdana" charset="0"/>
              </a:rPr>
              <a:t>‹#›</a:t>
            </a:fld>
            <a:endParaRPr lang="en-US" sz="800" dirty="0">
              <a:solidFill>
                <a:srgbClr val="1D2362"/>
              </a:solidFill>
              <a:latin typeface="Verdana" charset="0"/>
              <a:ea typeface="Verdana" charset="0"/>
              <a:cs typeface="Verdana" charset="0"/>
            </a:endParaRPr>
          </a:p>
        </p:txBody>
      </p:sp>
    </p:spTree>
    <p:extLst>
      <p:ext uri="{BB962C8B-B14F-4D97-AF65-F5344CB8AC3E}">
        <p14:creationId xmlns:p14="http://schemas.microsoft.com/office/powerpoint/2010/main" val="80964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ussenblad - Hoofdstukken - Blauwe achtergrond">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7" name="Titel 1"/>
          <p:cNvSpPr>
            <a:spLocks noGrp="1"/>
          </p:cNvSpPr>
          <p:nvPr>
            <p:ph type="ctrTitle" hasCustomPrompt="1"/>
          </p:nvPr>
        </p:nvSpPr>
        <p:spPr>
          <a:xfrm>
            <a:off x="1524000" y="753035"/>
            <a:ext cx="9144000" cy="2967328"/>
          </a:xfrm>
          <a:prstGeom prst="rect">
            <a:avLst/>
          </a:prstGeom>
        </p:spPr>
        <p:txBody>
          <a:bodyPr anchor="ctr">
            <a:normAutofit/>
          </a:bodyPr>
          <a:lstStyle>
            <a:lvl1pPr algn="ctr">
              <a:defRPr sz="6600" b="0" i="0" spc="0" baseline="0">
                <a:solidFill>
                  <a:schemeClr val="bg1"/>
                </a:solidFill>
                <a:latin typeface="Verdana" charset="0"/>
                <a:ea typeface="Verdana" charset="0"/>
                <a:cs typeface="Verdana" charset="0"/>
              </a:defRPr>
            </a:lvl1pPr>
          </a:lstStyle>
          <a:p>
            <a:r>
              <a:rPr lang="nl-NL" dirty="0"/>
              <a:t>Titel van</a:t>
            </a:r>
            <a:br>
              <a:rPr lang="nl-NL" dirty="0"/>
            </a:br>
            <a:r>
              <a:rPr lang="nl-NL" dirty="0"/>
              <a:t>het hoofdstuk</a:t>
            </a:r>
          </a:p>
        </p:txBody>
      </p:sp>
      <p:sp>
        <p:nvSpPr>
          <p:cNvPr id="8" name="Ondertitel 2"/>
          <p:cNvSpPr>
            <a:spLocks noGrp="1"/>
          </p:cNvSpPr>
          <p:nvPr>
            <p:ph type="subTitle" idx="1" hasCustomPrompt="1"/>
          </p:nvPr>
        </p:nvSpPr>
        <p:spPr>
          <a:xfrm>
            <a:off x="1524000" y="3720363"/>
            <a:ext cx="9144000" cy="887496"/>
          </a:xfrm>
          <a:prstGeom prst="rect">
            <a:avLst/>
          </a:prstGeom>
        </p:spPr>
        <p:txBody>
          <a:bodyPr anchor="ctr">
            <a:normAutofit/>
          </a:bodyPr>
          <a:lstStyle>
            <a:lvl1pPr marL="0" indent="0" algn="ctr">
              <a:buNone/>
              <a:defRPr sz="2400" b="0" i="0" baseline="0">
                <a:solidFill>
                  <a:srgbClr val="67BFB5"/>
                </a:solidFill>
                <a:latin typeface="Verdana" charset="0"/>
                <a:ea typeface="Verdana" charset="0"/>
                <a:cs typeface="Verdan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Hoofdstuk #</a:t>
            </a:r>
          </a:p>
        </p:txBody>
      </p:sp>
    </p:spTree>
    <p:extLst>
      <p:ext uri="{BB962C8B-B14F-4D97-AF65-F5344CB8AC3E}">
        <p14:creationId xmlns:p14="http://schemas.microsoft.com/office/powerpoint/2010/main" val="42814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ussenblad - Hoofdstuk 1 - Blauwe achtergrond">
    <p:spTree>
      <p:nvGrpSpPr>
        <p:cNvPr id="1" name=""/>
        <p:cNvGrpSpPr/>
        <p:nvPr/>
      </p:nvGrpSpPr>
      <p:grpSpPr>
        <a:xfrm>
          <a:off x="0" y="0"/>
          <a:ext cx="0" cy="0"/>
          <a:chOff x="0" y="0"/>
          <a:chExt cx="0" cy="0"/>
        </a:xfrm>
      </p:grpSpPr>
      <p:pic>
        <p:nvPicPr>
          <p:cNvPr id="23" name="Afbeelding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21"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22" name="Tekstvak 21"/>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01</a:t>
            </a:r>
          </a:p>
        </p:txBody>
      </p:sp>
    </p:spTree>
    <p:extLst>
      <p:ext uri="{BB962C8B-B14F-4D97-AF65-F5344CB8AC3E}">
        <p14:creationId xmlns:p14="http://schemas.microsoft.com/office/powerpoint/2010/main" val="4179585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ussenblad - Hoofdstuk 2 - Blauwe achtergrond">
    <p:spTree>
      <p:nvGrpSpPr>
        <p:cNvPr id="1" name=""/>
        <p:cNvGrpSpPr/>
        <p:nvPr/>
      </p:nvGrpSpPr>
      <p:grpSpPr>
        <a:xfrm>
          <a:off x="0" y="0"/>
          <a:ext cx="0" cy="0"/>
          <a:chOff x="0" y="0"/>
          <a:chExt cx="0" cy="0"/>
        </a:xfrm>
      </p:grpSpPr>
      <p:pic>
        <p:nvPicPr>
          <p:cNvPr id="12" name="Afbeelding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3"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4" name="Tekstvak 13"/>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02</a:t>
            </a:r>
          </a:p>
        </p:txBody>
      </p:sp>
    </p:spTree>
    <p:extLst>
      <p:ext uri="{BB962C8B-B14F-4D97-AF65-F5344CB8AC3E}">
        <p14:creationId xmlns:p14="http://schemas.microsoft.com/office/powerpoint/2010/main" val="250557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ussenblad - Hoofdstuk 3 - Blauwe achtergrond">
    <p:spTree>
      <p:nvGrpSpPr>
        <p:cNvPr id="1" name=""/>
        <p:cNvGrpSpPr/>
        <p:nvPr/>
      </p:nvGrpSpPr>
      <p:grpSpPr>
        <a:xfrm>
          <a:off x="0" y="0"/>
          <a:ext cx="0" cy="0"/>
          <a:chOff x="0" y="0"/>
          <a:chExt cx="0" cy="0"/>
        </a:xfrm>
      </p:grpSpPr>
      <p:pic>
        <p:nvPicPr>
          <p:cNvPr id="12" name="Afbeelding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3"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4" name="Tekstvak 13"/>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03</a:t>
            </a:r>
          </a:p>
        </p:txBody>
      </p:sp>
    </p:spTree>
    <p:extLst>
      <p:ext uri="{BB962C8B-B14F-4D97-AF65-F5344CB8AC3E}">
        <p14:creationId xmlns:p14="http://schemas.microsoft.com/office/powerpoint/2010/main" val="689414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ussenblad - Hoofdstuk 4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04</a:t>
            </a:r>
          </a:p>
        </p:txBody>
      </p:sp>
    </p:spTree>
    <p:extLst>
      <p:ext uri="{BB962C8B-B14F-4D97-AF65-F5344CB8AC3E}">
        <p14:creationId xmlns:p14="http://schemas.microsoft.com/office/powerpoint/2010/main" val="309380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ussenblad - Hoofdstuk 5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05</a:t>
            </a:r>
          </a:p>
        </p:txBody>
      </p:sp>
    </p:spTree>
    <p:extLst>
      <p:ext uri="{BB962C8B-B14F-4D97-AF65-F5344CB8AC3E}">
        <p14:creationId xmlns:p14="http://schemas.microsoft.com/office/powerpoint/2010/main" val="23625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ussenblad - Hoofdstuk 6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06</a:t>
            </a:r>
          </a:p>
        </p:txBody>
      </p:sp>
    </p:spTree>
    <p:extLst>
      <p:ext uri="{BB962C8B-B14F-4D97-AF65-F5344CB8AC3E}">
        <p14:creationId xmlns:p14="http://schemas.microsoft.com/office/powerpoint/2010/main" val="373049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ussenblad - Hoofdstuk 7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07</a:t>
            </a:r>
          </a:p>
        </p:txBody>
      </p:sp>
    </p:spTree>
    <p:extLst>
      <p:ext uri="{BB962C8B-B14F-4D97-AF65-F5344CB8AC3E}">
        <p14:creationId xmlns:p14="http://schemas.microsoft.com/office/powerpoint/2010/main" val="186273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ussenblad - Hoofdstuk 8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08</a:t>
            </a:r>
          </a:p>
        </p:txBody>
      </p:sp>
    </p:spTree>
    <p:extLst>
      <p:ext uri="{BB962C8B-B14F-4D97-AF65-F5344CB8AC3E}">
        <p14:creationId xmlns:p14="http://schemas.microsoft.com/office/powerpoint/2010/main" val="98016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ussenblad - Hoofdstuk 2 - Blauwe achtergrond">
    <p:spTree>
      <p:nvGrpSpPr>
        <p:cNvPr id="1" name=""/>
        <p:cNvGrpSpPr/>
        <p:nvPr/>
      </p:nvGrpSpPr>
      <p:grpSpPr>
        <a:xfrm>
          <a:off x="0" y="0"/>
          <a:ext cx="0" cy="0"/>
          <a:chOff x="0" y="0"/>
          <a:chExt cx="0" cy="0"/>
        </a:xfrm>
      </p:grpSpPr>
      <p:pic>
        <p:nvPicPr>
          <p:cNvPr id="12" name="Afbeelding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3"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4" name="Tekstvak 13"/>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02</a:t>
            </a:r>
          </a:p>
        </p:txBody>
      </p:sp>
    </p:spTree>
    <p:extLst>
      <p:ext uri="{BB962C8B-B14F-4D97-AF65-F5344CB8AC3E}">
        <p14:creationId xmlns:p14="http://schemas.microsoft.com/office/powerpoint/2010/main" val="101808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ussenblad - Hoofdstuk 9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09</a:t>
            </a:r>
          </a:p>
        </p:txBody>
      </p:sp>
    </p:spTree>
    <p:extLst>
      <p:ext uri="{BB962C8B-B14F-4D97-AF65-F5344CB8AC3E}">
        <p14:creationId xmlns:p14="http://schemas.microsoft.com/office/powerpoint/2010/main" val="14746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ussenblad - Hoofdstuk 10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10</a:t>
            </a:r>
          </a:p>
        </p:txBody>
      </p:sp>
    </p:spTree>
    <p:extLst>
      <p:ext uri="{BB962C8B-B14F-4D97-AF65-F5344CB8AC3E}">
        <p14:creationId xmlns:p14="http://schemas.microsoft.com/office/powerpoint/2010/main" val="3227735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Afbeelding, titel en items">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1998" cy="6857999"/>
          </a:xfrm>
          <a:prstGeom prst="rect">
            <a:avLst/>
          </a:prstGeom>
        </p:spPr>
      </p:pic>
      <p:sp>
        <p:nvSpPr>
          <p:cNvPr id="8" name="Rechthoek 7"/>
          <p:cNvSpPr/>
          <p:nvPr userDrawn="1"/>
        </p:nvSpPr>
        <p:spPr>
          <a:xfrm>
            <a:off x="0" y="0"/>
            <a:ext cx="5235388" cy="68580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5"/>
          <p:cNvSpPr>
            <a:spLocks noGrp="1"/>
          </p:cNvSpPr>
          <p:nvPr>
            <p:ph type="body" sz="quarter" idx="10" hasCustomPrompt="1"/>
          </p:nvPr>
        </p:nvSpPr>
        <p:spPr>
          <a:xfrm>
            <a:off x="610301" y="2969550"/>
            <a:ext cx="4014787" cy="918900"/>
          </a:xfrm>
          <a:prstGeom prst="rect">
            <a:avLst/>
          </a:prstGeom>
        </p:spPr>
        <p:txBody>
          <a:bodyPr anchor="ctr">
            <a:noAutofit/>
          </a:bodyPr>
          <a:lstStyle>
            <a:lvl1pPr marL="0" indent="0" algn="ctr">
              <a:buNone/>
              <a:defRPr sz="2400" b="0" i="0" baseline="0">
                <a:latin typeface="Verdana" charset="0"/>
                <a:ea typeface="Verdana" charset="0"/>
                <a:cs typeface="Verdana" charset="0"/>
              </a:defRPr>
            </a:lvl1pPr>
          </a:lstStyle>
          <a:p>
            <a:pPr lvl="0"/>
            <a:r>
              <a:rPr lang="nl-NL" dirty="0"/>
              <a:t>Plaats hier een afbeelding</a:t>
            </a:r>
          </a:p>
        </p:txBody>
      </p:sp>
      <p:sp>
        <p:nvSpPr>
          <p:cNvPr id="10" name="Titel 1"/>
          <p:cNvSpPr>
            <a:spLocks noGrp="1"/>
          </p:cNvSpPr>
          <p:nvPr>
            <p:ph type="title" hasCustomPrompt="1"/>
          </p:nvPr>
        </p:nvSpPr>
        <p:spPr>
          <a:xfrm>
            <a:off x="5459505" y="365125"/>
            <a:ext cx="6343425" cy="1203699"/>
          </a:xfrm>
        </p:spPr>
        <p:txBody>
          <a:bodyPr>
            <a:normAutofit/>
          </a:bodyPr>
          <a:lstStyle>
            <a:lvl1pPr algn="l">
              <a:defRPr sz="3200" baseline="0"/>
            </a:lvl1pPr>
          </a:lstStyle>
          <a:p>
            <a:r>
              <a:rPr lang="nl-NL" dirty="0"/>
              <a:t>Voeg een titel toe</a:t>
            </a:r>
            <a:br>
              <a:rPr lang="nl-NL" dirty="0"/>
            </a:br>
            <a:r>
              <a:rPr lang="nl-NL" dirty="0"/>
              <a:t>Extra regel</a:t>
            </a:r>
          </a:p>
        </p:txBody>
      </p:sp>
      <p:sp>
        <p:nvSpPr>
          <p:cNvPr id="11" name="Tijdelijke aanduiding voor inhoud 2"/>
          <p:cNvSpPr>
            <a:spLocks noGrp="1"/>
          </p:cNvSpPr>
          <p:nvPr>
            <p:ph idx="1" hasCustomPrompt="1"/>
          </p:nvPr>
        </p:nvSpPr>
        <p:spPr>
          <a:xfrm>
            <a:off x="5459506" y="1730189"/>
            <a:ext cx="6343426" cy="3657600"/>
          </a:xfrm>
          <a:prstGeom prst="rect">
            <a:avLst/>
          </a:prstGeom>
        </p:spPr>
        <p:txBody>
          <a:bodyPr>
            <a:normAutofit/>
          </a:bodyPr>
          <a:lstStyle>
            <a:lvl1pPr marL="342900" indent="-342900">
              <a:buFont typeface="Arial" charset="0"/>
              <a:buChar char="•"/>
              <a:defRPr sz="2000" b="0" i="0" baseline="0">
                <a:latin typeface="Verdana" charset="0"/>
                <a:ea typeface="Verdana" charset="0"/>
                <a:cs typeface="Verdana"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Item 1</a:t>
            </a:r>
          </a:p>
          <a:p>
            <a:pPr lvl="0"/>
            <a:r>
              <a:rPr lang="nl-NL" dirty="0"/>
              <a:t>Item 2</a:t>
            </a:r>
          </a:p>
          <a:p>
            <a:pPr lvl="0"/>
            <a:r>
              <a:rPr lang="nl-NL" dirty="0"/>
              <a:t>Item 3</a:t>
            </a:r>
          </a:p>
          <a:p>
            <a:pPr lvl="0"/>
            <a:r>
              <a:rPr lang="nl-NL" dirty="0"/>
              <a:t>Item 4</a:t>
            </a:r>
          </a:p>
          <a:p>
            <a:pPr lvl="0"/>
            <a:r>
              <a:rPr lang="nl-NL" dirty="0"/>
              <a:t>Item 5</a:t>
            </a:r>
          </a:p>
          <a:p>
            <a:pPr lvl="0"/>
            <a:r>
              <a:rPr lang="nl-NL" dirty="0"/>
              <a:t>Item 6</a:t>
            </a:r>
          </a:p>
        </p:txBody>
      </p:sp>
      <p:sp>
        <p:nvSpPr>
          <p:cNvPr id="7" name="TextBox 6">
            <a:extLst>
              <a:ext uri="{FF2B5EF4-FFF2-40B4-BE49-F238E27FC236}">
                <a16:creationId xmlns:a16="http://schemas.microsoft.com/office/drawing/2014/main" id="{0571FAC9-A5F0-446A-9258-02350AF7CB59}"/>
              </a:ext>
            </a:extLst>
          </p:cNvPr>
          <p:cNvSpPr txBox="1"/>
          <p:nvPr userDrawn="1"/>
        </p:nvSpPr>
        <p:spPr>
          <a:xfrm>
            <a:off x="10420709" y="6559958"/>
            <a:ext cx="715993"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Page </a:t>
            </a:r>
            <a:fld id="{17569D19-4385-4D60-8294-73FB37630699}" type="slidenum">
              <a:rPr lang="en-US" sz="800" smtClean="0">
                <a:solidFill>
                  <a:srgbClr val="1D2362"/>
                </a:solidFill>
                <a:latin typeface="Verdana" charset="0"/>
                <a:ea typeface="Verdana" charset="0"/>
                <a:cs typeface="Verdana" charset="0"/>
              </a:rPr>
              <a:t>‹#›</a:t>
            </a:fld>
            <a:endParaRPr lang="en-US" sz="800" dirty="0">
              <a:solidFill>
                <a:srgbClr val="1D2362"/>
              </a:solidFill>
              <a:latin typeface="Verdana" charset="0"/>
              <a:ea typeface="Verdana" charset="0"/>
              <a:cs typeface="Verdana" charset="0"/>
            </a:endParaRPr>
          </a:p>
        </p:txBody>
      </p:sp>
    </p:spTree>
    <p:extLst>
      <p:ext uri="{BB962C8B-B14F-4D97-AF65-F5344CB8AC3E}">
        <p14:creationId xmlns:p14="http://schemas.microsoft.com/office/powerpoint/2010/main" val="283332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1000"/>
                                        <p:tgtEl>
                                          <p:spTgt spid="11">
                                            <p:txEl>
                                              <p:pRg st="0" end="0"/>
                                            </p:txEl>
                                          </p:spTgt>
                                        </p:tgtEl>
                                      </p:cBhvr>
                                    </p:animEffect>
                                  </p:childTnLst>
                                  <p:subTnLst>
                                    <p:animClr clrSpc="rgb" dir="cw">
                                      <p:cBhvr override="childStyle">
                                        <p:cTn dur="1" fill="hold" display="0" masterRel="nextClick" afterEffect="1"/>
                                        <p:tgtEl>
                                          <p:spTgt spid="11">
                                            <p:txEl>
                                              <p:pRg st="0" end="0"/>
                                            </p:txEl>
                                          </p:spTgt>
                                        </p:tgtEl>
                                        <p:attrNameLst>
                                          <p:attrName>ppt_c</p:attrName>
                                        </p:attrNameLst>
                                      </p:cBhvr>
                                      <p:to>
                                        <a:srgbClr val="BFBFBF"/>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fade">
                                      <p:cBhvr>
                                        <p:cTn id="17" dur="1000"/>
                                        <p:tgtEl>
                                          <p:spTgt spid="11">
                                            <p:txEl>
                                              <p:pRg st="1" end="1"/>
                                            </p:txEl>
                                          </p:spTgt>
                                        </p:tgtEl>
                                      </p:cBhvr>
                                    </p:animEffect>
                                  </p:childTnLst>
                                  <p:subTnLst>
                                    <p:animClr clrSpc="rgb" dir="cw">
                                      <p:cBhvr override="childStyle">
                                        <p:cTn dur="1" fill="hold" display="0" masterRel="nextClick" afterEffect="1"/>
                                        <p:tgtEl>
                                          <p:spTgt spid="11">
                                            <p:txEl>
                                              <p:pRg st="1" end="1"/>
                                            </p:txEl>
                                          </p:spTgt>
                                        </p:tgtEl>
                                        <p:attrNameLst>
                                          <p:attrName>ppt_c</p:attrName>
                                        </p:attrNameLst>
                                      </p:cBhvr>
                                      <p:to>
                                        <a:srgbClr val="BFBFBF"/>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fade">
                                      <p:cBhvr>
                                        <p:cTn id="22" dur="1000"/>
                                        <p:tgtEl>
                                          <p:spTgt spid="11">
                                            <p:txEl>
                                              <p:pRg st="2" end="2"/>
                                            </p:txEl>
                                          </p:spTgt>
                                        </p:tgtEl>
                                      </p:cBhvr>
                                    </p:animEffect>
                                  </p:childTnLst>
                                  <p:subTnLst>
                                    <p:animClr clrSpc="rgb" dir="cw">
                                      <p:cBhvr override="childStyle">
                                        <p:cTn dur="1" fill="hold" display="0" masterRel="nextClick" afterEffect="1"/>
                                        <p:tgtEl>
                                          <p:spTgt spid="11">
                                            <p:txEl>
                                              <p:pRg st="2" end="2"/>
                                            </p:txEl>
                                          </p:spTgt>
                                        </p:tgtEl>
                                        <p:attrNameLst>
                                          <p:attrName>ppt_c</p:attrName>
                                        </p:attrNameLst>
                                      </p:cBhvr>
                                      <p:to>
                                        <a:srgbClr val="BFBFBF"/>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fade">
                                      <p:cBhvr>
                                        <p:cTn id="27" dur="1000"/>
                                        <p:tgtEl>
                                          <p:spTgt spid="11">
                                            <p:txEl>
                                              <p:pRg st="3" end="3"/>
                                            </p:txEl>
                                          </p:spTgt>
                                        </p:tgtEl>
                                      </p:cBhvr>
                                    </p:animEffect>
                                  </p:childTnLst>
                                  <p:subTnLst>
                                    <p:animClr clrSpc="rgb" dir="cw">
                                      <p:cBhvr override="childStyle">
                                        <p:cTn dur="1" fill="hold" display="0" masterRel="nextClick" afterEffect="1"/>
                                        <p:tgtEl>
                                          <p:spTgt spid="11">
                                            <p:txEl>
                                              <p:pRg st="3" end="3"/>
                                            </p:txEl>
                                          </p:spTgt>
                                        </p:tgtEl>
                                        <p:attrNameLst>
                                          <p:attrName>ppt_c</p:attrName>
                                        </p:attrNameLst>
                                      </p:cBhvr>
                                      <p:to>
                                        <a:srgbClr val="BFBFBF"/>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xEl>
                                              <p:pRg st="4" end="4"/>
                                            </p:txEl>
                                          </p:spTgt>
                                        </p:tgtEl>
                                        <p:attrNameLst>
                                          <p:attrName>style.visibility</p:attrName>
                                        </p:attrNameLst>
                                      </p:cBhvr>
                                      <p:to>
                                        <p:strVal val="visible"/>
                                      </p:to>
                                    </p:set>
                                    <p:animEffect transition="in" filter="fade">
                                      <p:cBhvr>
                                        <p:cTn id="32" dur="1000"/>
                                        <p:tgtEl>
                                          <p:spTgt spid="11">
                                            <p:txEl>
                                              <p:pRg st="4" end="4"/>
                                            </p:txEl>
                                          </p:spTgt>
                                        </p:tgtEl>
                                      </p:cBhvr>
                                    </p:animEffect>
                                  </p:childTnLst>
                                  <p:subTnLst>
                                    <p:animClr clrSpc="rgb" dir="cw">
                                      <p:cBhvr override="childStyle">
                                        <p:cTn dur="1" fill="hold" display="0" masterRel="nextClick" afterEffect="1"/>
                                        <p:tgtEl>
                                          <p:spTgt spid="11">
                                            <p:txEl>
                                              <p:pRg st="4" end="4"/>
                                            </p:txEl>
                                          </p:spTgt>
                                        </p:tgtEl>
                                        <p:attrNameLst>
                                          <p:attrName>ppt_c</p:attrName>
                                        </p:attrNameLst>
                                      </p:cBhvr>
                                      <p:to>
                                        <a:srgbClr val="BFBFBF"/>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xEl>
                                              <p:pRg st="5" end="5"/>
                                            </p:txEl>
                                          </p:spTgt>
                                        </p:tgtEl>
                                        <p:attrNameLst>
                                          <p:attrName>style.visibility</p:attrName>
                                        </p:attrNameLst>
                                      </p:cBhvr>
                                      <p:to>
                                        <p:strVal val="visible"/>
                                      </p:to>
                                    </p:set>
                                    <p:animEffect transition="in" filter="fade">
                                      <p:cBhvr>
                                        <p:cTn id="37" dur="1000"/>
                                        <p:tgtEl>
                                          <p:spTgt spid="11">
                                            <p:txEl>
                                              <p:pRg st="5" end="5"/>
                                            </p:txEl>
                                          </p:spTgt>
                                        </p:tgtEl>
                                      </p:cBhvr>
                                    </p:animEffect>
                                  </p:childTnLst>
                                  <p:subTnLst>
                                    <p:animClr clrSpc="rgb" dir="cw">
                                      <p:cBhvr override="childStyle">
                                        <p:cTn dur="1" fill="hold" display="0" masterRel="nextClick" afterEffect="1"/>
                                        <p:tgtEl>
                                          <p:spTgt spid="11">
                                            <p:txEl>
                                              <p:pRg st="5" end="5"/>
                                            </p:txEl>
                                          </p:spTgt>
                                        </p:tgtEl>
                                        <p:attrNameLst>
                                          <p:attrName>ppt_c</p:attrName>
                                        </p:attrNameLst>
                                      </p:cBhvr>
                                      <p:to>
                                        <a:srgbClr val="BFBFB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tmplLst>
          <p:tmpl lvl="1">
            <p:tnLst>
              <p:par>
                <p:cT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subTnLst>
                    <p:animClr clrSpc="rgb" dir="cw">
                      <p:cBhvr override="childStyle">
                        <p:cTn dur="1" fill="hold" display="0" masterRel="nextClick" afterEffect="1"/>
                        <p:tgtEl>
                          <p:spTgt spid="11"/>
                        </p:tgtEl>
                        <p:attrNameLst>
                          <p:attrName>ppt_c</p:attrName>
                        </p:attrNameLst>
                      </p:cBhvr>
                      <p:to>
                        <a:srgbClr val="BFBFBF"/>
                      </p:to>
                    </p:animClr>
                  </p:subTnLst>
                </p:cTn>
              </p:par>
            </p:tnLst>
          </p:tmpl>
        </p:tmplLst>
      </p:bldP>
    </p:bld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el en items">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1998" cy="6857999"/>
          </a:xfrm>
          <a:prstGeom prst="rect">
            <a:avLst/>
          </a:prstGeom>
        </p:spPr>
      </p:pic>
      <p:sp>
        <p:nvSpPr>
          <p:cNvPr id="13" name="Tijdelijke aanduiding voor inhoud 2"/>
          <p:cNvSpPr>
            <a:spLocks noGrp="1"/>
          </p:cNvSpPr>
          <p:nvPr>
            <p:ph idx="1" hasCustomPrompt="1"/>
          </p:nvPr>
        </p:nvSpPr>
        <p:spPr>
          <a:xfrm>
            <a:off x="1201272" y="1729520"/>
            <a:ext cx="9753600" cy="3640339"/>
          </a:xfrm>
          <a:prstGeom prst="rect">
            <a:avLst/>
          </a:prstGeom>
        </p:spPr>
        <p:txBody>
          <a:bodyPr>
            <a:normAutofit/>
          </a:bodyPr>
          <a:lstStyle>
            <a:lvl1pPr marL="342900" indent="-342900">
              <a:buFont typeface="Arial" charset="0"/>
              <a:buChar char="•"/>
              <a:defRPr sz="2000" b="0" i="0" baseline="0">
                <a:latin typeface="Verdana" charset="0"/>
                <a:ea typeface="Verdana" charset="0"/>
                <a:cs typeface="Verdana"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Item 1</a:t>
            </a:r>
          </a:p>
          <a:p>
            <a:pPr lvl="0"/>
            <a:r>
              <a:rPr lang="nl-NL" dirty="0"/>
              <a:t>Item 2</a:t>
            </a:r>
          </a:p>
          <a:p>
            <a:pPr lvl="0"/>
            <a:r>
              <a:rPr lang="nl-NL" dirty="0"/>
              <a:t>Item 3</a:t>
            </a:r>
          </a:p>
          <a:p>
            <a:pPr lvl="0"/>
            <a:r>
              <a:rPr lang="nl-NL" dirty="0"/>
              <a:t>Item 4</a:t>
            </a:r>
          </a:p>
          <a:p>
            <a:pPr lvl="0"/>
            <a:r>
              <a:rPr lang="nl-NL" dirty="0"/>
              <a:t>Item 5</a:t>
            </a:r>
          </a:p>
          <a:p>
            <a:pPr lvl="0"/>
            <a:r>
              <a:rPr lang="nl-NL" dirty="0"/>
              <a:t>Item 6</a:t>
            </a:r>
          </a:p>
        </p:txBody>
      </p:sp>
      <p:sp>
        <p:nvSpPr>
          <p:cNvPr id="14" name="Titel 1"/>
          <p:cNvSpPr>
            <a:spLocks noGrp="1"/>
          </p:cNvSpPr>
          <p:nvPr>
            <p:ph type="title" hasCustomPrompt="1"/>
          </p:nvPr>
        </p:nvSpPr>
        <p:spPr>
          <a:xfrm>
            <a:off x="1219200" y="365125"/>
            <a:ext cx="9735671" cy="1203699"/>
          </a:xfrm>
        </p:spPr>
        <p:txBody>
          <a:bodyPr/>
          <a:lstStyle>
            <a:lvl1pPr algn="l">
              <a:defRPr baseline="0"/>
            </a:lvl1pPr>
          </a:lstStyle>
          <a:p>
            <a:r>
              <a:rPr lang="nl-NL" dirty="0"/>
              <a:t>Voeg een titel toe</a:t>
            </a:r>
            <a:br>
              <a:rPr lang="nl-NL" dirty="0"/>
            </a:br>
            <a:r>
              <a:rPr lang="nl-NL" dirty="0"/>
              <a:t>Extra regel</a:t>
            </a:r>
          </a:p>
        </p:txBody>
      </p:sp>
      <p:sp>
        <p:nvSpPr>
          <p:cNvPr id="5" name="TextBox 4">
            <a:extLst>
              <a:ext uri="{FF2B5EF4-FFF2-40B4-BE49-F238E27FC236}">
                <a16:creationId xmlns:a16="http://schemas.microsoft.com/office/drawing/2014/main" id="{A8936875-B060-4AF7-968F-E35E08B77AA1}"/>
              </a:ext>
            </a:extLst>
          </p:cNvPr>
          <p:cNvSpPr txBox="1"/>
          <p:nvPr userDrawn="1"/>
        </p:nvSpPr>
        <p:spPr>
          <a:xfrm>
            <a:off x="10420709" y="6559958"/>
            <a:ext cx="715993"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Page </a:t>
            </a:r>
            <a:fld id="{17569D19-4385-4D60-8294-73FB37630699}" type="slidenum">
              <a:rPr lang="en-US" sz="800" smtClean="0">
                <a:solidFill>
                  <a:srgbClr val="1D2362"/>
                </a:solidFill>
                <a:latin typeface="Verdana" charset="0"/>
                <a:ea typeface="Verdana" charset="0"/>
                <a:cs typeface="Verdana" charset="0"/>
              </a:rPr>
              <a:t>‹#›</a:t>
            </a:fld>
            <a:endParaRPr lang="en-US" sz="800" dirty="0">
              <a:solidFill>
                <a:srgbClr val="1D2362"/>
              </a:solidFill>
              <a:latin typeface="Verdana" charset="0"/>
              <a:ea typeface="Verdana" charset="0"/>
              <a:cs typeface="Verdana" charset="0"/>
            </a:endParaRPr>
          </a:p>
        </p:txBody>
      </p:sp>
    </p:spTree>
    <p:extLst>
      <p:ext uri="{BB962C8B-B14F-4D97-AF65-F5344CB8AC3E}">
        <p14:creationId xmlns:p14="http://schemas.microsoft.com/office/powerpoint/2010/main" val="3656953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subTnLst>
                                    <p:animClr clrSpc="rgb" dir="cw">
                                      <p:cBhvr override="childStyle">
                                        <p:cTn dur="1" fill="hold" display="0" masterRel="nextClick" afterEffect="1"/>
                                        <p:tgtEl>
                                          <p:spTgt spid="13">
                                            <p:txEl>
                                              <p:pRg st="0" end="0"/>
                                            </p:txEl>
                                          </p:spTgt>
                                        </p:tgtEl>
                                        <p:attrNameLst>
                                          <p:attrName>ppt_c</p:attrName>
                                        </p:attrNameLst>
                                      </p:cBhvr>
                                      <p:to>
                                        <a:srgbClr val="BFBFBF"/>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fade">
                                      <p:cBhvr>
                                        <p:cTn id="17" dur="500"/>
                                        <p:tgtEl>
                                          <p:spTgt spid="13">
                                            <p:txEl>
                                              <p:pRg st="1" end="1"/>
                                            </p:txEl>
                                          </p:spTgt>
                                        </p:tgtEl>
                                      </p:cBhvr>
                                    </p:animEffect>
                                  </p:childTnLst>
                                  <p:subTnLst>
                                    <p:animClr clrSpc="rgb" dir="cw">
                                      <p:cBhvr override="childStyle">
                                        <p:cTn dur="1" fill="hold" display="0" masterRel="nextClick" afterEffect="1"/>
                                        <p:tgtEl>
                                          <p:spTgt spid="13">
                                            <p:txEl>
                                              <p:pRg st="1" end="1"/>
                                            </p:txEl>
                                          </p:spTgt>
                                        </p:tgtEl>
                                        <p:attrNameLst>
                                          <p:attrName>ppt_c</p:attrName>
                                        </p:attrNameLst>
                                      </p:cBhvr>
                                      <p:to>
                                        <a:srgbClr val="BFBFBF"/>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fade">
                                      <p:cBhvr>
                                        <p:cTn id="22" dur="500"/>
                                        <p:tgtEl>
                                          <p:spTgt spid="13">
                                            <p:txEl>
                                              <p:pRg st="2" end="2"/>
                                            </p:txEl>
                                          </p:spTgt>
                                        </p:tgtEl>
                                      </p:cBhvr>
                                    </p:animEffect>
                                  </p:childTnLst>
                                  <p:subTnLst>
                                    <p:animClr clrSpc="rgb" dir="cw">
                                      <p:cBhvr override="childStyle">
                                        <p:cTn dur="1" fill="hold" display="0" masterRel="nextClick" afterEffect="1"/>
                                        <p:tgtEl>
                                          <p:spTgt spid="13">
                                            <p:txEl>
                                              <p:pRg st="2" end="2"/>
                                            </p:txEl>
                                          </p:spTgt>
                                        </p:tgtEl>
                                        <p:attrNameLst>
                                          <p:attrName>ppt_c</p:attrName>
                                        </p:attrNameLst>
                                      </p:cBhvr>
                                      <p:to>
                                        <a:srgbClr val="BFBFBF"/>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fade">
                                      <p:cBhvr>
                                        <p:cTn id="27" dur="500"/>
                                        <p:tgtEl>
                                          <p:spTgt spid="13">
                                            <p:txEl>
                                              <p:pRg st="3" end="3"/>
                                            </p:txEl>
                                          </p:spTgt>
                                        </p:tgtEl>
                                      </p:cBhvr>
                                    </p:animEffect>
                                  </p:childTnLst>
                                  <p:subTnLst>
                                    <p:animClr clrSpc="rgb" dir="cw">
                                      <p:cBhvr override="childStyle">
                                        <p:cTn dur="1" fill="hold" display="0" masterRel="nextClick" afterEffect="1"/>
                                        <p:tgtEl>
                                          <p:spTgt spid="13">
                                            <p:txEl>
                                              <p:pRg st="3" end="3"/>
                                            </p:txEl>
                                          </p:spTgt>
                                        </p:tgtEl>
                                        <p:attrNameLst>
                                          <p:attrName>ppt_c</p:attrName>
                                        </p:attrNameLst>
                                      </p:cBhvr>
                                      <p:to>
                                        <a:srgbClr val="BFBFBF"/>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xEl>
                                              <p:pRg st="4" end="4"/>
                                            </p:txEl>
                                          </p:spTgt>
                                        </p:tgtEl>
                                        <p:attrNameLst>
                                          <p:attrName>style.visibility</p:attrName>
                                        </p:attrNameLst>
                                      </p:cBhvr>
                                      <p:to>
                                        <p:strVal val="visible"/>
                                      </p:to>
                                    </p:set>
                                    <p:animEffect transition="in" filter="fade">
                                      <p:cBhvr>
                                        <p:cTn id="32" dur="500"/>
                                        <p:tgtEl>
                                          <p:spTgt spid="13">
                                            <p:txEl>
                                              <p:pRg st="4" end="4"/>
                                            </p:txEl>
                                          </p:spTgt>
                                        </p:tgtEl>
                                      </p:cBhvr>
                                    </p:animEffect>
                                  </p:childTnLst>
                                  <p:subTnLst>
                                    <p:animClr clrSpc="rgb" dir="cw">
                                      <p:cBhvr override="childStyle">
                                        <p:cTn dur="1" fill="hold" display="0" masterRel="nextClick" afterEffect="1"/>
                                        <p:tgtEl>
                                          <p:spTgt spid="13">
                                            <p:txEl>
                                              <p:pRg st="4" end="4"/>
                                            </p:txEl>
                                          </p:spTgt>
                                        </p:tgtEl>
                                        <p:attrNameLst>
                                          <p:attrName>ppt_c</p:attrName>
                                        </p:attrNameLst>
                                      </p:cBhvr>
                                      <p:to>
                                        <a:srgbClr val="BFBFBF"/>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xEl>
                                              <p:pRg st="5" end="5"/>
                                            </p:txEl>
                                          </p:spTgt>
                                        </p:tgtEl>
                                        <p:attrNameLst>
                                          <p:attrName>style.visibility</p:attrName>
                                        </p:attrNameLst>
                                      </p:cBhvr>
                                      <p:to>
                                        <p:strVal val="visible"/>
                                      </p:to>
                                    </p:set>
                                    <p:animEffect transition="in" filter="fade">
                                      <p:cBhvr>
                                        <p:cTn id="37" dur="500"/>
                                        <p:tgtEl>
                                          <p:spTgt spid="13">
                                            <p:txEl>
                                              <p:pRg st="5" end="5"/>
                                            </p:txEl>
                                          </p:spTgt>
                                        </p:tgtEl>
                                      </p:cBhvr>
                                    </p:animEffect>
                                  </p:childTnLst>
                                  <p:subTnLst>
                                    <p:animClr clrSpc="rgb" dir="cw">
                                      <p:cBhvr override="childStyle">
                                        <p:cTn dur="1" fill="hold" display="0" masterRel="nextClick" afterEffect="1"/>
                                        <p:tgtEl>
                                          <p:spTgt spid="13">
                                            <p:txEl>
                                              <p:pRg st="5" end="5"/>
                                            </p:txEl>
                                          </p:spTgt>
                                        </p:tgtEl>
                                        <p:attrNameLst>
                                          <p:attrName>ppt_c</p:attrName>
                                        </p:attrNameLst>
                                      </p:cBhvr>
                                      <p:to>
                                        <a:srgbClr val="BFBFB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tmplLst>
          <p:tmpl lvl="1">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rgbClr val="BFBFBF"/>
                      </p:to>
                    </p:animClr>
                  </p:subTnLst>
                </p:cTn>
              </p:par>
            </p:tnLst>
          </p:tmpl>
        </p:tmplLst>
      </p:bldP>
      <p:bldP spid="14" grpId="0"/>
    </p:bld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el en items - Witte achtergrond met huisstijlelementen - 1">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jdelijke aanduiding voor inhoud 2"/>
          <p:cNvSpPr>
            <a:spLocks noGrp="1"/>
          </p:cNvSpPr>
          <p:nvPr>
            <p:ph idx="1" hasCustomPrompt="1"/>
          </p:nvPr>
        </p:nvSpPr>
        <p:spPr>
          <a:xfrm>
            <a:off x="1201272" y="2141315"/>
            <a:ext cx="9753600" cy="3228543"/>
          </a:xfrm>
          <a:prstGeom prst="rect">
            <a:avLst/>
          </a:prstGeom>
        </p:spPr>
        <p:txBody>
          <a:bodyPr>
            <a:normAutofit/>
          </a:bodyPr>
          <a:lstStyle>
            <a:lvl1pPr marL="342900" indent="-342900">
              <a:buFont typeface="Arial" charset="0"/>
              <a:buChar char="•"/>
              <a:defRPr sz="2000" b="0" i="0" baseline="0">
                <a:latin typeface="Verdana" charset="0"/>
                <a:ea typeface="Verdana" charset="0"/>
                <a:cs typeface="Verdana"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Item 1</a:t>
            </a:r>
          </a:p>
          <a:p>
            <a:pPr lvl="0"/>
            <a:r>
              <a:rPr lang="nl-NL" dirty="0"/>
              <a:t>Item 2</a:t>
            </a:r>
          </a:p>
          <a:p>
            <a:pPr lvl="0"/>
            <a:r>
              <a:rPr lang="nl-NL" dirty="0"/>
              <a:t>Item 3</a:t>
            </a:r>
          </a:p>
          <a:p>
            <a:pPr lvl="0"/>
            <a:r>
              <a:rPr lang="nl-NL" dirty="0"/>
              <a:t>Item 4</a:t>
            </a:r>
          </a:p>
          <a:p>
            <a:pPr lvl="0"/>
            <a:r>
              <a:rPr lang="nl-NL" dirty="0"/>
              <a:t>Item 5</a:t>
            </a:r>
          </a:p>
          <a:p>
            <a:pPr lvl="0"/>
            <a:r>
              <a:rPr lang="nl-NL" dirty="0"/>
              <a:t>Item 6</a:t>
            </a:r>
          </a:p>
        </p:txBody>
      </p:sp>
      <p:sp>
        <p:nvSpPr>
          <p:cNvPr id="11" name="Titel 1"/>
          <p:cNvSpPr>
            <a:spLocks noGrp="1"/>
          </p:cNvSpPr>
          <p:nvPr>
            <p:ph type="title" hasCustomPrompt="1"/>
          </p:nvPr>
        </p:nvSpPr>
        <p:spPr>
          <a:xfrm>
            <a:off x="1219200" y="1198502"/>
            <a:ext cx="9753600" cy="792344"/>
          </a:xfrm>
        </p:spPr>
        <p:txBody>
          <a:bodyPr/>
          <a:lstStyle>
            <a:lvl1pPr algn="l">
              <a:defRPr/>
            </a:lvl1pPr>
          </a:lstStyle>
          <a:p>
            <a:r>
              <a:rPr lang="nl-NL" dirty="0"/>
              <a:t>Voeg een titel toe</a:t>
            </a:r>
          </a:p>
        </p:txBody>
      </p:sp>
      <p:sp>
        <p:nvSpPr>
          <p:cNvPr id="5" name="TextBox 4">
            <a:extLst>
              <a:ext uri="{FF2B5EF4-FFF2-40B4-BE49-F238E27FC236}">
                <a16:creationId xmlns:a16="http://schemas.microsoft.com/office/drawing/2014/main" id="{DD5D90A7-AD78-4E5F-AFE6-E5D864EFFC6F}"/>
              </a:ext>
            </a:extLst>
          </p:cNvPr>
          <p:cNvSpPr txBox="1"/>
          <p:nvPr userDrawn="1"/>
        </p:nvSpPr>
        <p:spPr>
          <a:xfrm>
            <a:off x="10420709" y="6559958"/>
            <a:ext cx="715993"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Page </a:t>
            </a:r>
            <a:fld id="{17569D19-4385-4D60-8294-73FB37630699}" type="slidenum">
              <a:rPr lang="en-US" sz="800" smtClean="0">
                <a:solidFill>
                  <a:srgbClr val="1D2362"/>
                </a:solidFill>
                <a:latin typeface="Verdana" charset="0"/>
                <a:ea typeface="Verdana" charset="0"/>
                <a:cs typeface="Verdana" charset="0"/>
              </a:rPr>
              <a:t>‹#›</a:t>
            </a:fld>
            <a:endParaRPr lang="en-US" sz="800" dirty="0">
              <a:solidFill>
                <a:srgbClr val="1D2362"/>
              </a:solidFill>
              <a:latin typeface="Verdana" charset="0"/>
              <a:ea typeface="Verdana" charset="0"/>
              <a:cs typeface="Verdana" charset="0"/>
            </a:endParaRPr>
          </a:p>
        </p:txBody>
      </p:sp>
    </p:spTree>
    <p:extLst>
      <p:ext uri="{BB962C8B-B14F-4D97-AF65-F5344CB8AC3E}">
        <p14:creationId xmlns:p14="http://schemas.microsoft.com/office/powerpoint/2010/main" val="67798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el en items - Witte achtergrond met huisstijlelementen - 2">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7" name="Tijdelijke aanduiding voor inhoud 2"/>
          <p:cNvSpPr>
            <a:spLocks noGrp="1"/>
          </p:cNvSpPr>
          <p:nvPr>
            <p:ph idx="1" hasCustomPrompt="1"/>
          </p:nvPr>
        </p:nvSpPr>
        <p:spPr>
          <a:xfrm>
            <a:off x="1201272" y="2141315"/>
            <a:ext cx="9753600" cy="3228543"/>
          </a:xfrm>
          <a:prstGeom prst="rect">
            <a:avLst/>
          </a:prstGeom>
        </p:spPr>
        <p:txBody>
          <a:bodyPr>
            <a:normAutofit/>
          </a:bodyPr>
          <a:lstStyle>
            <a:lvl1pPr marL="342900" indent="-342900">
              <a:buFont typeface="Arial" charset="0"/>
              <a:buChar char="•"/>
              <a:defRPr sz="2000" b="0" i="0" baseline="0">
                <a:latin typeface="Verdana" charset="0"/>
                <a:ea typeface="Verdana" charset="0"/>
                <a:cs typeface="Verdana"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Item 1</a:t>
            </a:r>
          </a:p>
          <a:p>
            <a:pPr lvl="0"/>
            <a:r>
              <a:rPr lang="nl-NL" dirty="0"/>
              <a:t>Item 2</a:t>
            </a:r>
          </a:p>
          <a:p>
            <a:pPr lvl="0"/>
            <a:r>
              <a:rPr lang="nl-NL" dirty="0"/>
              <a:t>Item 3</a:t>
            </a:r>
          </a:p>
          <a:p>
            <a:pPr lvl="0"/>
            <a:r>
              <a:rPr lang="nl-NL" dirty="0"/>
              <a:t>Item 4</a:t>
            </a:r>
          </a:p>
          <a:p>
            <a:pPr lvl="0"/>
            <a:r>
              <a:rPr lang="nl-NL" dirty="0"/>
              <a:t>Item 5</a:t>
            </a:r>
          </a:p>
          <a:p>
            <a:pPr lvl="0"/>
            <a:r>
              <a:rPr lang="nl-NL" dirty="0"/>
              <a:t>Item 6</a:t>
            </a:r>
          </a:p>
        </p:txBody>
      </p:sp>
      <p:sp>
        <p:nvSpPr>
          <p:cNvPr id="8" name="Titel 1"/>
          <p:cNvSpPr>
            <a:spLocks noGrp="1"/>
          </p:cNvSpPr>
          <p:nvPr>
            <p:ph type="title" hasCustomPrompt="1"/>
          </p:nvPr>
        </p:nvSpPr>
        <p:spPr>
          <a:xfrm>
            <a:off x="1219200" y="1198502"/>
            <a:ext cx="9753600" cy="792344"/>
          </a:xfrm>
        </p:spPr>
        <p:txBody>
          <a:bodyPr/>
          <a:lstStyle>
            <a:lvl1pPr algn="l">
              <a:defRPr/>
            </a:lvl1pPr>
          </a:lstStyle>
          <a:p>
            <a:r>
              <a:rPr lang="nl-NL" dirty="0"/>
              <a:t>Voeg een titel toe</a:t>
            </a:r>
          </a:p>
        </p:txBody>
      </p:sp>
      <p:sp>
        <p:nvSpPr>
          <p:cNvPr id="5" name="TextBox 4">
            <a:extLst>
              <a:ext uri="{FF2B5EF4-FFF2-40B4-BE49-F238E27FC236}">
                <a16:creationId xmlns:a16="http://schemas.microsoft.com/office/drawing/2014/main" id="{659F8BB6-67DA-4A6F-99DE-99806900159C}"/>
              </a:ext>
            </a:extLst>
          </p:cNvPr>
          <p:cNvSpPr txBox="1"/>
          <p:nvPr userDrawn="1"/>
        </p:nvSpPr>
        <p:spPr>
          <a:xfrm>
            <a:off x="10420709" y="6559958"/>
            <a:ext cx="715993"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Page </a:t>
            </a:r>
            <a:fld id="{17569D19-4385-4D60-8294-73FB37630699}" type="slidenum">
              <a:rPr lang="en-US" sz="800" smtClean="0">
                <a:solidFill>
                  <a:srgbClr val="1D2362"/>
                </a:solidFill>
                <a:latin typeface="Verdana" charset="0"/>
                <a:ea typeface="Verdana" charset="0"/>
                <a:cs typeface="Verdana" charset="0"/>
              </a:rPr>
              <a:t>‹#›</a:t>
            </a:fld>
            <a:endParaRPr lang="en-US" sz="800" dirty="0">
              <a:solidFill>
                <a:srgbClr val="1D2362"/>
              </a:solidFill>
              <a:latin typeface="Verdana" charset="0"/>
              <a:ea typeface="Verdana" charset="0"/>
              <a:cs typeface="Verdana" charset="0"/>
            </a:endParaRPr>
          </a:p>
        </p:txBody>
      </p:sp>
    </p:spTree>
    <p:extLst>
      <p:ext uri="{BB962C8B-B14F-4D97-AF65-F5344CB8AC3E}">
        <p14:creationId xmlns:p14="http://schemas.microsoft.com/office/powerpoint/2010/main" val="58473759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el en items - Witte achtergrond met huisstijlelementen - 3">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7" name="Tijdelijke aanduiding voor inhoud 2"/>
          <p:cNvSpPr>
            <a:spLocks noGrp="1"/>
          </p:cNvSpPr>
          <p:nvPr>
            <p:ph idx="1" hasCustomPrompt="1"/>
          </p:nvPr>
        </p:nvSpPr>
        <p:spPr>
          <a:xfrm>
            <a:off x="1201272" y="2141315"/>
            <a:ext cx="9753600" cy="3228543"/>
          </a:xfrm>
          <a:prstGeom prst="rect">
            <a:avLst/>
          </a:prstGeom>
        </p:spPr>
        <p:txBody>
          <a:bodyPr>
            <a:normAutofit/>
          </a:bodyPr>
          <a:lstStyle>
            <a:lvl1pPr marL="342900" indent="-342900">
              <a:buFont typeface="Arial" charset="0"/>
              <a:buChar char="•"/>
              <a:defRPr sz="2000" b="0" i="0" baseline="0">
                <a:latin typeface="Verdana" charset="0"/>
                <a:ea typeface="Verdana" charset="0"/>
                <a:cs typeface="Verdana"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Item 1</a:t>
            </a:r>
          </a:p>
          <a:p>
            <a:pPr lvl="0"/>
            <a:r>
              <a:rPr lang="nl-NL" dirty="0"/>
              <a:t>Item 2</a:t>
            </a:r>
          </a:p>
          <a:p>
            <a:pPr lvl="0"/>
            <a:r>
              <a:rPr lang="nl-NL" dirty="0"/>
              <a:t>Item 3</a:t>
            </a:r>
          </a:p>
          <a:p>
            <a:pPr lvl="0"/>
            <a:r>
              <a:rPr lang="nl-NL" dirty="0"/>
              <a:t>Item 4</a:t>
            </a:r>
          </a:p>
          <a:p>
            <a:pPr lvl="0"/>
            <a:r>
              <a:rPr lang="nl-NL" dirty="0"/>
              <a:t>Item 5</a:t>
            </a:r>
          </a:p>
          <a:p>
            <a:pPr lvl="0"/>
            <a:r>
              <a:rPr lang="nl-NL" dirty="0"/>
              <a:t>Item 6</a:t>
            </a:r>
          </a:p>
        </p:txBody>
      </p:sp>
      <p:sp>
        <p:nvSpPr>
          <p:cNvPr id="8" name="Titel 1"/>
          <p:cNvSpPr>
            <a:spLocks noGrp="1"/>
          </p:cNvSpPr>
          <p:nvPr>
            <p:ph type="title" hasCustomPrompt="1"/>
          </p:nvPr>
        </p:nvSpPr>
        <p:spPr>
          <a:xfrm>
            <a:off x="1219200" y="1198502"/>
            <a:ext cx="9753600" cy="792344"/>
          </a:xfrm>
        </p:spPr>
        <p:txBody>
          <a:bodyPr/>
          <a:lstStyle>
            <a:lvl1pPr algn="l">
              <a:defRPr/>
            </a:lvl1pPr>
          </a:lstStyle>
          <a:p>
            <a:r>
              <a:rPr lang="nl-NL" dirty="0"/>
              <a:t>Voeg een titel toe</a:t>
            </a:r>
          </a:p>
        </p:txBody>
      </p:sp>
      <p:sp>
        <p:nvSpPr>
          <p:cNvPr id="5" name="TextBox 4">
            <a:extLst>
              <a:ext uri="{FF2B5EF4-FFF2-40B4-BE49-F238E27FC236}">
                <a16:creationId xmlns:a16="http://schemas.microsoft.com/office/drawing/2014/main" id="{5AD951DE-0A50-452F-8C04-073227C4CF00}"/>
              </a:ext>
            </a:extLst>
          </p:cNvPr>
          <p:cNvSpPr txBox="1"/>
          <p:nvPr userDrawn="1"/>
        </p:nvSpPr>
        <p:spPr>
          <a:xfrm>
            <a:off x="10420709" y="6559958"/>
            <a:ext cx="715993"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Page </a:t>
            </a:r>
            <a:fld id="{17569D19-4385-4D60-8294-73FB37630699}" type="slidenum">
              <a:rPr lang="en-US" sz="800" smtClean="0">
                <a:solidFill>
                  <a:srgbClr val="1D2362"/>
                </a:solidFill>
                <a:latin typeface="Verdana" charset="0"/>
                <a:ea typeface="Verdana" charset="0"/>
                <a:cs typeface="Verdana" charset="0"/>
              </a:rPr>
              <a:t>‹#›</a:t>
            </a:fld>
            <a:endParaRPr lang="en-US" sz="800" dirty="0">
              <a:solidFill>
                <a:srgbClr val="1D2362"/>
              </a:solidFill>
              <a:latin typeface="Verdana" charset="0"/>
              <a:ea typeface="Verdana" charset="0"/>
              <a:cs typeface="Verdana" charset="0"/>
            </a:endParaRPr>
          </a:p>
        </p:txBody>
      </p:sp>
    </p:spTree>
    <p:extLst>
      <p:ext uri="{BB962C8B-B14F-4D97-AF65-F5344CB8AC3E}">
        <p14:creationId xmlns:p14="http://schemas.microsoft.com/office/powerpoint/2010/main" val="77468595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ekst - Witte achtergrond">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7" name="Titel 1"/>
          <p:cNvSpPr>
            <a:spLocks noGrp="1"/>
          </p:cNvSpPr>
          <p:nvPr>
            <p:ph type="title" hasCustomPrompt="1"/>
          </p:nvPr>
        </p:nvSpPr>
        <p:spPr>
          <a:xfrm>
            <a:off x="1927412" y="1628729"/>
            <a:ext cx="8337176" cy="3600543"/>
          </a:xfrm>
        </p:spPr>
        <p:txBody>
          <a:bodyPr>
            <a:normAutofit/>
          </a:bodyPr>
          <a:lstStyle>
            <a:lvl1pPr algn="ctr">
              <a:defRPr sz="4400"/>
            </a:lvl1pPr>
          </a:lstStyle>
          <a:p>
            <a:r>
              <a:rPr lang="nl-NL" dirty="0"/>
              <a:t>Voeg een tekst toe</a:t>
            </a:r>
          </a:p>
        </p:txBody>
      </p:sp>
      <p:sp>
        <p:nvSpPr>
          <p:cNvPr id="4" name="TextBox 3">
            <a:extLst>
              <a:ext uri="{FF2B5EF4-FFF2-40B4-BE49-F238E27FC236}">
                <a16:creationId xmlns:a16="http://schemas.microsoft.com/office/drawing/2014/main" id="{86B65126-0FA9-475B-BA04-11797B830967}"/>
              </a:ext>
            </a:extLst>
          </p:cNvPr>
          <p:cNvSpPr txBox="1"/>
          <p:nvPr userDrawn="1"/>
        </p:nvSpPr>
        <p:spPr>
          <a:xfrm>
            <a:off x="10420709" y="6559958"/>
            <a:ext cx="715993"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Page </a:t>
            </a:r>
            <a:fld id="{17569D19-4385-4D60-8294-73FB37630699}" type="slidenum">
              <a:rPr lang="en-US" sz="800" smtClean="0">
                <a:solidFill>
                  <a:srgbClr val="1D2362"/>
                </a:solidFill>
                <a:latin typeface="Verdana" charset="0"/>
                <a:ea typeface="Verdana" charset="0"/>
                <a:cs typeface="Verdana" charset="0"/>
              </a:rPr>
              <a:t>‹#›</a:t>
            </a:fld>
            <a:endParaRPr lang="en-US" sz="800" dirty="0">
              <a:solidFill>
                <a:srgbClr val="1D2362"/>
              </a:solidFill>
              <a:latin typeface="Verdana" charset="0"/>
              <a:ea typeface="Verdana" charset="0"/>
              <a:cs typeface="Verdana" charset="0"/>
            </a:endParaRPr>
          </a:p>
        </p:txBody>
      </p:sp>
    </p:spTree>
    <p:extLst>
      <p:ext uri="{BB962C8B-B14F-4D97-AF65-F5344CB8AC3E}">
        <p14:creationId xmlns:p14="http://schemas.microsoft.com/office/powerpoint/2010/main" val="328865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ekst - Witte achtergrond met huisstijlelementen - 1">
    <p:bg>
      <p:bgPr>
        <a:solidFill>
          <a:schemeClr val="bg1"/>
        </a:solidFill>
        <a:effectLst/>
      </p:bgPr>
    </p:bg>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7" name="Titel 1"/>
          <p:cNvSpPr>
            <a:spLocks noGrp="1"/>
          </p:cNvSpPr>
          <p:nvPr>
            <p:ph type="title" hasCustomPrompt="1"/>
          </p:nvPr>
        </p:nvSpPr>
        <p:spPr>
          <a:xfrm>
            <a:off x="1927412" y="1628729"/>
            <a:ext cx="8337176" cy="3600543"/>
          </a:xfrm>
        </p:spPr>
        <p:txBody>
          <a:bodyPr>
            <a:normAutofit/>
          </a:bodyPr>
          <a:lstStyle>
            <a:lvl1pPr algn="ctr">
              <a:defRPr sz="4400"/>
            </a:lvl1pPr>
          </a:lstStyle>
          <a:p>
            <a:r>
              <a:rPr lang="nl-NL" dirty="0"/>
              <a:t>Voeg een tekst toe</a:t>
            </a:r>
          </a:p>
        </p:txBody>
      </p:sp>
      <p:sp>
        <p:nvSpPr>
          <p:cNvPr id="5" name="TextBox 4">
            <a:extLst>
              <a:ext uri="{FF2B5EF4-FFF2-40B4-BE49-F238E27FC236}">
                <a16:creationId xmlns:a16="http://schemas.microsoft.com/office/drawing/2014/main" id="{44C9C3BC-1706-4B2D-A305-26063CC15438}"/>
              </a:ext>
            </a:extLst>
          </p:cNvPr>
          <p:cNvSpPr txBox="1"/>
          <p:nvPr userDrawn="1"/>
        </p:nvSpPr>
        <p:spPr>
          <a:xfrm>
            <a:off x="10420709" y="6559958"/>
            <a:ext cx="715993"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Page </a:t>
            </a:r>
            <a:fld id="{17569D19-4385-4D60-8294-73FB37630699}" type="slidenum">
              <a:rPr lang="en-US" sz="800" smtClean="0">
                <a:solidFill>
                  <a:srgbClr val="1D2362"/>
                </a:solidFill>
                <a:latin typeface="Verdana" charset="0"/>
                <a:ea typeface="Verdana" charset="0"/>
                <a:cs typeface="Verdana" charset="0"/>
              </a:rPr>
              <a:t>‹#›</a:t>
            </a:fld>
            <a:endParaRPr lang="en-US" sz="800" dirty="0">
              <a:solidFill>
                <a:srgbClr val="1D2362"/>
              </a:solidFill>
              <a:latin typeface="Verdana" charset="0"/>
              <a:ea typeface="Verdana" charset="0"/>
              <a:cs typeface="Verdana" charset="0"/>
            </a:endParaRPr>
          </a:p>
        </p:txBody>
      </p:sp>
    </p:spTree>
    <p:extLst>
      <p:ext uri="{BB962C8B-B14F-4D97-AF65-F5344CB8AC3E}">
        <p14:creationId xmlns:p14="http://schemas.microsoft.com/office/powerpoint/2010/main" val="300477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ekst - Witte achtergrond met huisstijlelementen - 2">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6" name="Titel 1"/>
          <p:cNvSpPr>
            <a:spLocks noGrp="1"/>
          </p:cNvSpPr>
          <p:nvPr>
            <p:ph type="title" hasCustomPrompt="1"/>
          </p:nvPr>
        </p:nvSpPr>
        <p:spPr>
          <a:xfrm>
            <a:off x="1927412" y="1628729"/>
            <a:ext cx="8337176" cy="3600543"/>
          </a:xfrm>
        </p:spPr>
        <p:txBody>
          <a:bodyPr>
            <a:normAutofit/>
          </a:bodyPr>
          <a:lstStyle>
            <a:lvl1pPr algn="ctr">
              <a:defRPr sz="4400"/>
            </a:lvl1pPr>
          </a:lstStyle>
          <a:p>
            <a:r>
              <a:rPr lang="nl-NL" dirty="0"/>
              <a:t>Voeg een tekst toe</a:t>
            </a:r>
          </a:p>
        </p:txBody>
      </p:sp>
      <p:sp>
        <p:nvSpPr>
          <p:cNvPr id="4" name="TextBox 3">
            <a:extLst>
              <a:ext uri="{FF2B5EF4-FFF2-40B4-BE49-F238E27FC236}">
                <a16:creationId xmlns:a16="http://schemas.microsoft.com/office/drawing/2014/main" id="{9D3EA222-9724-4225-8490-07881B8EB543}"/>
              </a:ext>
            </a:extLst>
          </p:cNvPr>
          <p:cNvSpPr txBox="1"/>
          <p:nvPr userDrawn="1"/>
        </p:nvSpPr>
        <p:spPr>
          <a:xfrm>
            <a:off x="10420709" y="6559958"/>
            <a:ext cx="715993"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Page </a:t>
            </a:r>
            <a:fld id="{17569D19-4385-4D60-8294-73FB37630699}" type="slidenum">
              <a:rPr lang="en-US" sz="800" smtClean="0">
                <a:solidFill>
                  <a:srgbClr val="1D2362"/>
                </a:solidFill>
                <a:latin typeface="Verdana" charset="0"/>
                <a:ea typeface="Verdana" charset="0"/>
                <a:cs typeface="Verdana" charset="0"/>
              </a:rPr>
              <a:t>‹#›</a:t>
            </a:fld>
            <a:endParaRPr lang="en-US" sz="800" dirty="0">
              <a:solidFill>
                <a:srgbClr val="1D2362"/>
              </a:solidFill>
              <a:latin typeface="Verdana" charset="0"/>
              <a:ea typeface="Verdana" charset="0"/>
              <a:cs typeface="Verdana" charset="0"/>
            </a:endParaRPr>
          </a:p>
        </p:txBody>
      </p:sp>
    </p:spTree>
    <p:extLst>
      <p:ext uri="{BB962C8B-B14F-4D97-AF65-F5344CB8AC3E}">
        <p14:creationId xmlns:p14="http://schemas.microsoft.com/office/powerpoint/2010/main" val="229946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ussenblad - Hoofdstuk 3 - Blauwe achtergrond">
    <p:spTree>
      <p:nvGrpSpPr>
        <p:cNvPr id="1" name=""/>
        <p:cNvGrpSpPr/>
        <p:nvPr/>
      </p:nvGrpSpPr>
      <p:grpSpPr>
        <a:xfrm>
          <a:off x="0" y="0"/>
          <a:ext cx="0" cy="0"/>
          <a:chOff x="0" y="0"/>
          <a:chExt cx="0" cy="0"/>
        </a:xfrm>
      </p:grpSpPr>
      <p:pic>
        <p:nvPicPr>
          <p:cNvPr id="12" name="Afbeelding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3"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4" name="Tekstvak 13"/>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03</a:t>
            </a:r>
          </a:p>
        </p:txBody>
      </p:sp>
    </p:spTree>
    <p:extLst>
      <p:ext uri="{BB962C8B-B14F-4D97-AF65-F5344CB8AC3E}">
        <p14:creationId xmlns:p14="http://schemas.microsoft.com/office/powerpoint/2010/main" val="201896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ekst - Witte achtergrond met huisstijlelementen - 3">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6" name="Titel 1"/>
          <p:cNvSpPr>
            <a:spLocks noGrp="1"/>
          </p:cNvSpPr>
          <p:nvPr>
            <p:ph type="title" hasCustomPrompt="1"/>
          </p:nvPr>
        </p:nvSpPr>
        <p:spPr>
          <a:xfrm>
            <a:off x="1927412" y="1628729"/>
            <a:ext cx="8337176" cy="3600543"/>
          </a:xfrm>
        </p:spPr>
        <p:txBody>
          <a:bodyPr>
            <a:normAutofit/>
          </a:bodyPr>
          <a:lstStyle>
            <a:lvl1pPr algn="ctr">
              <a:defRPr sz="4400"/>
            </a:lvl1pPr>
          </a:lstStyle>
          <a:p>
            <a:r>
              <a:rPr lang="nl-NL" dirty="0"/>
              <a:t>Voeg een tekst toe</a:t>
            </a:r>
          </a:p>
        </p:txBody>
      </p:sp>
      <p:sp>
        <p:nvSpPr>
          <p:cNvPr id="4" name="TextBox 3">
            <a:extLst>
              <a:ext uri="{FF2B5EF4-FFF2-40B4-BE49-F238E27FC236}">
                <a16:creationId xmlns:a16="http://schemas.microsoft.com/office/drawing/2014/main" id="{29DDF491-6336-40C6-9062-7216AB82F985}"/>
              </a:ext>
            </a:extLst>
          </p:cNvPr>
          <p:cNvSpPr txBox="1"/>
          <p:nvPr userDrawn="1"/>
        </p:nvSpPr>
        <p:spPr>
          <a:xfrm>
            <a:off x="10420709" y="6559958"/>
            <a:ext cx="715993"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Page </a:t>
            </a:r>
            <a:fld id="{17569D19-4385-4D60-8294-73FB37630699}" type="slidenum">
              <a:rPr lang="en-US" sz="800" smtClean="0">
                <a:solidFill>
                  <a:srgbClr val="1D2362"/>
                </a:solidFill>
                <a:latin typeface="Verdana" charset="0"/>
                <a:ea typeface="Verdana" charset="0"/>
                <a:cs typeface="Verdana" charset="0"/>
              </a:rPr>
              <a:t>‹#›</a:t>
            </a:fld>
            <a:endParaRPr lang="en-US" sz="800" dirty="0">
              <a:solidFill>
                <a:srgbClr val="1D2362"/>
              </a:solidFill>
              <a:latin typeface="Verdana" charset="0"/>
              <a:ea typeface="Verdana" charset="0"/>
              <a:cs typeface="Verdana" charset="0"/>
            </a:endParaRPr>
          </a:p>
        </p:txBody>
      </p:sp>
    </p:spTree>
    <p:extLst>
      <p:ext uri="{BB962C8B-B14F-4D97-AF65-F5344CB8AC3E}">
        <p14:creationId xmlns:p14="http://schemas.microsoft.com/office/powerpoint/2010/main" val="1210078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ekst - Blauwe achtergrond">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7" name="Titel 1"/>
          <p:cNvSpPr>
            <a:spLocks noGrp="1"/>
          </p:cNvSpPr>
          <p:nvPr>
            <p:ph type="title" hasCustomPrompt="1"/>
          </p:nvPr>
        </p:nvSpPr>
        <p:spPr>
          <a:xfrm>
            <a:off x="1927412" y="1628729"/>
            <a:ext cx="8337176" cy="3600543"/>
          </a:xfrm>
        </p:spPr>
        <p:txBody>
          <a:bodyPr>
            <a:normAutofit/>
          </a:bodyPr>
          <a:lstStyle>
            <a:lvl1pPr algn="ctr">
              <a:defRPr sz="4400">
                <a:solidFill>
                  <a:schemeClr val="bg1"/>
                </a:solidFill>
              </a:defRPr>
            </a:lvl1pPr>
          </a:lstStyle>
          <a:p>
            <a:r>
              <a:rPr lang="nl-NL" dirty="0"/>
              <a:t>Voeg een tekst toe</a:t>
            </a:r>
          </a:p>
        </p:txBody>
      </p:sp>
    </p:spTree>
    <p:extLst>
      <p:ext uri="{BB962C8B-B14F-4D97-AF65-F5344CB8AC3E}">
        <p14:creationId xmlns:p14="http://schemas.microsoft.com/office/powerpoint/2010/main" val="1769346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ekst - Blauwe achtergrond met huisstijlelementen - 1">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3" name="Titel 1"/>
          <p:cNvSpPr>
            <a:spLocks noGrp="1"/>
          </p:cNvSpPr>
          <p:nvPr>
            <p:ph type="title" hasCustomPrompt="1"/>
          </p:nvPr>
        </p:nvSpPr>
        <p:spPr>
          <a:xfrm>
            <a:off x="1927412" y="1628729"/>
            <a:ext cx="8337176" cy="3600543"/>
          </a:xfrm>
        </p:spPr>
        <p:txBody>
          <a:bodyPr>
            <a:normAutofit/>
          </a:bodyPr>
          <a:lstStyle>
            <a:lvl1pPr algn="ctr">
              <a:defRPr sz="4400">
                <a:solidFill>
                  <a:schemeClr val="bg1"/>
                </a:solidFill>
              </a:defRPr>
            </a:lvl1pPr>
          </a:lstStyle>
          <a:p>
            <a:r>
              <a:rPr lang="nl-NL" dirty="0"/>
              <a:t>Voeg een tekst toe</a:t>
            </a:r>
          </a:p>
        </p:txBody>
      </p:sp>
    </p:spTree>
    <p:extLst>
      <p:ext uri="{BB962C8B-B14F-4D97-AF65-F5344CB8AC3E}">
        <p14:creationId xmlns:p14="http://schemas.microsoft.com/office/powerpoint/2010/main" val="381452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ekst - Blauwe achtergrond met huisstijlelementen - 2">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2" name="Titel 1"/>
          <p:cNvSpPr>
            <a:spLocks noGrp="1"/>
          </p:cNvSpPr>
          <p:nvPr>
            <p:ph type="title" hasCustomPrompt="1"/>
          </p:nvPr>
        </p:nvSpPr>
        <p:spPr>
          <a:xfrm>
            <a:off x="1927412" y="1628729"/>
            <a:ext cx="8337176" cy="3600543"/>
          </a:xfrm>
        </p:spPr>
        <p:txBody>
          <a:bodyPr>
            <a:normAutofit/>
          </a:bodyPr>
          <a:lstStyle>
            <a:lvl1pPr algn="ctr">
              <a:defRPr sz="4400">
                <a:solidFill>
                  <a:schemeClr val="bg1"/>
                </a:solidFill>
              </a:defRPr>
            </a:lvl1pPr>
          </a:lstStyle>
          <a:p>
            <a:r>
              <a:rPr lang="nl-NL" dirty="0"/>
              <a:t>Voeg een tekst toe</a:t>
            </a:r>
          </a:p>
        </p:txBody>
      </p:sp>
    </p:spTree>
    <p:extLst>
      <p:ext uri="{BB962C8B-B14F-4D97-AF65-F5344CB8AC3E}">
        <p14:creationId xmlns:p14="http://schemas.microsoft.com/office/powerpoint/2010/main" val="30264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ekst - Blauwe achtergrond met huisstijlelementen - 3">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2" name="Titel 1"/>
          <p:cNvSpPr>
            <a:spLocks noGrp="1"/>
          </p:cNvSpPr>
          <p:nvPr>
            <p:ph type="title" hasCustomPrompt="1"/>
          </p:nvPr>
        </p:nvSpPr>
        <p:spPr>
          <a:xfrm>
            <a:off x="1927412" y="1628729"/>
            <a:ext cx="8337176" cy="3600543"/>
          </a:xfrm>
        </p:spPr>
        <p:txBody>
          <a:bodyPr>
            <a:normAutofit/>
          </a:bodyPr>
          <a:lstStyle>
            <a:lvl1pPr algn="ctr">
              <a:defRPr sz="4400">
                <a:solidFill>
                  <a:schemeClr val="bg1"/>
                </a:solidFill>
              </a:defRPr>
            </a:lvl1pPr>
          </a:lstStyle>
          <a:p>
            <a:r>
              <a:rPr lang="nl-NL" dirty="0"/>
              <a:t>Voeg een tekst toe</a:t>
            </a:r>
          </a:p>
        </p:txBody>
      </p:sp>
    </p:spTree>
    <p:extLst>
      <p:ext uri="{BB962C8B-B14F-4D97-AF65-F5344CB8AC3E}">
        <p14:creationId xmlns:p14="http://schemas.microsoft.com/office/powerpoint/2010/main" val="316641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Schermvullende afbeelding">
    <p:spTree>
      <p:nvGrpSpPr>
        <p:cNvPr id="1" name=""/>
        <p:cNvGrpSpPr/>
        <p:nvPr/>
      </p:nvGrpSpPr>
      <p:grpSpPr>
        <a:xfrm>
          <a:off x="0" y="0"/>
          <a:ext cx="0" cy="0"/>
          <a:chOff x="0" y="0"/>
          <a:chExt cx="0" cy="0"/>
        </a:xfrm>
      </p:grpSpPr>
      <p:sp>
        <p:nvSpPr>
          <p:cNvPr id="3" name="Rechthoek 2"/>
          <p:cNvSpPr/>
          <p:nvPr userDrawn="1"/>
        </p:nvSpPr>
        <p:spPr>
          <a:xfrm>
            <a:off x="0" y="-1"/>
            <a:ext cx="12192000" cy="68580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 name="Tekstvak 3"/>
          <p:cNvSpPr txBox="1"/>
          <p:nvPr userDrawn="1"/>
        </p:nvSpPr>
        <p:spPr>
          <a:xfrm>
            <a:off x="2127011" y="2828836"/>
            <a:ext cx="7937978" cy="1323439"/>
          </a:xfrm>
          <a:prstGeom prst="rect">
            <a:avLst/>
          </a:prstGeom>
          <a:noFill/>
        </p:spPr>
        <p:txBody>
          <a:bodyPr wrap="square" rtlCol="0">
            <a:spAutoFit/>
          </a:bodyPr>
          <a:lstStyle/>
          <a:p>
            <a:pPr algn="ctr"/>
            <a:r>
              <a:rPr lang="nl-NL" sz="4000" b="0" i="0" dirty="0">
                <a:solidFill>
                  <a:srgbClr val="1D2362"/>
                </a:solidFill>
                <a:latin typeface="Verdana" charset="0"/>
                <a:ea typeface="Verdana" charset="0"/>
                <a:cs typeface="Verdana" charset="0"/>
              </a:rPr>
              <a:t>Plaats hier </a:t>
            </a:r>
            <a:r>
              <a:rPr lang="nl-NL" sz="4000" b="0" i="0" baseline="0" dirty="0">
                <a:solidFill>
                  <a:srgbClr val="1D2362"/>
                </a:solidFill>
                <a:latin typeface="Verdana" charset="0"/>
                <a:ea typeface="Verdana" charset="0"/>
                <a:cs typeface="Verdana" charset="0"/>
              </a:rPr>
              <a:t>een </a:t>
            </a:r>
            <a:r>
              <a:rPr lang="nl-NL" sz="4000" b="0" i="0" dirty="0" err="1">
                <a:solidFill>
                  <a:srgbClr val="1D2362"/>
                </a:solidFill>
                <a:latin typeface="Verdana" charset="0"/>
                <a:ea typeface="Verdana" charset="0"/>
                <a:cs typeface="Verdana" charset="0"/>
              </a:rPr>
              <a:t>schermvullende</a:t>
            </a:r>
            <a:r>
              <a:rPr lang="nl-NL" sz="4000" b="0" i="0" dirty="0">
                <a:solidFill>
                  <a:srgbClr val="1D2362"/>
                </a:solidFill>
                <a:latin typeface="Verdana" charset="0"/>
                <a:ea typeface="Verdana" charset="0"/>
                <a:cs typeface="Verdana" charset="0"/>
              </a:rPr>
              <a:t> </a:t>
            </a:r>
            <a:r>
              <a:rPr lang="nl-NL" sz="4000" b="0" i="0" baseline="0" dirty="0">
                <a:solidFill>
                  <a:srgbClr val="1D2362"/>
                </a:solidFill>
                <a:latin typeface="Verdana" charset="0"/>
                <a:ea typeface="Verdana" charset="0"/>
                <a:cs typeface="Verdana" charset="0"/>
              </a:rPr>
              <a:t>afbeelding</a:t>
            </a:r>
            <a:endParaRPr lang="nl-NL" sz="4000" b="0" i="0" dirty="0">
              <a:solidFill>
                <a:srgbClr val="1D2362"/>
              </a:solidFill>
              <a:latin typeface="Verdana" charset="0"/>
              <a:ea typeface="Verdana" charset="0"/>
              <a:cs typeface="Verdana" charset="0"/>
            </a:endParaRPr>
          </a:p>
        </p:txBody>
      </p:sp>
    </p:spTree>
    <p:extLst>
      <p:ext uri="{BB962C8B-B14F-4D97-AF65-F5344CB8AC3E}">
        <p14:creationId xmlns:p14="http://schemas.microsoft.com/office/powerpoint/2010/main" val="13200581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Logo">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5580" y="1913685"/>
            <a:ext cx="4040841" cy="3030631"/>
          </a:xfrm>
          <a:prstGeom prst="rect">
            <a:avLst/>
          </a:prstGeom>
        </p:spPr>
      </p:pic>
      <p:sp>
        <p:nvSpPr>
          <p:cNvPr id="3" name="TextBox 2">
            <a:extLst>
              <a:ext uri="{FF2B5EF4-FFF2-40B4-BE49-F238E27FC236}">
                <a16:creationId xmlns:a16="http://schemas.microsoft.com/office/drawing/2014/main" id="{85394F20-8498-4094-9200-022AFBFBA0B6}"/>
              </a:ext>
            </a:extLst>
          </p:cNvPr>
          <p:cNvSpPr txBox="1"/>
          <p:nvPr userDrawn="1"/>
        </p:nvSpPr>
        <p:spPr>
          <a:xfrm>
            <a:off x="5063711" y="6559958"/>
            <a:ext cx="2070340"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CONFIDENTIAL</a:t>
            </a:r>
          </a:p>
        </p:txBody>
      </p:sp>
      <p:sp>
        <p:nvSpPr>
          <p:cNvPr id="5" name="TextBox 4">
            <a:extLst>
              <a:ext uri="{FF2B5EF4-FFF2-40B4-BE49-F238E27FC236}">
                <a16:creationId xmlns:a16="http://schemas.microsoft.com/office/drawing/2014/main" id="{83D1DC86-C51D-44D8-A1C6-73AC6CF632BB}"/>
              </a:ext>
            </a:extLst>
          </p:cNvPr>
          <p:cNvSpPr txBox="1"/>
          <p:nvPr userDrawn="1"/>
        </p:nvSpPr>
        <p:spPr>
          <a:xfrm>
            <a:off x="10420709" y="6559958"/>
            <a:ext cx="715993"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Page </a:t>
            </a:r>
            <a:fld id="{17569D19-4385-4D60-8294-73FB37630699}" type="slidenum">
              <a:rPr lang="en-US" sz="800" smtClean="0">
                <a:solidFill>
                  <a:srgbClr val="1D2362"/>
                </a:solidFill>
                <a:latin typeface="Verdana" charset="0"/>
                <a:ea typeface="Verdana" charset="0"/>
                <a:cs typeface="Verdana" charset="0"/>
              </a:rPr>
              <a:t>‹#›</a:t>
            </a:fld>
            <a:endParaRPr lang="en-US" sz="800" dirty="0">
              <a:solidFill>
                <a:srgbClr val="1D2362"/>
              </a:solidFill>
              <a:latin typeface="Verdana" charset="0"/>
              <a:ea typeface="Verdana" charset="0"/>
              <a:cs typeface="Verdana" charset="0"/>
            </a:endParaRPr>
          </a:p>
        </p:txBody>
      </p:sp>
    </p:spTree>
    <p:extLst>
      <p:ext uri="{BB962C8B-B14F-4D97-AF65-F5344CB8AC3E}">
        <p14:creationId xmlns:p14="http://schemas.microsoft.com/office/powerpoint/2010/main" val="226276478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elpagina">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7" name="Titel 1"/>
          <p:cNvSpPr>
            <a:spLocks noGrp="1"/>
          </p:cNvSpPr>
          <p:nvPr>
            <p:ph type="ctrTitle" hasCustomPrompt="1"/>
          </p:nvPr>
        </p:nvSpPr>
        <p:spPr>
          <a:xfrm>
            <a:off x="1524000" y="753035"/>
            <a:ext cx="9144000" cy="2967328"/>
          </a:xfrm>
          <a:prstGeom prst="rect">
            <a:avLst/>
          </a:prstGeom>
        </p:spPr>
        <p:txBody>
          <a:bodyPr anchor="ctr">
            <a:normAutofit/>
          </a:bodyPr>
          <a:lstStyle>
            <a:lvl1pPr algn="ctr">
              <a:defRPr sz="6600" b="0" i="0" spc="0" baseline="0">
                <a:solidFill>
                  <a:srgbClr val="1D2362"/>
                </a:solidFill>
                <a:latin typeface="Verdana" charset="0"/>
                <a:ea typeface="Verdana" charset="0"/>
                <a:cs typeface="Verdana" charset="0"/>
              </a:defRPr>
            </a:lvl1pPr>
          </a:lstStyle>
          <a:p>
            <a:r>
              <a:rPr lang="nl-NL" dirty="0"/>
              <a:t>Titelpagina</a:t>
            </a:r>
          </a:p>
        </p:txBody>
      </p:sp>
      <p:sp>
        <p:nvSpPr>
          <p:cNvPr id="8" name="Ondertitel 2"/>
          <p:cNvSpPr>
            <a:spLocks noGrp="1"/>
          </p:cNvSpPr>
          <p:nvPr>
            <p:ph type="subTitle" idx="1" hasCustomPrompt="1"/>
          </p:nvPr>
        </p:nvSpPr>
        <p:spPr>
          <a:xfrm>
            <a:off x="1524000" y="3720363"/>
            <a:ext cx="9144000" cy="887496"/>
          </a:xfrm>
          <a:prstGeom prst="rect">
            <a:avLst/>
          </a:prstGeom>
        </p:spPr>
        <p:txBody>
          <a:bodyPr anchor="ctr">
            <a:normAutofit/>
          </a:bodyPr>
          <a:lstStyle>
            <a:lvl1pPr marL="0" indent="0" algn="ctr">
              <a:buNone/>
              <a:defRPr sz="2400" b="0" i="0" baseline="0">
                <a:solidFill>
                  <a:srgbClr val="67BFB5"/>
                </a:solidFill>
                <a:latin typeface="Verdana" charset="0"/>
                <a:ea typeface="Verdana" charset="0"/>
                <a:cs typeface="Verdan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Plaats voor een ondertitel, datum, etc.</a:t>
            </a:r>
          </a:p>
        </p:txBody>
      </p:sp>
      <p:sp>
        <p:nvSpPr>
          <p:cNvPr id="5" name="TextBox 4">
            <a:extLst>
              <a:ext uri="{FF2B5EF4-FFF2-40B4-BE49-F238E27FC236}">
                <a16:creationId xmlns:a16="http://schemas.microsoft.com/office/drawing/2014/main" id="{324701D1-49A7-4F2F-9BE7-9A5CE7AC091C}"/>
              </a:ext>
            </a:extLst>
          </p:cNvPr>
          <p:cNvSpPr txBox="1"/>
          <p:nvPr userDrawn="1"/>
        </p:nvSpPr>
        <p:spPr>
          <a:xfrm>
            <a:off x="5063711" y="6559958"/>
            <a:ext cx="2070340"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CONFIDENTIAL</a:t>
            </a:r>
          </a:p>
        </p:txBody>
      </p:sp>
      <p:sp>
        <p:nvSpPr>
          <p:cNvPr id="9" name="TextBox 8">
            <a:extLst>
              <a:ext uri="{FF2B5EF4-FFF2-40B4-BE49-F238E27FC236}">
                <a16:creationId xmlns:a16="http://schemas.microsoft.com/office/drawing/2014/main" id="{C8F32E5C-F6E4-4B49-B077-3AE8BBBCF94E}"/>
              </a:ext>
            </a:extLst>
          </p:cNvPr>
          <p:cNvSpPr txBox="1"/>
          <p:nvPr userDrawn="1"/>
        </p:nvSpPr>
        <p:spPr>
          <a:xfrm>
            <a:off x="10420709" y="6559958"/>
            <a:ext cx="715993"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Page </a:t>
            </a:r>
            <a:fld id="{17569D19-4385-4D60-8294-73FB37630699}" type="slidenum">
              <a:rPr lang="en-US" sz="800" smtClean="0">
                <a:solidFill>
                  <a:srgbClr val="1D2362"/>
                </a:solidFill>
                <a:latin typeface="Verdana" charset="0"/>
                <a:ea typeface="Verdana" charset="0"/>
                <a:cs typeface="Verdana" charset="0"/>
              </a:rPr>
              <a:t>‹#›</a:t>
            </a:fld>
            <a:endParaRPr lang="en-US" sz="800" dirty="0">
              <a:solidFill>
                <a:srgbClr val="1D2362"/>
              </a:solidFill>
              <a:latin typeface="Verdana" charset="0"/>
              <a:ea typeface="Verdana" charset="0"/>
              <a:cs typeface="Verdana" charset="0"/>
            </a:endParaRPr>
          </a:p>
        </p:txBody>
      </p:sp>
    </p:spTree>
    <p:extLst>
      <p:ext uri="{BB962C8B-B14F-4D97-AF65-F5344CB8AC3E}">
        <p14:creationId xmlns:p14="http://schemas.microsoft.com/office/powerpoint/2010/main" val="6082092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pic>
        <p:nvPicPr>
          <p:cNvPr id="11" name="Afbeelding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66"/>
            <a:ext cx="12191998" cy="6857999"/>
          </a:xfrm>
          <a:prstGeom prst="rect">
            <a:avLst/>
          </a:prstGeom>
        </p:spPr>
      </p:pic>
      <p:pic>
        <p:nvPicPr>
          <p:cNvPr id="9" name="Afbeelding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
            <a:ext cx="12191998" cy="6857999"/>
          </a:xfrm>
          <a:prstGeom prst="rect">
            <a:avLst/>
          </a:prstGeom>
        </p:spPr>
      </p:pic>
      <p:sp>
        <p:nvSpPr>
          <p:cNvPr id="7" name="Tijdelijke aanduiding voor inhoud 2"/>
          <p:cNvSpPr>
            <a:spLocks noGrp="1"/>
          </p:cNvSpPr>
          <p:nvPr>
            <p:ph idx="1" hasCustomPrompt="1"/>
          </p:nvPr>
        </p:nvSpPr>
        <p:spPr>
          <a:xfrm>
            <a:off x="5459505" y="1729520"/>
            <a:ext cx="6343426" cy="3640339"/>
          </a:xfrm>
          <a:prstGeom prst="rect">
            <a:avLst/>
          </a:prstGeom>
        </p:spPr>
        <p:txBody>
          <a:bodyPr>
            <a:normAutofit/>
          </a:bodyPr>
          <a:lstStyle>
            <a:lvl1pPr marL="342900" indent="-342900">
              <a:buFont typeface="Arial" charset="0"/>
              <a:buChar char="•"/>
              <a:defRPr sz="2000" b="0" i="0" baseline="0">
                <a:latin typeface="Verdana" charset="0"/>
                <a:ea typeface="Verdana" charset="0"/>
                <a:cs typeface="Verdana"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Item 1</a:t>
            </a:r>
          </a:p>
          <a:p>
            <a:pPr lvl="0"/>
            <a:r>
              <a:rPr lang="nl-NL" dirty="0"/>
              <a:t>Item 2</a:t>
            </a:r>
          </a:p>
          <a:p>
            <a:pPr lvl="0"/>
            <a:r>
              <a:rPr lang="nl-NL" dirty="0"/>
              <a:t>Item 3</a:t>
            </a:r>
          </a:p>
          <a:p>
            <a:pPr lvl="0"/>
            <a:r>
              <a:rPr lang="nl-NL" dirty="0"/>
              <a:t>Item 4</a:t>
            </a:r>
          </a:p>
          <a:p>
            <a:pPr lvl="0"/>
            <a:r>
              <a:rPr lang="nl-NL" dirty="0"/>
              <a:t>Item 5</a:t>
            </a:r>
          </a:p>
          <a:p>
            <a:pPr lvl="0"/>
            <a:r>
              <a:rPr lang="nl-NL" dirty="0"/>
              <a:t>Item 6</a:t>
            </a:r>
          </a:p>
        </p:txBody>
      </p:sp>
      <p:sp>
        <p:nvSpPr>
          <p:cNvPr id="2" name="Titel 1"/>
          <p:cNvSpPr>
            <a:spLocks noGrp="1"/>
          </p:cNvSpPr>
          <p:nvPr>
            <p:ph type="title" hasCustomPrompt="1"/>
          </p:nvPr>
        </p:nvSpPr>
        <p:spPr>
          <a:xfrm>
            <a:off x="5459505" y="365125"/>
            <a:ext cx="6343425" cy="1203699"/>
          </a:xfrm>
        </p:spPr>
        <p:txBody>
          <a:bodyPr/>
          <a:lstStyle>
            <a:lvl1pPr algn="l">
              <a:defRPr b="0" i="0">
                <a:latin typeface="Verdana" charset="0"/>
                <a:ea typeface="Verdana" charset="0"/>
                <a:cs typeface="Verdana" charset="0"/>
              </a:defRPr>
            </a:lvl1pPr>
          </a:lstStyle>
          <a:p>
            <a:r>
              <a:rPr lang="nl-NL" dirty="0"/>
              <a:t>Voeg een titel toe</a:t>
            </a:r>
          </a:p>
        </p:txBody>
      </p:sp>
      <p:sp>
        <p:nvSpPr>
          <p:cNvPr id="12" name="Rechthoek 11"/>
          <p:cNvSpPr/>
          <p:nvPr userDrawn="1"/>
        </p:nvSpPr>
        <p:spPr>
          <a:xfrm>
            <a:off x="0" y="0"/>
            <a:ext cx="5235388" cy="68580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jdelijke aanduiding voor tekst 5"/>
          <p:cNvSpPr>
            <a:spLocks noGrp="1"/>
          </p:cNvSpPr>
          <p:nvPr>
            <p:ph type="body" sz="quarter" idx="10" hasCustomPrompt="1"/>
          </p:nvPr>
        </p:nvSpPr>
        <p:spPr>
          <a:xfrm>
            <a:off x="610301" y="2969550"/>
            <a:ext cx="4014787" cy="918900"/>
          </a:xfrm>
          <a:prstGeom prst="rect">
            <a:avLst/>
          </a:prstGeom>
        </p:spPr>
        <p:txBody>
          <a:bodyPr anchor="ctr">
            <a:normAutofit/>
          </a:bodyPr>
          <a:lstStyle>
            <a:lvl1pPr marL="0" indent="0" algn="ctr">
              <a:buNone/>
              <a:defRPr sz="2400" b="0" i="0" baseline="0">
                <a:latin typeface="Verdana" charset="0"/>
                <a:ea typeface="Verdana" charset="0"/>
                <a:cs typeface="Verdana" charset="0"/>
              </a:defRPr>
            </a:lvl1pPr>
          </a:lstStyle>
          <a:p>
            <a:pPr lvl="0"/>
            <a:r>
              <a:rPr lang="nl-NL" dirty="0"/>
              <a:t>Plaats hier een afbeelding</a:t>
            </a:r>
          </a:p>
        </p:txBody>
      </p:sp>
      <p:sp>
        <p:nvSpPr>
          <p:cNvPr id="8" name="TextBox 7">
            <a:extLst>
              <a:ext uri="{FF2B5EF4-FFF2-40B4-BE49-F238E27FC236}">
                <a16:creationId xmlns:a16="http://schemas.microsoft.com/office/drawing/2014/main" id="{A758F89B-AF40-4A79-BFEC-34BD37B0AB2B}"/>
              </a:ext>
            </a:extLst>
          </p:cNvPr>
          <p:cNvSpPr txBox="1"/>
          <p:nvPr userDrawn="1"/>
        </p:nvSpPr>
        <p:spPr>
          <a:xfrm>
            <a:off x="5063711" y="6559958"/>
            <a:ext cx="2070340"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CONFIDENTIAL</a:t>
            </a:r>
          </a:p>
        </p:txBody>
      </p:sp>
      <p:sp>
        <p:nvSpPr>
          <p:cNvPr id="10" name="TextBox 9">
            <a:extLst>
              <a:ext uri="{FF2B5EF4-FFF2-40B4-BE49-F238E27FC236}">
                <a16:creationId xmlns:a16="http://schemas.microsoft.com/office/drawing/2014/main" id="{00337A8F-1297-429B-BE22-BE2EB8B2DFEA}"/>
              </a:ext>
            </a:extLst>
          </p:cNvPr>
          <p:cNvSpPr txBox="1"/>
          <p:nvPr userDrawn="1"/>
        </p:nvSpPr>
        <p:spPr>
          <a:xfrm>
            <a:off x="10420709" y="6559958"/>
            <a:ext cx="715993"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Page </a:t>
            </a:r>
            <a:fld id="{17569D19-4385-4D60-8294-73FB37630699}" type="slidenum">
              <a:rPr lang="en-US" sz="800" smtClean="0">
                <a:solidFill>
                  <a:srgbClr val="1D2362"/>
                </a:solidFill>
                <a:latin typeface="Verdana" charset="0"/>
                <a:ea typeface="Verdana" charset="0"/>
                <a:cs typeface="Verdana" charset="0"/>
              </a:rPr>
              <a:t>‹#›</a:t>
            </a:fld>
            <a:endParaRPr lang="en-US" sz="800" dirty="0">
              <a:solidFill>
                <a:srgbClr val="1D2362"/>
              </a:solidFill>
              <a:latin typeface="Verdana" charset="0"/>
              <a:ea typeface="Verdana" charset="0"/>
              <a:cs typeface="Verdana" charset="0"/>
            </a:endParaRPr>
          </a:p>
        </p:txBody>
      </p:sp>
    </p:spTree>
    <p:extLst>
      <p:ext uri="{BB962C8B-B14F-4D97-AF65-F5344CB8AC3E}">
        <p14:creationId xmlns:p14="http://schemas.microsoft.com/office/powerpoint/2010/main" val="862950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childTnLst>
                                  <p:subTnLst>
                                    <p:animClr clrSpc="rgb" dir="cw">
                                      <p:cBhvr override="childStyle">
                                        <p:cTn dur="1" fill="hold" display="0" masterRel="nextClick" afterEffect="1"/>
                                        <p:tgtEl>
                                          <p:spTgt spid="7">
                                            <p:txEl>
                                              <p:pRg st="1" end="1"/>
                                            </p:txEl>
                                          </p:spTgt>
                                        </p:tgtEl>
                                        <p:attrNameLst>
                                          <p:attrName>ppt_c</p:attrName>
                                        </p:attrNameLst>
                                      </p:cBhvr>
                                      <p:to>
                                        <a:srgbClr val="BFBFBF"/>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childTnLst>
                                  <p:subTnLst>
                                    <p:animClr clrSpc="rgb" dir="cw">
                                      <p:cBhvr override="childStyle">
                                        <p:cTn dur="1" fill="hold" display="0" masterRel="nextClick" afterEffect="1"/>
                                        <p:tgtEl>
                                          <p:spTgt spid="7">
                                            <p:txEl>
                                              <p:pRg st="2" end="2"/>
                                            </p:txEl>
                                          </p:spTgt>
                                        </p:tgtEl>
                                        <p:attrNameLst>
                                          <p:attrName>ppt_c</p:attrName>
                                        </p:attrNameLst>
                                      </p:cBhvr>
                                      <p:to>
                                        <a:srgbClr val="BFBFBF"/>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1000"/>
                                        <p:tgtEl>
                                          <p:spTgt spid="7">
                                            <p:txEl>
                                              <p:pRg st="3" end="3"/>
                                            </p:txEl>
                                          </p:spTgt>
                                        </p:tgtEl>
                                      </p:cBhvr>
                                    </p:animEffect>
                                  </p:childTnLst>
                                  <p:subTnLst>
                                    <p:animClr clrSpc="rgb" dir="cw">
                                      <p:cBhvr override="childStyle">
                                        <p:cTn dur="1" fill="hold" display="0" masterRel="nextClick" afterEffect="1"/>
                                        <p:tgtEl>
                                          <p:spTgt spid="7">
                                            <p:txEl>
                                              <p:pRg st="3" end="3"/>
                                            </p:txEl>
                                          </p:spTgt>
                                        </p:tgtEl>
                                        <p:attrNameLst>
                                          <p:attrName>ppt_c</p:attrName>
                                        </p:attrNameLst>
                                      </p:cBhvr>
                                      <p:to>
                                        <a:srgbClr val="BFBFBF"/>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1000"/>
                                        <p:tgtEl>
                                          <p:spTgt spid="7">
                                            <p:txEl>
                                              <p:pRg st="4" end="4"/>
                                            </p:txEl>
                                          </p:spTgt>
                                        </p:tgtEl>
                                      </p:cBhvr>
                                    </p:animEffect>
                                  </p:childTnLst>
                                  <p:subTnLst>
                                    <p:animClr clrSpc="rgb" dir="cw">
                                      <p:cBhvr override="childStyle">
                                        <p:cTn dur="1" fill="hold" display="0" masterRel="nextClick" afterEffect="1"/>
                                        <p:tgtEl>
                                          <p:spTgt spid="7">
                                            <p:txEl>
                                              <p:pRg st="4" end="4"/>
                                            </p:txEl>
                                          </p:spTgt>
                                        </p:tgtEl>
                                        <p:attrNameLst>
                                          <p:attrName>ppt_c</p:attrName>
                                        </p:attrNameLst>
                                      </p:cBhvr>
                                      <p:to>
                                        <a:srgbClr val="BFBFBF"/>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1000"/>
                                        <p:tgtEl>
                                          <p:spTgt spid="7">
                                            <p:txEl>
                                              <p:pRg st="5" end="5"/>
                                            </p:txEl>
                                          </p:spTgt>
                                        </p:tgtEl>
                                      </p:cBhvr>
                                    </p:animEffect>
                                  </p:childTnLst>
                                  <p:subTnLst>
                                    <p:animClr clrSpc="rgb" dir="cw">
                                      <p:cBhvr override="childStyle">
                                        <p:cTn dur="1" fill="hold" display="0" masterRel="nextClick" afterEffect="1"/>
                                        <p:tgtEl>
                                          <p:spTgt spid="7">
                                            <p:txEl>
                                              <p:pRg st="5" end="5"/>
                                            </p:txEl>
                                          </p:spTgt>
                                        </p:tgtEl>
                                        <p:attrNameLst>
                                          <p:attrName>ppt_c</p:attrName>
                                        </p:attrNameLst>
                                      </p:cBhvr>
                                      <p:to>
                                        <a:srgbClr val="BFBFBF"/>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fade">
                                      <p:cBhvr>
                                        <p:cTn id="37" dur="1000"/>
                                        <p:tgtEl>
                                          <p:spTgt spid="7">
                                            <p:txEl>
                                              <p:pRg st="0" end="0"/>
                                            </p:txEl>
                                          </p:spTgt>
                                        </p:tgtEl>
                                      </p:cBhvr>
                                    </p:animEffect>
                                  </p:childTnLst>
                                  <p:subTnLst>
                                    <p:animClr clrSpc="rgb" dir="cw">
                                      <p:cBhvr override="childStyle">
                                        <p:cTn dur="1" fill="hold" display="0" masterRel="nextClick" afterEffect="1"/>
                                        <p:tgtEl>
                                          <p:spTgt spid="7">
                                            <p:txEl>
                                              <p:pRg st="0" end="0"/>
                                            </p:txEl>
                                          </p:spTgt>
                                        </p:tgtEl>
                                        <p:attrNameLst>
                                          <p:attrName>ppt_c</p:attrName>
                                        </p:attrNameLst>
                                      </p:cBhvr>
                                      <p:to>
                                        <a:srgbClr val="BFBFB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tmplLst>
          <p:tmpl lvl="1">
            <p:tnLst>
              <p:par>
                <p:cTn presetID="10"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subTnLst>
                    <p:animClr clrSpc="rgb" dir="cw">
                      <p:cBhvr override="childStyle">
                        <p:cTn dur="1" fill="hold" display="0" masterRel="nextClick" afterEffect="1"/>
                        <p:tgtEl>
                          <p:spTgt spid="7"/>
                        </p:tgtEl>
                        <p:attrNameLst>
                          <p:attrName>ppt_c</p:attrName>
                        </p:attrNameLst>
                      </p:cBhvr>
                      <p:to>
                        <a:srgbClr val="BFBFBF"/>
                      </p:to>
                    </p:animClr>
                  </p:subTnLst>
                </p:cTn>
              </p:par>
            </p:tnLst>
          </p:tmpl>
        </p:tmplLst>
      </p:bldP>
      <p:bldP spid="2" grpId="0"/>
    </p:bld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ussenblad - Hoofdstukken - Witte achtergrond">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7" name="Titel 1"/>
          <p:cNvSpPr>
            <a:spLocks noGrp="1"/>
          </p:cNvSpPr>
          <p:nvPr>
            <p:ph type="ctrTitle" hasCustomPrompt="1"/>
          </p:nvPr>
        </p:nvSpPr>
        <p:spPr>
          <a:xfrm>
            <a:off x="1524000" y="753035"/>
            <a:ext cx="9144000" cy="2967328"/>
          </a:xfrm>
          <a:prstGeom prst="rect">
            <a:avLst/>
          </a:prstGeom>
        </p:spPr>
        <p:txBody>
          <a:bodyPr anchor="ctr">
            <a:normAutofit/>
          </a:bodyPr>
          <a:lstStyle>
            <a:lvl1pPr algn="ctr">
              <a:defRPr sz="6600" b="0" i="0" spc="0" baseline="0">
                <a:solidFill>
                  <a:srgbClr val="1D2362"/>
                </a:solidFill>
                <a:latin typeface="Verdana" charset="0"/>
                <a:ea typeface="Verdana" charset="0"/>
                <a:cs typeface="Verdana" charset="0"/>
              </a:defRPr>
            </a:lvl1pPr>
          </a:lstStyle>
          <a:p>
            <a:r>
              <a:rPr lang="nl-NL" dirty="0"/>
              <a:t>Titel van</a:t>
            </a:r>
            <a:br>
              <a:rPr lang="nl-NL" dirty="0"/>
            </a:br>
            <a:r>
              <a:rPr lang="nl-NL" dirty="0"/>
              <a:t>het hoofdstuk</a:t>
            </a:r>
          </a:p>
        </p:txBody>
      </p:sp>
      <p:sp>
        <p:nvSpPr>
          <p:cNvPr id="8" name="Ondertitel 2"/>
          <p:cNvSpPr>
            <a:spLocks noGrp="1"/>
          </p:cNvSpPr>
          <p:nvPr>
            <p:ph type="subTitle" idx="1" hasCustomPrompt="1"/>
          </p:nvPr>
        </p:nvSpPr>
        <p:spPr>
          <a:xfrm>
            <a:off x="1524000" y="3720363"/>
            <a:ext cx="9144000" cy="887496"/>
          </a:xfrm>
          <a:prstGeom prst="rect">
            <a:avLst/>
          </a:prstGeom>
        </p:spPr>
        <p:txBody>
          <a:bodyPr anchor="ctr">
            <a:normAutofit/>
          </a:bodyPr>
          <a:lstStyle>
            <a:lvl1pPr marL="0" indent="0" algn="ctr">
              <a:buNone/>
              <a:defRPr sz="2400" b="0" i="0" baseline="0">
                <a:solidFill>
                  <a:srgbClr val="67BFB5"/>
                </a:solidFill>
                <a:latin typeface="Verdana" charset="0"/>
                <a:ea typeface="Verdana" charset="0"/>
                <a:cs typeface="Verdan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Hoofdstuk #</a:t>
            </a:r>
          </a:p>
        </p:txBody>
      </p:sp>
      <p:sp>
        <p:nvSpPr>
          <p:cNvPr id="5" name="TextBox 4">
            <a:extLst>
              <a:ext uri="{FF2B5EF4-FFF2-40B4-BE49-F238E27FC236}">
                <a16:creationId xmlns:a16="http://schemas.microsoft.com/office/drawing/2014/main" id="{BFA52447-B148-4AB4-9D4D-7B8BB4EA799B}"/>
              </a:ext>
            </a:extLst>
          </p:cNvPr>
          <p:cNvSpPr txBox="1"/>
          <p:nvPr userDrawn="1"/>
        </p:nvSpPr>
        <p:spPr>
          <a:xfrm>
            <a:off x="5063711" y="6559958"/>
            <a:ext cx="2070340"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CONFIDENTIAL</a:t>
            </a:r>
          </a:p>
        </p:txBody>
      </p:sp>
      <p:sp>
        <p:nvSpPr>
          <p:cNvPr id="6" name="TextBox 5">
            <a:extLst>
              <a:ext uri="{FF2B5EF4-FFF2-40B4-BE49-F238E27FC236}">
                <a16:creationId xmlns:a16="http://schemas.microsoft.com/office/drawing/2014/main" id="{1119051F-78E9-499F-AD53-CA326548B86A}"/>
              </a:ext>
            </a:extLst>
          </p:cNvPr>
          <p:cNvSpPr txBox="1"/>
          <p:nvPr userDrawn="1"/>
        </p:nvSpPr>
        <p:spPr>
          <a:xfrm>
            <a:off x="10420709" y="6559958"/>
            <a:ext cx="715993"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Page </a:t>
            </a:r>
            <a:fld id="{17569D19-4385-4D60-8294-73FB37630699}" type="slidenum">
              <a:rPr lang="en-US" sz="800" smtClean="0">
                <a:solidFill>
                  <a:srgbClr val="1D2362"/>
                </a:solidFill>
                <a:latin typeface="Verdana" charset="0"/>
                <a:ea typeface="Verdana" charset="0"/>
                <a:cs typeface="Verdana" charset="0"/>
              </a:rPr>
              <a:t>‹#›</a:t>
            </a:fld>
            <a:endParaRPr lang="en-US" sz="800" dirty="0">
              <a:solidFill>
                <a:srgbClr val="1D2362"/>
              </a:solidFill>
              <a:latin typeface="Verdana" charset="0"/>
              <a:ea typeface="Verdana" charset="0"/>
              <a:cs typeface="Verdana" charset="0"/>
            </a:endParaRPr>
          </a:p>
        </p:txBody>
      </p:sp>
    </p:spTree>
    <p:extLst>
      <p:ext uri="{BB962C8B-B14F-4D97-AF65-F5344CB8AC3E}">
        <p14:creationId xmlns:p14="http://schemas.microsoft.com/office/powerpoint/2010/main" val="9350301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ussenblad - Hoofdstuk 4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04</a:t>
            </a:r>
          </a:p>
        </p:txBody>
      </p:sp>
    </p:spTree>
    <p:extLst>
      <p:ext uri="{BB962C8B-B14F-4D97-AF65-F5344CB8AC3E}">
        <p14:creationId xmlns:p14="http://schemas.microsoft.com/office/powerpoint/2010/main" val="417582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ussenblad - Hoofdstuk 1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7"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8" name="Tekstvak 7"/>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01</a:t>
            </a:r>
          </a:p>
        </p:txBody>
      </p:sp>
      <p:sp>
        <p:nvSpPr>
          <p:cNvPr id="5" name="TextBox 4">
            <a:extLst>
              <a:ext uri="{FF2B5EF4-FFF2-40B4-BE49-F238E27FC236}">
                <a16:creationId xmlns:a16="http://schemas.microsoft.com/office/drawing/2014/main" id="{33DDEF13-AD60-4574-8FC1-7AB4B9251DA9}"/>
              </a:ext>
            </a:extLst>
          </p:cNvPr>
          <p:cNvSpPr txBox="1"/>
          <p:nvPr userDrawn="1"/>
        </p:nvSpPr>
        <p:spPr>
          <a:xfrm>
            <a:off x="5063711" y="6559958"/>
            <a:ext cx="2070340"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CONFIDENTIAL</a:t>
            </a:r>
          </a:p>
        </p:txBody>
      </p:sp>
      <p:sp>
        <p:nvSpPr>
          <p:cNvPr id="6" name="TextBox 5">
            <a:extLst>
              <a:ext uri="{FF2B5EF4-FFF2-40B4-BE49-F238E27FC236}">
                <a16:creationId xmlns:a16="http://schemas.microsoft.com/office/drawing/2014/main" id="{28FEC5EE-2737-49F6-AE02-3DC68C8B2708}"/>
              </a:ext>
            </a:extLst>
          </p:cNvPr>
          <p:cNvSpPr txBox="1"/>
          <p:nvPr userDrawn="1"/>
        </p:nvSpPr>
        <p:spPr>
          <a:xfrm>
            <a:off x="10420709" y="6559958"/>
            <a:ext cx="715993"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Page </a:t>
            </a:r>
            <a:fld id="{17569D19-4385-4D60-8294-73FB37630699}" type="slidenum">
              <a:rPr lang="en-US" sz="800" smtClean="0">
                <a:solidFill>
                  <a:srgbClr val="1D2362"/>
                </a:solidFill>
                <a:latin typeface="Verdana" charset="0"/>
                <a:ea typeface="Verdana" charset="0"/>
                <a:cs typeface="Verdana" charset="0"/>
              </a:rPr>
              <a:t>‹#›</a:t>
            </a:fld>
            <a:endParaRPr lang="en-US" sz="800" dirty="0">
              <a:solidFill>
                <a:srgbClr val="1D2362"/>
              </a:solidFill>
              <a:latin typeface="Verdana" charset="0"/>
              <a:ea typeface="Verdana" charset="0"/>
              <a:cs typeface="Verdana" charset="0"/>
            </a:endParaRPr>
          </a:p>
        </p:txBody>
      </p:sp>
    </p:spTree>
    <p:extLst>
      <p:ext uri="{BB962C8B-B14F-4D97-AF65-F5344CB8AC3E}">
        <p14:creationId xmlns:p14="http://schemas.microsoft.com/office/powerpoint/2010/main" val="169820767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ussenblad - Hoofdstuk 2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02</a:t>
            </a:r>
          </a:p>
        </p:txBody>
      </p:sp>
      <p:sp>
        <p:nvSpPr>
          <p:cNvPr id="5" name="TextBox 4">
            <a:extLst>
              <a:ext uri="{FF2B5EF4-FFF2-40B4-BE49-F238E27FC236}">
                <a16:creationId xmlns:a16="http://schemas.microsoft.com/office/drawing/2014/main" id="{7EB4E6A8-9C7D-4655-BE30-0F6149CE1975}"/>
              </a:ext>
            </a:extLst>
          </p:cNvPr>
          <p:cNvSpPr txBox="1"/>
          <p:nvPr userDrawn="1"/>
        </p:nvSpPr>
        <p:spPr>
          <a:xfrm>
            <a:off x="5063711" y="6559958"/>
            <a:ext cx="2070340"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CONFIDENTIAL</a:t>
            </a:r>
          </a:p>
        </p:txBody>
      </p:sp>
      <p:sp>
        <p:nvSpPr>
          <p:cNvPr id="6" name="TextBox 5">
            <a:extLst>
              <a:ext uri="{FF2B5EF4-FFF2-40B4-BE49-F238E27FC236}">
                <a16:creationId xmlns:a16="http://schemas.microsoft.com/office/drawing/2014/main" id="{66C8B4B9-88C7-4153-8DBC-59A0B1C8E422}"/>
              </a:ext>
            </a:extLst>
          </p:cNvPr>
          <p:cNvSpPr txBox="1"/>
          <p:nvPr userDrawn="1"/>
        </p:nvSpPr>
        <p:spPr>
          <a:xfrm>
            <a:off x="10420709" y="6559958"/>
            <a:ext cx="715993"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Page </a:t>
            </a:r>
            <a:fld id="{17569D19-4385-4D60-8294-73FB37630699}" type="slidenum">
              <a:rPr lang="en-US" sz="800" smtClean="0">
                <a:solidFill>
                  <a:srgbClr val="1D2362"/>
                </a:solidFill>
                <a:latin typeface="Verdana" charset="0"/>
                <a:ea typeface="Verdana" charset="0"/>
                <a:cs typeface="Verdana" charset="0"/>
              </a:rPr>
              <a:t>‹#›</a:t>
            </a:fld>
            <a:endParaRPr lang="en-US" sz="800" dirty="0">
              <a:solidFill>
                <a:srgbClr val="1D2362"/>
              </a:solidFill>
              <a:latin typeface="Verdana" charset="0"/>
              <a:ea typeface="Verdana" charset="0"/>
              <a:cs typeface="Verdana" charset="0"/>
            </a:endParaRPr>
          </a:p>
        </p:txBody>
      </p:sp>
    </p:spTree>
    <p:extLst>
      <p:ext uri="{BB962C8B-B14F-4D97-AF65-F5344CB8AC3E}">
        <p14:creationId xmlns:p14="http://schemas.microsoft.com/office/powerpoint/2010/main" val="304261714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ussenblad - Hoofdstuk 3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03</a:t>
            </a:r>
          </a:p>
        </p:txBody>
      </p:sp>
      <p:sp>
        <p:nvSpPr>
          <p:cNvPr id="5" name="TextBox 4">
            <a:extLst>
              <a:ext uri="{FF2B5EF4-FFF2-40B4-BE49-F238E27FC236}">
                <a16:creationId xmlns:a16="http://schemas.microsoft.com/office/drawing/2014/main" id="{8658ED21-F5E9-47BD-82D5-66C5814C9CF7}"/>
              </a:ext>
            </a:extLst>
          </p:cNvPr>
          <p:cNvSpPr txBox="1"/>
          <p:nvPr userDrawn="1"/>
        </p:nvSpPr>
        <p:spPr>
          <a:xfrm>
            <a:off x="5063711" y="6559958"/>
            <a:ext cx="2070340"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CONFIDENTIAL</a:t>
            </a:r>
          </a:p>
        </p:txBody>
      </p:sp>
      <p:sp>
        <p:nvSpPr>
          <p:cNvPr id="6" name="TextBox 5">
            <a:extLst>
              <a:ext uri="{FF2B5EF4-FFF2-40B4-BE49-F238E27FC236}">
                <a16:creationId xmlns:a16="http://schemas.microsoft.com/office/drawing/2014/main" id="{DC63007D-2A2C-469F-85F0-C43D66D1BAD2}"/>
              </a:ext>
            </a:extLst>
          </p:cNvPr>
          <p:cNvSpPr txBox="1"/>
          <p:nvPr userDrawn="1"/>
        </p:nvSpPr>
        <p:spPr>
          <a:xfrm>
            <a:off x="10420709" y="6559958"/>
            <a:ext cx="715993"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Page </a:t>
            </a:r>
            <a:fld id="{17569D19-4385-4D60-8294-73FB37630699}" type="slidenum">
              <a:rPr lang="en-US" sz="800" smtClean="0">
                <a:solidFill>
                  <a:srgbClr val="1D2362"/>
                </a:solidFill>
                <a:latin typeface="Verdana" charset="0"/>
                <a:ea typeface="Verdana" charset="0"/>
                <a:cs typeface="Verdana" charset="0"/>
              </a:rPr>
              <a:t>‹#›</a:t>
            </a:fld>
            <a:endParaRPr lang="en-US" sz="800" dirty="0">
              <a:solidFill>
                <a:srgbClr val="1D2362"/>
              </a:solidFill>
              <a:latin typeface="Verdana" charset="0"/>
              <a:ea typeface="Verdana" charset="0"/>
              <a:cs typeface="Verdana" charset="0"/>
            </a:endParaRPr>
          </a:p>
        </p:txBody>
      </p:sp>
    </p:spTree>
    <p:extLst>
      <p:ext uri="{BB962C8B-B14F-4D97-AF65-F5344CB8AC3E}">
        <p14:creationId xmlns:p14="http://schemas.microsoft.com/office/powerpoint/2010/main" val="402782029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ussenblad - Hoofdstuk 4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04</a:t>
            </a:r>
          </a:p>
        </p:txBody>
      </p:sp>
      <p:sp>
        <p:nvSpPr>
          <p:cNvPr id="5" name="TextBox 4">
            <a:extLst>
              <a:ext uri="{FF2B5EF4-FFF2-40B4-BE49-F238E27FC236}">
                <a16:creationId xmlns:a16="http://schemas.microsoft.com/office/drawing/2014/main" id="{D416E5BC-48DE-41B6-9458-6F48D22F663B}"/>
              </a:ext>
            </a:extLst>
          </p:cNvPr>
          <p:cNvSpPr txBox="1"/>
          <p:nvPr userDrawn="1"/>
        </p:nvSpPr>
        <p:spPr>
          <a:xfrm>
            <a:off x="5063711" y="6559958"/>
            <a:ext cx="2070340"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CONFIDENTIAL</a:t>
            </a:r>
          </a:p>
        </p:txBody>
      </p:sp>
      <p:sp>
        <p:nvSpPr>
          <p:cNvPr id="6" name="TextBox 5">
            <a:extLst>
              <a:ext uri="{FF2B5EF4-FFF2-40B4-BE49-F238E27FC236}">
                <a16:creationId xmlns:a16="http://schemas.microsoft.com/office/drawing/2014/main" id="{221E41EB-642E-4142-9650-8C559BEA226F}"/>
              </a:ext>
            </a:extLst>
          </p:cNvPr>
          <p:cNvSpPr txBox="1"/>
          <p:nvPr userDrawn="1"/>
        </p:nvSpPr>
        <p:spPr>
          <a:xfrm>
            <a:off x="10420709" y="6559958"/>
            <a:ext cx="715993"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Page </a:t>
            </a:r>
            <a:fld id="{17569D19-4385-4D60-8294-73FB37630699}" type="slidenum">
              <a:rPr lang="en-US" sz="800" smtClean="0">
                <a:solidFill>
                  <a:srgbClr val="1D2362"/>
                </a:solidFill>
                <a:latin typeface="Verdana" charset="0"/>
                <a:ea typeface="Verdana" charset="0"/>
                <a:cs typeface="Verdana" charset="0"/>
              </a:rPr>
              <a:t>‹#›</a:t>
            </a:fld>
            <a:endParaRPr lang="en-US" sz="800" dirty="0">
              <a:solidFill>
                <a:srgbClr val="1D2362"/>
              </a:solidFill>
              <a:latin typeface="Verdana" charset="0"/>
              <a:ea typeface="Verdana" charset="0"/>
              <a:cs typeface="Verdana" charset="0"/>
            </a:endParaRPr>
          </a:p>
        </p:txBody>
      </p:sp>
    </p:spTree>
    <p:extLst>
      <p:ext uri="{BB962C8B-B14F-4D97-AF65-F5344CB8AC3E}">
        <p14:creationId xmlns:p14="http://schemas.microsoft.com/office/powerpoint/2010/main" val="209919822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ussenblad - Hoofdstuk 5 - Witte achtergrond">
    <p:spTree>
      <p:nvGrpSpPr>
        <p:cNvPr id="1" name=""/>
        <p:cNvGrpSpPr/>
        <p:nvPr/>
      </p:nvGrpSpPr>
      <p:grpSpPr>
        <a:xfrm>
          <a:off x="0" y="0"/>
          <a:ext cx="0" cy="0"/>
          <a:chOff x="0" y="0"/>
          <a:chExt cx="0" cy="0"/>
        </a:xfrm>
      </p:grpSpPr>
      <p:pic>
        <p:nvPicPr>
          <p:cNvPr id="12" name="Afbeelding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3"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4" name="Tekstvak 13"/>
          <p:cNvSpPr txBox="1"/>
          <p:nvPr userDrawn="1"/>
        </p:nvSpPr>
        <p:spPr>
          <a:xfrm>
            <a:off x="1524000" y="1463894"/>
            <a:ext cx="2851230" cy="2246769"/>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05</a:t>
            </a:r>
          </a:p>
        </p:txBody>
      </p:sp>
      <p:sp>
        <p:nvSpPr>
          <p:cNvPr id="5" name="TextBox 4">
            <a:extLst>
              <a:ext uri="{FF2B5EF4-FFF2-40B4-BE49-F238E27FC236}">
                <a16:creationId xmlns:a16="http://schemas.microsoft.com/office/drawing/2014/main" id="{B066D455-FAFB-4154-A863-621E3CD34364}"/>
              </a:ext>
            </a:extLst>
          </p:cNvPr>
          <p:cNvSpPr txBox="1"/>
          <p:nvPr userDrawn="1"/>
        </p:nvSpPr>
        <p:spPr>
          <a:xfrm>
            <a:off x="5063711" y="6559958"/>
            <a:ext cx="2070340"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CONFIDENTIAL</a:t>
            </a:r>
          </a:p>
        </p:txBody>
      </p:sp>
      <p:sp>
        <p:nvSpPr>
          <p:cNvPr id="6" name="TextBox 5">
            <a:extLst>
              <a:ext uri="{FF2B5EF4-FFF2-40B4-BE49-F238E27FC236}">
                <a16:creationId xmlns:a16="http://schemas.microsoft.com/office/drawing/2014/main" id="{DEC019B3-117D-481F-AC95-63207F671BB0}"/>
              </a:ext>
            </a:extLst>
          </p:cNvPr>
          <p:cNvSpPr txBox="1"/>
          <p:nvPr userDrawn="1"/>
        </p:nvSpPr>
        <p:spPr>
          <a:xfrm>
            <a:off x="10420709" y="6559958"/>
            <a:ext cx="715993"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Page </a:t>
            </a:r>
            <a:fld id="{17569D19-4385-4D60-8294-73FB37630699}" type="slidenum">
              <a:rPr lang="en-US" sz="800" smtClean="0">
                <a:solidFill>
                  <a:srgbClr val="1D2362"/>
                </a:solidFill>
                <a:latin typeface="Verdana" charset="0"/>
                <a:ea typeface="Verdana" charset="0"/>
                <a:cs typeface="Verdana" charset="0"/>
              </a:rPr>
              <a:t>‹#›</a:t>
            </a:fld>
            <a:endParaRPr lang="en-US" sz="800" dirty="0">
              <a:solidFill>
                <a:srgbClr val="1D2362"/>
              </a:solidFill>
              <a:latin typeface="Verdana" charset="0"/>
              <a:ea typeface="Verdana" charset="0"/>
              <a:cs typeface="Verdana" charset="0"/>
            </a:endParaRPr>
          </a:p>
        </p:txBody>
      </p:sp>
    </p:spTree>
    <p:extLst>
      <p:ext uri="{BB962C8B-B14F-4D97-AF65-F5344CB8AC3E}">
        <p14:creationId xmlns:p14="http://schemas.microsoft.com/office/powerpoint/2010/main" val="59274123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ussenblad - Hoofdstuk 6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246769"/>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06</a:t>
            </a:r>
          </a:p>
        </p:txBody>
      </p:sp>
      <p:sp>
        <p:nvSpPr>
          <p:cNvPr id="5" name="TextBox 4">
            <a:extLst>
              <a:ext uri="{FF2B5EF4-FFF2-40B4-BE49-F238E27FC236}">
                <a16:creationId xmlns:a16="http://schemas.microsoft.com/office/drawing/2014/main" id="{90079EC9-553F-4B72-8E7C-F38A9A3E32B8}"/>
              </a:ext>
            </a:extLst>
          </p:cNvPr>
          <p:cNvSpPr txBox="1"/>
          <p:nvPr userDrawn="1"/>
        </p:nvSpPr>
        <p:spPr>
          <a:xfrm>
            <a:off x="5063711" y="6559958"/>
            <a:ext cx="2070340"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CONFIDENTIAL</a:t>
            </a:r>
          </a:p>
        </p:txBody>
      </p:sp>
      <p:sp>
        <p:nvSpPr>
          <p:cNvPr id="6" name="TextBox 5">
            <a:extLst>
              <a:ext uri="{FF2B5EF4-FFF2-40B4-BE49-F238E27FC236}">
                <a16:creationId xmlns:a16="http://schemas.microsoft.com/office/drawing/2014/main" id="{25B99EDD-DD56-416E-8040-A52979609BA5}"/>
              </a:ext>
            </a:extLst>
          </p:cNvPr>
          <p:cNvSpPr txBox="1"/>
          <p:nvPr userDrawn="1"/>
        </p:nvSpPr>
        <p:spPr>
          <a:xfrm>
            <a:off x="10420709" y="6559958"/>
            <a:ext cx="715993"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Page </a:t>
            </a:r>
            <a:fld id="{17569D19-4385-4D60-8294-73FB37630699}" type="slidenum">
              <a:rPr lang="en-US" sz="800" smtClean="0">
                <a:solidFill>
                  <a:srgbClr val="1D2362"/>
                </a:solidFill>
                <a:latin typeface="Verdana" charset="0"/>
                <a:ea typeface="Verdana" charset="0"/>
                <a:cs typeface="Verdana" charset="0"/>
              </a:rPr>
              <a:t>‹#›</a:t>
            </a:fld>
            <a:endParaRPr lang="en-US" sz="800" dirty="0">
              <a:solidFill>
                <a:srgbClr val="1D2362"/>
              </a:solidFill>
              <a:latin typeface="Verdana" charset="0"/>
              <a:ea typeface="Verdana" charset="0"/>
              <a:cs typeface="Verdana" charset="0"/>
            </a:endParaRPr>
          </a:p>
        </p:txBody>
      </p:sp>
    </p:spTree>
    <p:extLst>
      <p:ext uri="{BB962C8B-B14F-4D97-AF65-F5344CB8AC3E}">
        <p14:creationId xmlns:p14="http://schemas.microsoft.com/office/powerpoint/2010/main" val="42870173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ussenblad - Hoofdstuk 7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246769"/>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07</a:t>
            </a:r>
          </a:p>
        </p:txBody>
      </p:sp>
      <p:sp>
        <p:nvSpPr>
          <p:cNvPr id="5" name="TextBox 4">
            <a:extLst>
              <a:ext uri="{FF2B5EF4-FFF2-40B4-BE49-F238E27FC236}">
                <a16:creationId xmlns:a16="http://schemas.microsoft.com/office/drawing/2014/main" id="{83691604-BDD0-4730-8F81-AF9C62FE3E0F}"/>
              </a:ext>
            </a:extLst>
          </p:cNvPr>
          <p:cNvSpPr txBox="1"/>
          <p:nvPr userDrawn="1"/>
        </p:nvSpPr>
        <p:spPr>
          <a:xfrm>
            <a:off x="5063711" y="6559958"/>
            <a:ext cx="2070340"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CONFIDENTIAL</a:t>
            </a:r>
          </a:p>
        </p:txBody>
      </p:sp>
      <p:sp>
        <p:nvSpPr>
          <p:cNvPr id="6" name="TextBox 5">
            <a:extLst>
              <a:ext uri="{FF2B5EF4-FFF2-40B4-BE49-F238E27FC236}">
                <a16:creationId xmlns:a16="http://schemas.microsoft.com/office/drawing/2014/main" id="{EC94AD44-B6FC-4B7D-94E0-E291948907B0}"/>
              </a:ext>
            </a:extLst>
          </p:cNvPr>
          <p:cNvSpPr txBox="1"/>
          <p:nvPr userDrawn="1"/>
        </p:nvSpPr>
        <p:spPr>
          <a:xfrm>
            <a:off x="10420709" y="6559958"/>
            <a:ext cx="715993"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Page </a:t>
            </a:r>
            <a:fld id="{17569D19-4385-4D60-8294-73FB37630699}" type="slidenum">
              <a:rPr lang="en-US" sz="800" smtClean="0">
                <a:solidFill>
                  <a:srgbClr val="1D2362"/>
                </a:solidFill>
                <a:latin typeface="Verdana" charset="0"/>
                <a:ea typeface="Verdana" charset="0"/>
                <a:cs typeface="Verdana" charset="0"/>
              </a:rPr>
              <a:t>‹#›</a:t>
            </a:fld>
            <a:endParaRPr lang="en-US" sz="800" dirty="0">
              <a:solidFill>
                <a:srgbClr val="1D2362"/>
              </a:solidFill>
              <a:latin typeface="Verdana" charset="0"/>
              <a:ea typeface="Verdana" charset="0"/>
              <a:cs typeface="Verdana" charset="0"/>
            </a:endParaRPr>
          </a:p>
        </p:txBody>
      </p:sp>
    </p:spTree>
    <p:extLst>
      <p:ext uri="{BB962C8B-B14F-4D97-AF65-F5344CB8AC3E}">
        <p14:creationId xmlns:p14="http://schemas.microsoft.com/office/powerpoint/2010/main" val="54836232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ussenblad - Hoofdstuk 8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246769"/>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08</a:t>
            </a:r>
          </a:p>
        </p:txBody>
      </p:sp>
      <p:sp>
        <p:nvSpPr>
          <p:cNvPr id="5" name="TextBox 4">
            <a:extLst>
              <a:ext uri="{FF2B5EF4-FFF2-40B4-BE49-F238E27FC236}">
                <a16:creationId xmlns:a16="http://schemas.microsoft.com/office/drawing/2014/main" id="{96F681AD-6E3C-483E-8C1E-5A2F16468F85}"/>
              </a:ext>
            </a:extLst>
          </p:cNvPr>
          <p:cNvSpPr txBox="1"/>
          <p:nvPr userDrawn="1"/>
        </p:nvSpPr>
        <p:spPr>
          <a:xfrm>
            <a:off x="5063711" y="6559958"/>
            <a:ext cx="2070340"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CONFIDENTIAL</a:t>
            </a:r>
          </a:p>
        </p:txBody>
      </p:sp>
      <p:sp>
        <p:nvSpPr>
          <p:cNvPr id="6" name="TextBox 5">
            <a:extLst>
              <a:ext uri="{FF2B5EF4-FFF2-40B4-BE49-F238E27FC236}">
                <a16:creationId xmlns:a16="http://schemas.microsoft.com/office/drawing/2014/main" id="{22134DC6-6785-4995-A24C-7146D7458416}"/>
              </a:ext>
            </a:extLst>
          </p:cNvPr>
          <p:cNvSpPr txBox="1"/>
          <p:nvPr userDrawn="1"/>
        </p:nvSpPr>
        <p:spPr>
          <a:xfrm>
            <a:off x="10420709" y="6559958"/>
            <a:ext cx="715993"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Page </a:t>
            </a:r>
            <a:fld id="{17569D19-4385-4D60-8294-73FB37630699}" type="slidenum">
              <a:rPr lang="en-US" sz="800" smtClean="0">
                <a:solidFill>
                  <a:srgbClr val="1D2362"/>
                </a:solidFill>
                <a:latin typeface="Verdana" charset="0"/>
                <a:ea typeface="Verdana" charset="0"/>
                <a:cs typeface="Verdana" charset="0"/>
              </a:rPr>
              <a:t>‹#›</a:t>
            </a:fld>
            <a:endParaRPr lang="en-US" sz="800" dirty="0">
              <a:solidFill>
                <a:srgbClr val="1D2362"/>
              </a:solidFill>
              <a:latin typeface="Verdana" charset="0"/>
              <a:ea typeface="Verdana" charset="0"/>
              <a:cs typeface="Verdana" charset="0"/>
            </a:endParaRPr>
          </a:p>
        </p:txBody>
      </p:sp>
    </p:spTree>
    <p:extLst>
      <p:ext uri="{BB962C8B-B14F-4D97-AF65-F5344CB8AC3E}">
        <p14:creationId xmlns:p14="http://schemas.microsoft.com/office/powerpoint/2010/main" val="120645194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ussenblad - Hoofdstuk 9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09</a:t>
            </a:r>
          </a:p>
        </p:txBody>
      </p:sp>
      <p:sp>
        <p:nvSpPr>
          <p:cNvPr id="5" name="TextBox 4">
            <a:extLst>
              <a:ext uri="{FF2B5EF4-FFF2-40B4-BE49-F238E27FC236}">
                <a16:creationId xmlns:a16="http://schemas.microsoft.com/office/drawing/2014/main" id="{F911C743-6306-4F87-8E6C-341C2340BD8C}"/>
              </a:ext>
            </a:extLst>
          </p:cNvPr>
          <p:cNvSpPr txBox="1"/>
          <p:nvPr userDrawn="1"/>
        </p:nvSpPr>
        <p:spPr>
          <a:xfrm>
            <a:off x="5063711" y="6559958"/>
            <a:ext cx="2070340"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CONFIDENTIAL</a:t>
            </a:r>
          </a:p>
        </p:txBody>
      </p:sp>
      <p:sp>
        <p:nvSpPr>
          <p:cNvPr id="6" name="TextBox 5">
            <a:extLst>
              <a:ext uri="{FF2B5EF4-FFF2-40B4-BE49-F238E27FC236}">
                <a16:creationId xmlns:a16="http://schemas.microsoft.com/office/drawing/2014/main" id="{C429CA16-3599-4812-8736-EFA1BB9492E3}"/>
              </a:ext>
            </a:extLst>
          </p:cNvPr>
          <p:cNvSpPr txBox="1"/>
          <p:nvPr userDrawn="1"/>
        </p:nvSpPr>
        <p:spPr>
          <a:xfrm>
            <a:off x="10420709" y="6559958"/>
            <a:ext cx="715993"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Page </a:t>
            </a:r>
            <a:fld id="{17569D19-4385-4D60-8294-73FB37630699}" type="slidenum">
              <a:rPr lang="en-US" sz="800" smtClean="0">
                <a:solidFill>
                  <a:srgbClr val="1D2362"/>
                </a:solidFill>
                <a:latin typeface="Verdana" charset="0"/>
                <a:ea typeface="Verdana" charset="0"/>
                <a:cs typeface="Verdana" charset="0"/>
              </a:rPr>
              <a:t>‹#›</a:t>
            </a:fld>
            <a:endParaRPr lang="en-US" sz="800" dirty="0">
              <a:solidFill>
                <a:srgbClr val="1D2362"/>
              </a:solidFill>
              <a:latin typeface="Verdana" charset="0"/>
              <a:ea typeface="Verdana" charset="0"/>
              <a:cs typeface="Verdana" charset="0"/>
            </a:endParaRPr>
          </a:p>
        </p:txBody>
      </p:sp>
    </p:spTree>
    <p:extLst>
      <p:ext uri="{BB962C8B-B14F-4D97-AF65-F5344CB8AC3E}">
        <p14:creationId xmlns:p14="http://schemas.microsoft.com/office/powerpoint/2010/main" val="195317683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ussenblad - Hoofdstuk 10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10</a:t>
            </a:r>
          </a:p>
        </p:txBody>
      </p:sp>
      <p:sp>
        <p:nvSpPr>
          <p:cNvPr id="5" name="TextBox 4">
            <a:extLst>
              <a:ext uri="{FF2B5EF4-FFF2-40B4-BE49-F238E27FC236}">
                <a16:creationId xmlns:a16="http://schemas.microsoft.com/office/drawing/2014/main" id="{9BBC55CA-375F-4313-B4D6-9DC1F37F164B}"/>
              </a:ext>
            </a:extLst>
          </p:cNvPr>
          <p:cNvSpPr txBox="1"/>
          <p:nvPr userDrawn="1"/>
        </p:nvSpPr>
        <p:spPr>
          <a:xfrm>
            <a:off x="5063711" y="6559958"/>
            <a:ext cx="2070340"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CONFIDENTIAL</a:t>
            </a:r>
          </a:p>
        </p:txBody>
      </p:sp>
      <p:sp>
        <p:nvSpPr>
          <p:cNvPr id="6" name="TextBox 5">
            <a:extLst>
              <a:ext uri="{FF2B5EF4-FFF2-40B4-BE49-F238E27FC236}">
                <a16:creationId xmlns:a16="http://schemas.microsoft.com/office/drawing/2014/main" id="{744BF0B8-8C0B-4DD0-A645-C2710F796C64}"/>
              </a:ext>
            </a:extLst>
          </p:cNvPr>
          <p:cNvSpPr txBox="1"/>
          <p:nvPr userDrawn="1"/>
        </p:nvSpPr>
        <p:spPr>
          <a:xfrm>
            <a:off x="10420709" y="6559958"/>
            <a:ext cx="715993"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Page </a:t>
            </a:r>
            <a:fld id="{17569D19-4385-4D60-8294-73FB37630699}" type="slidenum">
              <a:rPr lang="en-US" sz="800" smtClean="0">
                <a:solidFill>
                  <a:srgbClr val="1D2362"/>
                </a:solidFill>
                <a:latin typeface="Verdana" charset="0"/>
                <a:ea typeface="Verdana" charset="0"/>
                <a:cs typeface="Verdana" charset="0"/>
              </a:rPr>
              <a:t>‹#›</a:t>
            </a:fld>
            <a:endParaRPr lang="en-US" sz="800" dirty="0">
              <a:solidFill>
                <a:srgbClr val="1D2362"/>
              </a:solidFill>
              <a:latin typeface="Verdana" charset="0"/>
              <a:ea typeface="Verdana" charset="0"/>
              <a:cs typeface="Verdana" charset="0"/>
            </a:endParaRPr>
          </a:p>
        </p:txBody>
      </p:sp>
    </p:spTree>
    <p:extLst>
      <p:ext uri="{BB962C8B-B14F-4D97-AF65-F5344CB8AC3E}">
        <p14:creationId xmlns:p14="http://schemas.microsoft.com/office/powerpoint/2010/main" val="894174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pagina">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7" name="Titel 1"/>
          <p:cNvSpPr>
            <a:spLocks noGrp="1"/>
          </p:cNvSpPr>
          <p:nvPr>
            <p:ph type="ctrTitle" hasCustomPrompt="1"/>
          </p:nvPr>
        </p:nvSpPr>
        <p:spPr>
          <a:xfrm>
            <a:off x="1524000" y="753035"/>
            <a:ext cx="9144000" cy="2967328"/>
          </a:xfrm>
          <a:prstGeom prst="rect">
            <a:avLst/>
          </a:prstGeom>
        </p:spPr>
        <p:txBody>
          <a:bodyPr anchor="ctr">
            <a:normAutofit/>
          </a:bodyPr>
          <a:lstStyle>
            <a:lvl1pPr algn="ctr">
              <a:defRPr sz="6600" b="0" i="0" spc="0" baseline="0">
                <a:solidFill>
                  <a:srgbClr val="1D2362"/>
                </a:solidFill>
                <a:latin typeface="Verdana" charset="0"/>
                <a:ea typeface="Verdana" charset="0"/>
                <a:cs typeface="Verdana" charset="0"/>
              </a:defRPr>
            </a:lvl1pPr>
          </a:lstStyle>
          <a:p>
            <a:r>
              <a:rPr lang="nl-NL" dirty="0"/>
              <a:t>Titelpagina</a:t>
            </a:r>
          </a:p>
        </p:txBody>
      </p:sp>
      <p:sp>
        <p:nvSpPr>
          <p:cNvPr id="8" name="Ondertitel 2"/>
          <p:cNvSpPr>
            <a:spLocks noGrp="1"/>
          </p:cNvSpPr>
          <p:nvPr>
            <p:ph type="subTitle" idx="1" hasCustomPrompt="1"/>
          </p:nvPr>
        </p:nvSpPr>
        <p:spPr>
          <a:xfrm>
            <a:off x="1524000" y="3720363"/>
            <a:ext cx="9144000" cy="887496"/>
          </a:xfrm>
          <a:prstGeom prst="rect">
            <a:avLst/>
          </a:prstGeom>
        </p:spPr>
        <p:txBody>
          <a:bodyPr anchor="ctr">
            <a:normAutofit/>
          </a:bodyPr>
          <a:lstStyle>
            <a:lvl1pPr marL="0" indent="0" algn="ctr">
              <a:buNone/>
              <a:defRPr sz="2400" b="0" i="0" baseline="0">
                <a:solidFill>
                  <a:srgbClr val="67BFB5"/>
                </a:solidFill>
                <a:latin typeface="Verdana" charset="0"/>
                <a:ea typeface="Verdana" charset="0"/>
                <a:cs typeface="Verdan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Plaats voor een ondertitel, datum, etc.</a:t>
            </a:r>
          </a:p>
        </p:txBody>
      </p:sp>
    </p:spTree>
    <p:extLst>
      <p:ext uri="{BB962C8B-B14F-4D97-AF65-F5344CB8AC3E}">
        <p14:creationId xmlns:p14="http://schemas.microsoft.com/office/powerpoint/2010/main" val="4132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ussenblad - Hoofdstuk 5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05</a:t>
            </a:r>
          </a:p>
        </p:txBody>
      </p:sp>
    </p:spTree>
    <p:extLst>
      <p:ext uri="{BB962C8B-B14F-4D97-AF65-F5344CB8AC3E}">
        <p14:creationId xmlns:p14="http://schemas.microsoft.com/office/powerpoint/2010/main" val="33332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ussenblad - Hoofdstukken - Blauwe achtergrond">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7" name="Titel 1"/>
          <p:cNvSpPr>
            <a:spLocks noGrp="1"/>
          </p:cNvSpPr>
          <p:nvPr>
            <p:ph type="ctrTitle" hasCustomPrompt="1"/>
          </p:nvPr>
        </p:nvSpPr>
        <p:spPr>
          <a:xfrm>
            <a:off x="1524000" y="753035"/>
            <a:ext cx="9144000" cy="2967328"/>
          </a:xfrm>
          <a:prstGeom prst="rect">
            <a:avLst/>
          </a:prstGeom>
        </p:spPr>
        <p:txBody>
          <a:bodyPr anchor="ctr">
            <a:normAutofit/>
          </a:bodyPr>
          <a:lstStyle>
            <a:lvl1pPr algn="ctr">
              <a:defRPr sz="6600" b="0" i="0" spc="0" baseline="0">
                <a:solidFill>
                  <a:schemeClr val="bg1"/>
                </a:solidFill>
                <a:latin typeface="Verdana" charset="0"/>
                <a:ea typeface="Verdana" charset="0"/>
                <a:cs typeface="Verdana" charset="0"/>
              </a:defRPr>
            </a:lvl1pPr>
          </a:lstStyle>
          <a:p>
            <a:r>
              <a:rPr lang="nl-NL" dirty="0"/>
              <a:t>Titel van</a:t>
            </a:r>
            <a:br>
              <a:rPr lang="nl-NL" dirty="0"/>
            </a:br>
            <a:r>
              <a:rPr lang="nl-NL" dirty="0"/>
              <a:t>het hoofdstuk</a:t>
            </a:r>
          </a:p>
        </p:txBody>
      </p:sp>
      <p:sp>
        <p:nvSpPr>
          <p:cNvPr id="8" name="Ondertitel 2"/>
          <p:cNvSpPr>
            <a:spLocks noGrp="1"/>
          </p:cNvSpPr>
          <p:nvPr>
            <p:ph type="subTitle" idx="1" hasCustomPrompt="1"/>
          </p:nvPr>
        </p:nvSpPr>
        <p:spPr>
          <a:xfrm>
            <a:off x="1524000" y="3720363"/>
            <a:ext cx="9144000" cy="887496"/>
          </a:xfrm>
          <a:prstGeom prst="rect">
            <a:avLst/>
          </a:prstGeom>
        </p:spPr>
        <p:txBody>
          <a:bodyPr anchor="ctr">
            <a:normAutofit/>
          </a:bodyPr>
          <a:lstStyle>
            <a:lvl1pPr marL="0" indent="0" algn="ctr">
              <a:buNone/>
              <a:defRPr sz="2400" b="0" i="0" baseline="0">
                <a:solidFill>
                  <a:srgbClr val="67BFB5"/>
                </a:solidFill>
                <a:latin typeface="Verdana" charset="0"/>
                <a:ea typeface="Verdana" charset="0"/>
                <a:cs typeface="Verdan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Hoofdstuk #</a:t>
            </a:r>
          </a:p>
        </p:txBody>
      </p:sp>
    </p:spTree>
    <p:extLst>
      <p:ext uri="{BB962C8B-B14F-4D97-AF65-F5344CB8AC3E}">
        <p14:creationId xmlns:p14="http://schemas.microsoft.com/office/powerpoint/2010/main" val="56556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ussenblad - Hoofdstuk 1 - Blauwe achtergrond">
    <p:spTree>
      <p:nvGrpSpPr>
        <p:cNvPr id="1" name=""/>
        <p:cNvGrpSpPr/>
        <p:nvPr/>
      </p:nvGrpSpPr>
      <p:grpSpPr>
        <a:xfrm>
          <a:off x="0" y="0"/>
          <a:ext cx="0" cy="0"/>
          <a:chOff x="0" y="0"/>
          <a:chExt cx="0" cy="0"/>
        </a:xfrm>
      </p:grpSpPr>
      <p:pic>
        <p:nvPicPr>
          <p:cNvPr id="23" name="Afbeelding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21"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22" name="Tekstvak 21"/>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01</a:t>
            </a:r>
          </a:p>
        </p:txBody>
      </p:sp>
    </p:spTree>
    <p:extLst>
      <p:ext uri="{BB962C8B-B14F-4D97-AF65-F5344CB8AC3E}">
        <p14:creationId xmlns:p14="http://schemas.microsoft.com/office/powerpoint/2010/main" val="180087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ussenblad - Hoofdstuk 2 - Blauwe achtergrond">
    <p:spTree>
      <p:nvGrpSpPr>
        <p:cNvPr id="1" name=""/>
        <p:cNvGrpSpPr/>
        <p:nvPr/>
      </p:nvGrpSpPr>
      <p:grpSpPr>
        <a:xfrm>
          <a:off x="0" y="0"/>
          <a:ext cx="0" cy="0"/>
          <a:chOff x="0" y="0"/>
          <a:chExt cx="0" cy="0"/>
        </a:xfrm>
      </p:grpSpPr>
      <p:pic>
        <p:nvPicPr>
          <p:cNvPr id="12" name="Afbeelding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3"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4" name="Tekstvak 13"/>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02</a:t>
            </a:r>
          </a:p>
        </p:txBody>
      </p:sp>
    </p:spTree>
    <p:extLst>
      <p:ext uri="{BB962C8B-B14F-4D97-AF65-F5344CB8AC3E}">
        <p14:creationId xmlns:p14="http://schemas.microsoft.com/office/powerpoint/2010/main" val="367262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ussenblad - Hoofdstuk 3 - Blauwe achtergrond">
    <p:spTree>
      <p:nvGrpSpPr>
        <p:cNvPr id="1" name=""/>
        <p:cNvGrpSpPr/>
        <p:nvPr/>
      </p:nvGrpSpPr>
      <p:grpSpPr>
        <a:xfrm>
          <a:off x="0" y="0"/>
          <a:ext cx="0" cy="0"/>
          <a:chOff x="0" y="0"/>
          <a:chExt cx="0" cy="0"/>
        </a:xfrm>
      </p:grpSpPr>
      <p:pic>
        <p:nvPicPr>
          <p:cNvPr id="12" name="Afbeelding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3"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4" name="Tekstvak 13"/>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03</a:t>
            </a:r>
          </a:p>
        </p:txBody>
      </p:sp>
    </p:spTree>
    <p:extLst>
      <p:ext uri="{BB962C8B-B14F-4D97-AF65-F5344CB8AC3E}">
        <p14:creationId xmlns:p14="http://schemas.microsoft.com/office/powerpoint/2010/main" val="187856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ussenblad - Hoofdstuk 4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04</a:t>
            </a:r>
          </a:p>
        </p:txBody>
      </p:sp>
    </p:spTree>
    <p:extLst>
      <p:ext uri="{BB962C8B-B14F-4D97-AF65-F5344CB8AC3E}">
        <p14:creationId xmlns:p14="http://schemas.microsoft.com/office/powerpoint/2010/main" val="226001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ussenblad - Hoofdstuk 5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05</a:t>
            </a:r>
          </a:p>
        </p:txBody>
      </p:sp>
    </p:spTree>
    <p:extLst>
      <p:ext uri="{BB962C8B-B14F-4D97-AF65-F5344CB8AC3E}">
        <p14:creationId xmlns:p14="http://schemas.microsoft.com/office/powerpoint/2010/main" val="564119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ussenblad - Hoofdstuk 6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06</a:t>
            </a:r>
          </a:p>
        </p:txBody>
      </p:sp>
    </p:spTree>
    <p:extLst>
      <p:ext uri="{BB962C8B-B14F-4D97-AF65-F5344CB8AC3E}">
        <p14:creationId xmlns:p14="http://schemas.microsoft.com/office/powerpoint/2010/main" val="146187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ussenblad - Hoofdstuk 7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07</a:t>
            </a:r>
          </a:p>
        </p:txBody>
      </p:sp>
    </p:spTree>
    <p:extLst>
      <p:ext uri="{BB962C8B-B14F-4D97-AF65-F5344CB8AC3E}">
        <p14:creationId xmlns:p14="http://schemas.microsoft.com/office/powerpoint/2010/main" val="390904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ussenblad - Hoofdstuk 8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08</a:t>
            </a:r>
          </a:p>
        </p:txBody>
      </p:sp>
    </p:spTree>
    <p:extLst>
      <p:ext uri="{BB962C8B-B14F-4D97-AF65-F5344CB8AC3E}">
        <p14:creationId xmlns:p14="http://schemas.microsoft.com/office/powerpoint/2010/main" val="17344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ussenblad - Hoofdstuk 9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09</a:t>
            </a:r>
          </a:p>
        </p:txBody>
      </p:sp>
    </p:spTree>
    <p:extLst>
      <p:ext uri="{BB962C8B-B14F-4D97-AF65-F5344CB8AC3E}">
        <p14:creationId xmlns:p14="http://schemas.microsoft.com/office/powerpoint/2010/main" val="341959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ussenblad - Hoofdstuk 6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06</a:t>
            </a:r>
          </a:p>
        </p:txBody>
      </p:sp>
    </p:spTree>
    <p:extLst>
      <p:ext uri="{BB962C8B-B14F-4D97-AF65-F5344CB8AC3E}">
        <p14:creationId xmlns:p14="http://schemas.microsoft.com/office/powerpoint/2010/main" val="157004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ussenblad - Hoofdstuk 10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10</a:t>
            </a:r>
          </a:p>
        </p:txBody>
      </p:sp>
    </p:spTree>
    <p:extLst>
      <p:ext uri="{BB962C8B-B14F-4D97-AF65-F5344CB8AC3E}">
        <p14:creationId xmlns:p14="http://schemas.microsoft.com/office/powerpoint/2010/main" val="2392694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Afbeelding, titel en items">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1998" cy="6857999"/>
          </a:xfrm>
          <a:prstGeom prst="rect">
            <a:avLst/>
          </a:prstGeom>
        </p:spPr>
      </p:pic>
      <p:sp>
        <p:nvSpPr>
          <p:cNvPr id="8" name="Rechthoek 7"/>
          <p:cNvSpPr/>
          <p:nvPr userDrawn="1"/>
        </p:nvSpPr>
        <p:spPr>
          <a:xfrm>
            <a:off x="0" y="0"/>
            <a:ext cx="5235388" cy="68580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5"/>
          <p:cNvSpPr>
            <a:spLocks noGrp="1"/>
          </p:cNvSpPr>
          <p:nvPr>
            <p:ph type="body" sz="quarter" idx="10" hasCustomPrompt="1"/>
          </p:nvPr>
        </p:nvSpPr>
        <p:spPr>
          <a:xfrm>
            <a:off x="610301" y="2969550"/>
            <a:ext cx="4014787" cy="918900"/>
          </a:xfrm>
          <a:prstGeom prst="rect">
            <a:avLst/>
          </a:prstGeom>
        </p:spPr>
        <p:txBody>
          <a:bodyPr anchor="ctr">
            <a:noAutofit/>
          </a:bodyPr>
          <a:lstStyle>
            <a:lvl1pPr marL="0" indent="0" algn="ctr">
              <a:buNone/>
              <a:defRPr sz="2400" b="0" i="0" baseline="0">
                <a:latin typeface="Verdana" charset="0"/>
                <a:ea typeface="Verdana" charset="0"/>
                <a:cs typeface="Verdana" charset="0"/>
              </a:defRPr>
            </a:lvl1pPr>
          </a:lstStyle>
          <a:p>
            <a:pPr lvl="0"/>
            <a:r>
              <a:rPr lang="nl-NL" dirty="0"/>
              <a:t>Plaats hier een afbeelding</a:t>
            </a:r>
          </a:p>
        </p:txBody>
      </p:sp>
      <p:sp>
        <p:nvSpPr>
          <p:cNvPr id="10" name="Titel 1"/>
          <p:cNvSpPr>
            <a:spLocks noGrp="1"/>
          </p:cNvSpPr>
          <p:nvPr>
            <p:ph type="title" hasCustomPrompt="1"/>
          </p:nvPr>
        </p:nvSpPr>
        <p:spPr>
          <a:xfrm>
            <a:off x="5459505" y="365125"/>
            <a:ext cx="6343425" cy="1203699"/>
          </a:xfrm>
        </p:spPr>
        <p:txBody>
          <a:bodyPr>
            <a:normAutofit/>
          </a:bodyPr>
          <a:lstStyle>
            <a:lvl1pPr algn="l">
              <a:defRPr sz="3200" baseline="0"/>
            </a:lvl1pPr>
          </a:lstStyle>
          <a:p>
            <a:r>
              <a:rPr lang="nl-NL" dirty="0"/>
              <a:t>Voeg een titel toe</a:t>
            </a:r>
            <a:br>
              <a:rPr lang="nl-NL" dirty="0"/>
            </a:br>
            <a:r>
              <a:rPr lang="nl-NL" dirty="0"/>
              <a:t>Extra regel</a:t>
            </a:r>
          </a:p>
        </p:txBody>
      </p:sp>
      <p:sp>
        <p:nvSpPr>
          <p:cNvPr id="11" name="Tijdelijke aanduiding voor inhoud 2"/>
          <p:cNvSpPr>
            <a:spLocks noGrp="1"/>
          </p:cNvSpPr>
          <p:nvPr>
            <p:ph idx="1" hasCustomPrompt="1"/>
          </p:nvPr>
        </p:nvSpPr>
        <p:spPr>
          <a:xfrm>
            <a:off x="5459506" y="1730189"/>
            <a:ext cx="6343426" cy="3657600"/>
          </a:xfrm>
          <a:prstGeom prst="rect">
            <a:avLst/>
          </a:prstGeom>
        </p:spPr>
        <p:txBody>
          <a:bodyPr>
            <a:normAutofit/>
          </a:bodyPr>
          <a:lstStyle>
            <a:lvl1pPr marL="342900" indent="-342900">
              <a:buFont typeface="Arial" charset="0"/>
              <a:buChar char="•"/>
              <a:defRPr sz="2000" b="0" i="0" baseline="0">
                <a:latin typeface="Verdana" charset="0"/>
                <a:ea typeface="Verdana" charset="0"/>
                <a:cs typeface="Verdana"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Item 1</a:t>
            </a:r>
          </a:p>
          <a:p>
            <a:pPr lvl="0"/>
            <a:r>
              <a:rPr lang="nl-NL" dirty="0"/>
              <a:t>Item 2</a:t>
            </a:r>
          </a:p>
          <a:p>
            <a:pPr lvl="0"/>
            <a:r>
              <a:rPr lang="nl-NL" dirty="0"/>
              <a:t>Item 3</a:t>
            </a:r>
          </a:p>
          <a:p>
            <a:pPr lvl="0"/>
            <a:r>
              <a:rPr lang="nl-NL" dirty="0"/>
              <a:t>Item 4</a:t>
            </a:r>
          </a:p>
          <a:p>
            <a:pPr lvl="0"/>
            <a:r>
              <a:rPr lang="nl-NL" dirty="0"/>
              <a:t>Item 5</a:t>
            </a:r>
          </a:p>
          <a:p>
            <a:pPr lvl="0"/>
            <a:r>
              <a:rPr lang="nl-NL" dirty="0"/>
              <a:t>Item 6</a:t>
            </a:r>
          </a:p>
        </p:txBody>
      </p:sp>
      <p:sp>
        <p:nvSpPr>
          <p:cNvPr id="7" name="TextBox 6">
            <a:extLst>
              <a:ext uri="{FF2B5EF4-FFF2-40B4-BE49-F238E27FC236}">
                <a16:creationId xmlns:a16="http://schemas.microsoft.com/office/drawing/2014/main" id="{C58C3B41-5B45-4D14-8909-8416B98FE406}"/>
              </a:ext>
            </a:extLst>
          </p:cNvPr>
          <p:cNvSpPr txBox="1"/>
          <p:nvPr userDrawn="1"/>
        </p:nvSpPr>
        <p:spPr>
          <a:xfrm>
            <a:off x="5063711" y="6559958"/>
            <a:ext cx="2070340"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CONFIDENTIAL</a:t>
            </a:r>
          </a:p>
        </p:txBody>
      </p:sp>
      <p:sp>
        <p:nvSpPr>
          <p:cNvPr id="12" name="TextBox 11">
            <a:extLst>
              <a:ext uri="{FF2B5EF4-FFF2-40B4-BE49-F238E27FC236}">
                <a16:creationId xmlns:a16="http://schemas.microsoft.com/office/drawing/2014/main" id="{9E94FBB1-B276-425C-AB09-3915009F7ACD}"/>
              </a:ext>
            </a:extLst>
          </p:cNvPr>
          <p:cNvSpPr txBox="1"/>
          <p:nvPr userDrawn="1"/>
        </p:nvSpPr>
        <p:spPr>
          <a:xfrm>
            <a:off x="10420709" y="6559958"/>
            <a:ext cx="715993"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Page </a:t>
            </a:r>
            <a:fld id="{17569D19-4385-4D60-8294-73FB37630699}" type="slidenum">
              <a:rPr lang="en-US" sz="800" smtClean="0">
                <a:solidFill>
                  <a:srgbClr val="1D2362"/>
                </a:solidFill>
                <a:latin typeface="Verdana" charset="0"/>
                <a:ea typeface="Verdana" charset="0"/>
                <a:cs typeface="Verdana" charset="0"/>
              </a:rPr>
              <a:t>‹#›</a:t>
            </a:fld>
            <a:endParaRPr lang="en-US" sz="800" dirty="0">
              <a:solidFill>
                <a:srgbClr val="1D2362"/>
              </a:solidFill>
              <a:latin typeface="Verdana" charset="0"/>
              <a:ea typeface="Verdana" charset="0"/>
              <a:cs typeface="Verdana" charset="0"/>
            </a:endParaRPr>
          </a:p>
        </p:txBody>
      </p:sp>
    </p:spTree>
    <p:extLst>
      <p:ext uri="{BB962C8B-B14F-4D97-AF65-F5344CB8AC3E}">
        <p14:creationId xmlns:p14="http://schemas.microsoft.com/office/powerpoint/2010/main" val="301993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1000"/>
                                        <p:tgtEl>
                                          <p:spTgt spid="11">
                                            <p:txEl>
                                              <p:pRg st="0" end="0"/>
                                            </p:txEl>
                                          </p:spTgt>
                                        </p:tgtEl>
                                      </p:cBhvr>
                                    </p:animEffect>
                                  </p:childTnLst>
                                  <p:subTnLst>
                                    <p:animClr clrSpc="rgb" dir="cw">
                                      <p:cBhvr override="childStyle">
                                        <p:cTn dur="1" fill="hold" display="0" masterRel="nextClick" afterEffect="1"/>
                                        <p:tgtEl>
                                          <p:spTgt spid="11">
                                            <p:txEl>
                                              <p:pRg st="0" end="0"/>
                                            </p:txEl>
                                          </p:spTgt>
                                        </p:tgtEl>
                                        <p:attrNameLst>
                                          <p:attrName>ppt_c</p:attrName>
                                        </p:attrNameLst>
                                      </p:cBhvr>
                                      <p:to>
                                        <a:srgbClr val="BFBFBF"/>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fade">
                                      <p:cBhvr>
                                        <p:cTn id="17" dur="1000"/>
                                        <p:tgtEl>
                                          <p:spTgt spid="11">
                                            <p:txEl>
                                              <p:pRg st="1" end="1"/>
                                            </p:txEl>
                                          </p:spTgt>
                                        </p:tgtEl>
                                      </p:cBhvr>
                                    </p:animEffect>
                                  </p:childTnLst>
                                  <p:subTnLst>
                                    <p:animClr clrSpc="rgb" dir="cw">
                                      <p:cBhvr override="childStyle">
                                        <p:cTn dur="1" fill="hold" display="0" masterRel="nextClick" afterEffect="1"/>
                                        <p:tgtEl>
                                          <p:spTgt spid="11">
                                            <p:txEl>
                                              <p:pRg st="1" end="1"/>
                                            </p:txEl>
                                          </p:spTgt>
                                        </p:tgtEl>
                                        <p:attrNameLst>
                                          <p:attrName>ppt_c</p:attrName>
                                        </p:attrNameLst>
                                      </p:cBhvr>
                                      <p:to>
                                        <a:srgbClr val="BFBFBF"/>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fade">
                                      <p:cBhvr>
                                        <p:cTn id="22" dur="1000"/>
                                        <p:tgtEl>
                                          <p:spTgt spid="11">
                                            <p:txEl>
                                              <p:pRg st="2" end="2"/>
                                            </p:txEl>
                                          </p:spTgt>
                                        </p:tgtEl>
                                      </p:cBhvr>
                                    </p:animEffect>
                                  </p:childTnLst>
                                  <p:subTnLst>
                                    <p:animClr clrSpc="rgb" dir="cw">
                                      <p:cBhvr override="childStyle">
                                        <p:cTn dur="1" fill="hold" display="0" masterRel="nextClick" afterEffect="1"/>
                                        <p:tgtEl>
                                          <p:spTgt spid="11">
                                            <p:txEl>
                                              <p:pRg st="2" end="2"/>
                                            </p:txEl>
                                          </p:spTgt>
                                        </p:tgtEl>
                                        <p:attrNameLst>
                                          <p:attrName>ppt_c</p:attrName>
                                        </p:attrNameLst>
                                      </p:cBhvr>
                                      <p:to>
                                        <a:srgbClr val="BFBFBF"/>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fade">
                                      <p:cBhvr>
                                        <p:cTn id="27" dur="1000"/>
                                        <p:tgtEl>
                                          <p:spTgt spid="11">
                                            <p:txEl>
                                              <p:pRg st="3" end="3"/>
                                            </p:txEl>
                                          </p:spTgt>
                                        </p:tgtEl>
                                      </p:cBhvr>
                                    </p:animEffect>
                                  </p:childTnLst>
                                  <p:subTnLst>
                                    <p:animClr clrSpc="rgb" dir="cw">
                                      <p:cBhvr override="childStyle">
                                        <p:cTn dur="1" fill="hold" display="0" masterRel="nextClick" afterEffect="1"/>
                                        <p:tgtEl>
                                          <p:spTgt spid="11">
                                            <p:txEl>
                                              <p:pRg st="3" end="3"/>
                                            </p:txEl>
                                          </p:spTgt>
                                        </p:tgtEl>
                                        <p:attrNameLst>
                                          <p:attrName>ppt_c</p:attrName>
                                        </p:attrNameLst>
                                      </p:cBhvr>
                                      <p:to>
                                        <a:srgbClr val="BFBFBF"/>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xEl>
                                              <p:pRg st="4" end="4"/>
                                            </p:txEl>
                                          </p:spTgt>
                                        </p:tgtEl>
                                        <p:attrNameLst>
                                          <p:attrName>style.visibility</p:attrName>
                                        </p:attrNameLst>
                                      </p:cBhvr>
                                      <p:to>
                                        <p:strVal val="visible"/>
                                      </p:to>
                                    </p:set>
                                    <p:animEffect transition="in" filter="fade">
                                      <p:cBhvr>
                                        <p:cTn id="32" dur="1000"/>
                                        <p:tgtEl>
                                          <p:spTgt spid="11">
                                            <p:txEl>
                                              <p:pRg st="4" end="4"/>
                                            </p:txEl>
                                          </p:spTgt>
                                        </p:tgtEl>
                                      </p:cBhvr>
                                    </p:animEffect>
                                  </p:childTnLst>
                                  <p:subTnLst>
                                    <p:animClr clrSpc="rgb" dir="cw">
                                      <p:cBhvr override="childStyle">
                                        <p:cTn dur="1" fill="hold" display="0" masterRel="nextClick" afterEffect="1"/>
                                        <p:tgtEl>
                                          <p:spTgt spid="11">
                                            <p:txEl>
                                              <p:pRg st="4" end="4"/>
                                            </p:txEl>
                                          </p:spTgt>
                                        </p:tgtEl>
                                        <p:attrNameLst>
                                          <p:attrName>ppt_c</p:attrName>
                                        </p:attrNameLst>
                                      </p:cBhvr>
                                      <p:to>
                                        <a:srgbClr val="BFBFBF"/>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xEl>
                                              <p:pRg st="5" end="5"/>
                                            </p:txEl>
                                          </p:spTgt>
                                        </p:tgtEl>
                                        <p:attrNameLst>
                                          <p:attrName>style.visibility</p:attrName>
                                        </p:attrNameLst>
                                      </p:cBhvr>
                                      <p:to>
                                        <p:strVal val="visible"/>
                                      </p:to>
                                    </p:set>
                                    <p:animEffect transition="in" filter="fade">
                                      <p:cBhvr>
                                        <p:cTn id="37" dur="1000"/>
                                        <p:tgtEl>
                                          <p:spTgt spid="11">
                                            <p:txEl>
                                              <p:pRg st="5" end="5"/>
                                            </p:txEl>
                                          </p:spTgt>
                                        </p:tgtEl>
                                      </p:cBhvr>
                                    </p:animEffect>
                                  </p:childTnLst>
                                  <p:subTnLst>
                                    <p:animClr clrSpc="rgb" dir="cw">
                                      <p:cBhvr override="childStyle">
                                        <p:cTn dur="1" fill="hold" display="0" masterRel="nextClick" afterEffect="1"/>
                                        <p:tgtEl>
                                          <p:spTgt spid="11">
                                            <p:txEl>
                                              <p:pRg st="5" end="5"/>
                                            </p:txEl>
                                          </p:spTgt>
                                        </p:tgtEl>
                                        <p:attrNameLst>
                                          <p:attrName>ppt_c</p:attrName>
                                        </p:attrNameLst>
                                      </p:cBhvr>
                                      <p:to>
                                        <a:srgbClr val="BFBFB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tmplLst>
          <p:tmpl lvl="1">
            <p:tnLst>
              <p:par>
                <p:cT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subTnLst>
                    <p:animClr clrSpc="rgb" dir="cw">
                      <p:cBhvr override="childStyle">
                        <p:cTn dur="1" fill="hold" display="0" masterRel="nextClick" afterEffect="1"/>
                        <p:tgtEl>
                          <p:spTgt spid="11"/>
                        </p:tgtEl>
                        <p:attrNameLst>
                          <p:attrName>ppt_c</p:attrName>
                        </p:attrNameLst>
                      </p:cBhvr>
                      <p:to>
                        <a:srgbClr val="BFBFBF"/>
                      </p:to>
                    </p:animClr>
                  </p:subTnLst>
                </p:cTn>
              </p:par>
            </p:tnLst>
          </p:tmpl>
        </p:tmplLst>
      </p:bldP>
    </p:bld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el en items">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1998" cy="6857999"/>
          </a:xfrm>
          <a:prstGeom prst="rect">
            <a:avLst/>
          </a:prstGeom>
        </p:spPr>
      </p:pic>
      <p:sp>
        <p:nvSpPr>
          <p:cNvPr id="13" name="Tijdelijke aanduiding voor inhoud 2"/>
          <p:cNvSpPr>
            <a:spLocks noGrp="1"/>
          </p:cNvSpPr>
          <p:nvPr>
            <p:ph idx="1" hasCustomPrompt="1"/>
          </p:nvPr>
        </p:nvSpPr>
        <p:spPr>
          <a:xfrm>
            <a:off x="1201272" y="1729520"/>
            <a:ext cx="9753600" cy="3640339"/>
          </a:xfrm>
          <a:prstGeom prst="rect">
            <a:avLst/>
          </a:prstGeom>
        </p:spPr>
        <p:txBody>
          <a:bodyPr>
            <a:normAutofit/>
          </a:bodyPr>
          <a:lstStyle>
            <a:lvl1pPr marL="342900" indent="-342900">
              <a:buFont typeface="Arial" charset="0"/>
              <a:buChar char="•"/>
              <a:defRPr sz="2000" b="0" i="0" baseline="0">
                <a:latin typeface="Verdana" charset="0"/>
                <a:ea typeface="Verdana" charset="0"/>
                <a:cs typeface="Verdana"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Item 1</a:t>
            </a:r>
          </a:p>
          <a:p>
            <a:pPr lvl="0"/>
            <a:r>
              <a:rPr lang="nl-NL" dirty="0"/>
              <a:t>Item 2</a:t>
            </a:r>
          </a:p>
          <a:p>
            <a:pPr lvl="0"/>
            <a:r>
              <a:rPr lang="nl-NL" dirty="0"/>
              <a:t>Item 3</a:t>
            </a:r>
          </a:p>
          <a:p>
            <a:pPr lvl="0"/>
            <a:r>
              <a:rPr lang="nl-NL" dirty="0"/>
              <a:t>Item 4</a:t>
            </a:r>
          </a:p>
          <a:p>
            <a:pPr lvl="0"/>
            <a:r>
              <a:rPr lang="nl-NL" dirty="0"/>
              <a:t>Item 5</a:t>
            </a:r>
          </a:p>
          <a:p>
            <a:pPr lvl="0"/>
            <a:r>
              <a:rPr lang="nl-NL" dirty="0"/>
              <a:t>Item 6</a:t>
            </a:r>
          </a:p>
        </p:txBody>
      </p:sp>
      <p:sp>
        <p:nvSpPr>
          <p:cNvPr id="14" name="Titel 1"/>
          <p:cNvSpPr>
            <a:spLocks noGrp="1"/>
          </p:cNvSpPr>
          <p:nvPr>
            <p:ph type="title" hasCustomPrompt="1"/>
          </p:nvPr>
        </p:nvSpPr>
        <p:spPr>
          <a:xfrm>
            <a:off x="1219200" y="365125"/>
            <a:ext cx="9735671" cy="1203699"/>
          </a:xfrm>
        </p:spPr>
        <p:txBody>
          <a:bodyPr/>
          <a:lstStyle>
            <a:lvl1pPr algn="l">
              <a:defRPr baseline="0"/>
            </a:lvl1pPr>
          </a:lstStyle>
          <a:p>
            <a:r>
              <a:rPr lang="nl-NL" dirty="0"/>
              <a:t>Voeg een titel toe</a:t>
            </a:r>
            <a:br>
              <a:rPr lang="nl-NL" dirty="0"/>
            </a:br>
            <a:r>
              <a:rPr lang="nl-NL" dirty="0"/>
              <a:t>Extra regel</a:t>
            </a:r>
          </a:p>
        </p:txBody>
      </p:sp>
      <p:sp>
        <p:nvSpPr>
          <p:cNvPr id="5" name="TextBox 4">
            <a:extLst>
              <a:ext uri="{FF2B5EF4-FFF2-40B4-BE49-F238E27FC236}">
                <a16:creationId xmlns:a16="http://schemas.microsoft.com/office/drawing/2014/main" id="{A2C26862-FF2A-416E-9CAF-7B0877B46003}"/>
              </a:ext>
            </a:extLst>
          </p:cNvPr>
          <p:cNvSpPr txBox="1"/>
          <p:nvPr userDrawn="1"/>
        </p:nvSpPr>
        <p:spPr>
          <a:xfrm>
            <a:off x="5063711" y="6559958"/>
            <a:ext cx="2070340"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CONFIDENTIAL</a:t>
            </a:r>
          </a:p>
        </p:txBody>
      </p:sp>
      <p:sp>
        <p:nvSpPr>
          <p:cNvPr id="7" name="TextBox 6">
            <a:extLst>
              <a:ext uri="{FF2B5EF4-FFF2-40B4-BE49-F238E27FC236}">
                <a16:creationId xmlns:a16="http://schemas.microsoft.com/office/drawing/2014/main" id="{32492920-BAAC-4BBA-A679-7274D89DE93E}"/>
              </a:ext>
            </a:extLst>
          </p:cNvPr>
          <p:cNvSpPr txBox="1"/>
          <p:nvPr userDrawn="1"/>
        </p:nvSpPr>
        <p:spPr>
          <a:xfrm>
            <a:off x="10420709" y="6559958"/>
            <a:ext cx="715993"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Page </a:t>
            </a:r>
            <a:fld id="{17569D19-4385-4D60-8294-73FB37630699}" type="slidenum">
              <a:rPr lang="en-US" sz="800" smtClean="0">
                <a:solidFill>
                  <a:srgbClr val="1D2362"/>
                </a:solidFill>
                <a:latin typeface="Verdana" charset="0"/>
                <a:ea typeface="Verdana" charset="0"/>
                <a:cs typeface="Verdana" charset="0"/>
              </a:rPr>
              <a:t>‹#›</a:t>
            </a:fld>
            <a:endParaRPr lang="en-US" sz="800" dirty="0">
              <a:solidFill>
                <a:srgbClr val="1D2362"/>
              </a:solidFill>
              <a:latin typeface="Verdana" charset="0"/>
              <a:ea typeface="Verdana" charset="0"/>
              <a:cs typeface="Verdana" charset="0"/>
            </a:endParaRPr>
          </a:p>
        </p:txBody>
      </p:sp>
    </p:spTree>
    <p:extLst>
      <p:ext uri="{BB962C8B-B14F-4D97-AF65-F5344CB8AC3E}">
        <p14:creationId xmlns:p14="http://schemas.microsoft.com/office/powerpoint/2010/main" val="144364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subTnLst>
                                    <p:animClr clrSpc="rgb" dir="cw">
                                      <p:cBhvr override="childStyle">
                                        <p:cTn dur="1" fill="hold" display="0" masterRel="nextClick" afterEffect="1"/>
                                        <p:tgtEl>
                                          <p:spTgt spid="13">
                                            <p:txEl>
                                              <p:pRg st="0" end="0"/>
                                            </p:txEl>
                                          </p:spTgt>
                                        </p:tgtEl>
                                        <p:attrNameLst>
                                          <p:attrName>ppt_c</p:attrName>
                                        </p:attrNameLst>
                                      </p:cBhvr>
                                      <p:to>
                                        <a:srgbClr val="BFBFBF"/>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fade">
                                      <p:cBhvr>
                                        <p:cTn id="17" dur="500"/>
                                        <p:tgtEl>
                                          <p:spTgt spid="13">
                                            <p:txEl>
                                              <p:pRg st="1" end="1"/>
                                            </p:txEl>
                                          </p:spTgt>
                                        </p:tgtEl>
                                      </p:cBhvr>
                                    </p:animEffect>
                                  </p:childTnLst>
                                  <p:subTnLst>
                                    <p:animClr clrSpc="rgb" dir="cw">
                                      <p:cBhvr override="childStyle">
                                        <p:cTn dur="1" fill="hold" display="0" masterRel="nextClick" afterEffect="1"/>
                                        <p:tgtEl>
                                          <p:spTgt spid="13">
                                            <p:txEl>
                                              <p:pRg st="1" end="1"/>
                                            </p:txEl>
                                          </p:spTgt>
                                        </p:tgtEl>
                                        <p:attrNameLst>
                                          <p:attrName>ppt_c</p:attrName>
                                        </p:attrNameLst>
                                      </p:cBhvr>
                                      <p:to>
                                        <a:srgbClr val="BFBFBF"/>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fade">
                                      <p:cBhvr>
                                        <p:cTn id="22" dur="500"/>
                                        <p:tgtEl>
                                          <p:spTgt spid="13">
                                            <p:txEl>
                                              <p:pRg st="2" end="2"/>
                                            </p:txEl>
                                          </p:spTgt>
                                        </p:tgtEl>
                                      </p:cBhvr>
                                    </p:animEffect>
                                  </p:childTnLst>
                                  <p:subTnLst>
                                    <p:animClr clrSpc="rgb" dir="cw">
                                      <p:cBhvr override="childStyle">
                                        <p:cTn dur="1" fill="hold" display="0" masterRel="nextClick" afterEffect="1"/>
                                        <p:tgtEl>
                                          <p:spTgt spid="13">
                                            <p:txEl>
                                              <p:pRg st="2" end="2"/>
                                            </p:txEl>
                                          </p:spTgt>
                                        </p:tgtEl>
                                        <p:attrNameLst>
                                          <p:attrName>ppt_c</p:attrName>
                                        </p:attrNameLst>
                                      </p:cBhvr>
                                      <p:to>
                                        <a:srgbClr val="BFBFBF"/>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fade">
                                      <p:cBhvr>
                                        <p:cTn id="27" dur="500"/>
                                        <p:tgtEl>
                                          <p:spTgt spid="13">
                                            <p:txEl>
                                              <p:pRg st="3" end="3"/>
                                            </p:txEl>
                                          </p:spTgt>
                                        </p:tgtEl>
                                      </p:cBhvr>
                                    </p:animEffect>
                                  </p:childTnLst>
                                  <p:subTnLst>
                                    <p:animClr clrSpc="rgb" dir="cw">
                                      <p:cBhvr override="childStyle">
                                        <p:cTn dur="1" fill="hold" display="0" masterRel="nextClick" afterEffect="1"/>
                                        <p:tgtEl>
                                          <p:spTgt spid="13">
                                            <p:txEl>
                                              <p:pRg st="3" end="3"/>
                                            </p:txEl>
                                          </p:spTgt>
                                        </p:tgtEl>
                                        <p:attrNameLst>
                                          <p:attrName>ppt_c</p:attrName>
                                        </p:attrNameLst>
                                      </p:cBhvr>
                                      <p:to>
                                        <a:srgbClr val="BFBFBF"/>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xEl>
                                              <p:pRg st="4" end="4"/>
                                            </p:txEl>
                                          </p:spTgt>
                                        </p:tgtEl>
                                        <p:attrNameLst>
                                          <p:attrName>style.visibility</p:attrName>
                                        </p:attrNameLst>
                                      </p:cBhvr>
                                      <p:to>
                                        <p:strVal val="visible"/>
                                      </p:to>
                                    </p:set>
                                    <p:animEffect transition="in" filter="fade">
                                      <p:cBhvr>
                                        <p:cTn id="32" dur="500"/>
                                        <p:tgtEl>
                                          <p:spTgt spid="13">
                                            <p:txEl>
                                              <p:pRg st="4" end="4"/>
                                            </p:txEl>
                                          </p:spTgt>
                                        </p:tgtEl>
                                      </p:cBhvr>
                                    </p:animEffect>
                                  </p:childTnLst>
                                  <p:subTnLst>
                                    <p:animClr clrSpc="rgb" dir="cw">
                                      <p:cBhvr override="childStyle">
                                        <p:cTn dur="1" fill="hold" display="0" masterRel="nextClick" afterEffect="1"/>
                                        <p:tgtEl>
                                          <p:spTgt spid="13">
                                            <p:txEl>
                                              <p:pRg st="4" end="4"/>
                                            </p:txEl>
                                          </p:spTgt>
                                        </p:tgtEl>
                                        <p:attrNameLst>
                                          <p:attrName>ppt_c</p:attrName>
                                        </p:attrNameLst>
                                      </p:cBhvr>
                                      <p:to>
                                        <a:srgbClr val="BFBFBF"/>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xEl>
                                              <p:pRg st="5" end="5"/>
                                            </p:txEl>
                                          </p:spTgt>
                                        </p:tgtEl>
                                        <p:attrNameLst>
                                          <p:attrName>style.visibility</p:attrName>
                                        </p:attrNameLst>
                                      </p:cBhvr>
                                      <p:to>
                                        <p:strVal val="visible"/>
                                      </p:to>
                                    </p:set>
                                    <p:animEffect transition="in" filter="fade">
                                      <p:cBhvr>
                                        <p:cTn id="37" dur="500"/>
                                        <p:tgtEl>
                                          <p:spTgt spid="13">
                                            <p:txEl>
                                              <p:pRg st="5" end="5"/>
                                            </p:txEl>
                                          </p:spTgt>
                                        </p:tgtEl>
                                      </p:cBhvr>
                                    </p:animEffect>
                                  </p:childTnLst>
                                  <p:subTnLst>
                                    <p:animClr clrSpc="rgb" dir="cw">
                                      <p:cBhvr override="childStyle">
                                        <p:cTn dur="1" fill="hold" display="0" masterRel="nextClick" afterEffect="1"/>
                                        <p:tgtEl>
                                          <p:spTgt spid="13">
                                            <p:txEl>
                                              <p:pRg st="5" end="5"/>
                                            </p:txEl>
                                          </p:spTgt>
                                        </p:tgtEl>
                                        <p:attrNameLst>
                                          <p:attrName>ppt_c</p:attrName>
                                        </p:attrNameLst>
                                      </p:cBhvr>
                                      <p:to>
                                        <a:srgbClr val="BFBFB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tmplLst>
          <p:tmpl lvl="1">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rgbClr val="BFBFBF"/>
                      </p:to>
                    </p:animClr>
                  </p:subTnLst>
                </p:cTn>
              </p:par>
            </p:tnLst>
          </p:tmpl>
        </p:tmplLst>
      </p:bldP>
      <p:bldP spid="14" grpId="0"/>
    </p:bld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el en items - Witte achtergrond met huisstijlelementen - 1">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jdelijke aanduiding voor inhoud 2"/>
          <p:cNvSpPr>
            <a:spLocks noGrp="1"/>
          </p:cNvSpPr>
          <p:nvPr>
            <p:ph idx="1" hasCustomPrompt="1"/>
          </p:nvPr>
        </p:nvSpPr>
        <p:spPr>
          <a:xfrm>
            <a:off x="1201272" y="2141315"/>
            <a:ext cx="9753600" cy="3228543"/>
          </a:xfrm>
          <a:prstGeom prst="rect">
            <a:avLst/>
          </a:prstGeom>
        </p:spPr>
        <p:txBody>
          <a:bodyPr>
            <a:normAutofit/>
          </a:bodyPr>
          <a:lstStyle>
            <a:lvl1pPr marL="342900" indent="-342900">
              <a:buFont typeface="Arial" charset="0"/>
              <a:buChar char="•"/>
              <a:defRPr sz="2000" b="0" i="0" baseline="0">
                <a:latin typeface="Verdana" charset="0"/>
                <a:ea typeface="Verdana" charset="0"/>
                <a:cs typeface="Verdana"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Item 1</a:t>
            </a:r>
          </a:p>
          <a:p>
            <a:pPr lvl="0"/>
            <a:r>
              <a:rPr lang="nl-NL" dirty="0"/>
              <a:t>Item 2</a:t>
            </a:r>
          </a:p>
          <a:p>
            <a:pPr lvl="0"/>
            <a:r>
              <a:rPr lang="nl-NL" dirty="0"/>
              <a:t>Item 3</a:t>
            </a:r>
          </a:p>
          <a:p>
            <a:pPr lvl="0"/>
            <a:r>
              <a:rPr lang="nl-NL" dirty="0"/>
              <a:t>Item 4</a:t>
            </a:r>
          </a:p>
          <a:p>
            <a:pPr lvl="0"/>
            <a:r>
              <a:rPr lang="nl-NL" dirty="0"/>
              <a:t>Item 5</a:t>
            </a:r>
          </a:p>
          <a:p>
            <a:pPr lvl="0"/>
            <a:r>
              <a:rPr lang="nl-NL" dirty="0"/>
              <a:t>Item 6</a:t>
            </a:r>
          </a:p>
        </p:txBody>
      </p:sp>
      <p:sp>
        <p:nvSpPr>
          <p:cNvPr id="11" name="Titel 1"/>
          <p:cNvSpPr>
            <a:spLocks noGrp="1"/>
          </p:cNvSpPr>
          <p:nvPr>
            <p:ph type="title" hasCustomPrompt="1"/>
          </p:nvPr>
        </p:nvSpPr>
        <p:spPr>
          <a:xfrm>
            <a:off x="1219200" y="1198502"/>
            <a:ext cx="9753600" cy="792344"/>
          </a:xfrm>
        </p:spPr>
        <p:txBody>
          <a:bodyPr/>
          <a:lstStyle>
            <a:lvl1pPr algn="l">
              <a:defRPr/>
            </a:lvl1pPr>
          </a:lstStyle>
          <a:p>
            <a:r>
              <a:rPr lang="nl-NL" dirty="0"/>
              <a:t>Voeg een titel toe</a:t>
            </a:r>
          </a:p>
        </p:txBody>
      </p:sp>
      <p:sp>
        <p:nvSpPr>
          <p:cNvPr id="13" name="TextBox 12">
            <a:extLst>
              <a:ext uri="{FF2B5EF4-FFF2-40B4-BE49-F238E27FC236}">
                <a16:creationId xmlns:a16="http://schemas.microsoft.com/office/drawing/2014/main" id="{DF56FE48-228A-43F4-BA55-F1EEA553DB7A}"/>
              </a:ext>
            </a:extLst>
          </p:cNvPr>
          <p:cNvSpPr txBox="1"/>
          <p:nvPr userDrawn="1"/>
        </p:nvSpPr>
        <p:spPr>
          <a:xfrm>
            <a:off x="5063711" y="6559958"/>
            <a:ext cx="2070340"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CONFIDENTIAL</a:t>
            </a:r>
          </a:p>
        </p:txBody>
      </p:sp>
      <p:sp>
        <p:nvSpPr>
          <p:cNvPr id="14" name="TextBox 13">
            <a:extLst>
              <a:ext uri="{FF2B5EF4-FFF2-40B4-BE49-F238E27FC236}">
                <a16:creationId xmlns:a16="http://schemas.microsoft.com/office/drawing/2014/main" id="{F0EBE416-3EF2-4F41-83FC-ADD2F10A4B41}"/>
              </a:ext>
            </a:extLst>
          </p:cNvPr>
          <p:cNvSpPr txBox="1"/>
          <p:nvPr userDrawn="1"/>
        </p:nvSpPr>
        <p:spPr>
          <a:xfrm>
            <a:off x="10420709" y="6559958"/>
            <a:ext cx="715993"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Page </a:t>
            </a:r>
            <a:fld id="{17569D19-4385-4D60-8294-73FB37630699}" type="slidenum">
              <a:rPr lang="en-US" sz="800" smtClean="0">
                <a:solidFill>
                  <a:srgbClr val="1D2362"/>
                </a:solidFill>
                <a:latin typeface="Verdana" charset="0"/>
                <a:ea typeface="Verdana" charset="0"/>
                <a:cs typeface="Verdana" charset="0"/>
              </a:rPr>
              <a:t>‹#›</a:t>
            </a:fld>
            <a:endParaRPr lang="en-US" sz="800" dirty="0">
              <a:solidFill>
                <a:srgbClr val="1D2362"/>
              </a:solidFill>
              <a:latin typeface="Verdana" charset="0"/>
              <a:ea typeface="Verdana" charset="0"/>
              <a:cs typeface="Verdana" charset="0"/>
            </a:endParaRPr>
          </a:p>
        </p:txBody>
      </p:sp>
    </p:spTree>
    <p:extLst>
      <p:ext uri="{BB962C8B-B14F-4D97-AF65-F5344CB8AC3E}">
        <p14:creationId xmlns:p14="http://schemas.microsoft.com/office/powerpoint/2010/main" val="318324924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el en items - Witte achtergrond met huisstijlelementen - 2">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7" name="Tijdelijke aanduiding voor inhoud 2"/>
          <p:cNvSpPr>
            <a:spLocks noGrp="1"/>
          </p:cNvSpPr>
          <p:nvPr>
            <p:ph idx="1" hasCustomPrompt="1"/>
          </p:nvPr>
        </p:nvSpPr>
        <p:spPr>
          <a:xfrm>
            <a:off x="1201272" y="2141315"/>
            <a:ext cx="9753600" cy="3228543"/>
          </a:xfrm>
          <a:prstGeom prst="rect">
            <a:avLst/>
          </a:prstGeom>
        </p:spPr>
        <p:txBody>
          <a:bodyPr>
            <a:normAutofit/>
          </a:bodyPr>
          <a:lstStyle>
            <a:lvl1pPr marL="342900" indent="-342900">
              <a:buFont typeface="Arial" charset="0"/>
              <a:buChar char="•"/>
              <a:defRPr sz="2000" b="0" i="0" baseline="0">
                <a:latin typeface="Verdana" charset="0"/>
                <a:ea typeface="Verdana" charset="0"/>
                <a:cs typeface="Verdana"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Item 1</a:t>
            </a:r>
          </a:p>
          <a:p>
            <a:pPr lvl="0"/>
            <a:r>
              <a:rPr lang="nl-NL" dirty="0"/>
              <a:t>Item 2</a:t>
            </a:r>
          </a:p>
          <a:p>
            <a:pPr lvl="0"/>
            <a:r>
              <a:rPr lang="nl-NL" dirty="0"/>
              <a:t>Item 3</a:t>
            </a:r>
          </a:p>
          <a:p>
            <a:pPr lvl="0"/>
            <a:r>
              <a:rPr lang="nl-NL" dirty="0"/>
              <a:t>Item 4</a:t>
            </a:r>
          </a:p>
          <a:p>
            <a:pPr lvl="0"/>
            <a:r>
              <a:rPr lang="nl-NL" dirty="0"/>
              <a:t>Item 5</a:t>
            </a:r>
          </a:p>
          <a:p>
            <a:pPr lvl="0"/>
            <a:r>
              <a:rPr lang="nl-NL" dirty="0"/>
              <a:t>Item 6</a:t>
            </a:r>
          </a:p>
        </p:txBody>
      </p:sp>
      <p:sp>
        <p:nvSpPr>
          <p:cNvPr id="8" name="Titel 1"/>
          <p:cNvSpPr>
            <a:spLocks noGrp="1"/>
          </p:cNvSpPr>
          <p:nvPr>
            <p:ph type="title" hasCustomPrompt="1"/>
          </p:nvPr>
        </p:nvSpPr>
        <p:spPr>
          <a:xfrm>
            <a:off x="1219200" y="1198502"/>
            <a:ext cx="9753600" cy="792344"/>
          </a:xfrm>
        </p:spPr>
        <p:txBody>
          <a:bodyPr/>
          <a:lstStyle>
            <a:lvl1pPr algn="l">
              <a:defRPr/>
            </a:lvl1pPr>
          </a:lstStyle>
          <a:p>
            <a:r>
              <a:rPr lang="nl-NL" dirty="0"/>
              <a:t>Voeg een titel toe</a:t>
            </a:r>
          </a:p>
        </p:txBody>
      </p:sp>
      <p:sp>
        <p:nvSpPr>
          <p:cNvPr id="5" name="TextBox 4">
            <a:extLst>
              <a:ext uri="{FF2B5EF4-FFF2-40B4-BE49-F238E27FC236}">
                <a16:creationId xmlns:a16="http://schemas.microsoft.com/office/drawing/2014/main" id="{81C7C1EB-3C3B-4E16-95DE-A982ABC8DDF5}"/>
              </a:ext>
            </a:extLst>
          </p:cNvPr>
          <p:cNvSpPr txBox="1"/>
          <p:nvPr userDrawn="1"/>
        </p:nvSpPr>
        <p:spPr>
          <a:xfrm>
            <a:off x="5063711" y="6559958"/>
            <a:ext cx="2070340"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CONFIDENTIAL</a:t>
            </a:r>
          </a:p>
        </p:txBody>
      </p:sp>
      <p:sp>
        <p:nvSpPr>
          <p:cNvPr id="9" name="TextBox 8">
            <a:extLst>
              <a:ext uri="{FF2B5EF4-FFF2-40B4-BE49-F238E27FC236}">
                <a16:creationId xmlns:a16="http://schemas.microsoft.com/office/drawing/2014/main" id="{0E7A4C4B-5445-4CC3-B19D-228FCB6BD6CA}"/>
              </a:ext>
            </a:extLst>
          </p:cNvPr>
          <p:cNvSpPr txBox="1"/>
          <p:nvPr userDrawn="1"/>
        </p:nvSpPr>
        <p:spPr>
          <a:xfrm>
            <a:off x="10420709" y="6559958"/>
            <a:ext cx="715993"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Page </a:t>
            </a:r>
            <a:fld id="{17569D19-4385-4D60-8294-73FB37630699}" type="slidenum">
              <a:rPr lang="en-US" sz="800" smtClean="0">
                <a:solidFill>
                  <a:srgbClr val="1D2362"/>
                </a:solidFill>
                <a:latin typeface="Verdana" charset="0"/>
                <a:ea typeface="Verdana" charset="0"/>
                <a:cs typeface="Verdana" charset="0"/>
              </a:rPr>
              <a:t>‹#›</a:t>
            </a:fld>
            <a:endParaRPr lang="en-US" sz="800" dirty="0">
              <a:solidFill>
                <a:srgbClr val="1D2362"/>
              </a:solidFill>
              <a:latin typeface="Verdana" charset="0"/>
              <a:ea typeface="Verdana" charset="0"/>
              <a:cs typeface="Verdana" charset="0"/>
            </a:endParaRPr>
          </a:p>
        </p:txBody>
      </p:sp>
    </p:spTree>
    <p:extLst>
      <p:ext uri="{BB962C8B-B14F-4D97-AF65-F5344CB8AC3E}">
        <p14:creationId xmlns:p14="http://schemas.microsoft.com/office/powerpoint/2010/main" val="61177881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el en items - Witte achtergrond met huisstijlelementen - 3">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7" name="Tijdelijke aanduiding voor inhoud 2"/>
          <p:cNvSpPr>
            <a:spLocks noGrp="1"/>
          </p:cNvSpPr>
          <p:nvPr>
            <p:ph idx="1" hasCustomPrompt="1"/>
          </p:nvPr>
        </p:nvSpPr>
        <p:spPr>
          <a:xfrm>
            <a:off x="1201272" y="2141315"/>
            <a:ext cx="9753600" cy="3228543"/>
          </a:xfrm>
          <a:prstGeom prst="rect">
            <a:avLst/>
          </a:prstGeom>
        </p:spPr>
        <p:txBody>
          <a:bodyPr>
            <a:normAutofit/>
          </a:bodyPr>
          <a:lstStyle>
            <a:lvl1pPr marL="342900" indent="-342900">
              <a:buFont typeface="Arial" charset="0"/>
              <a:buChar char="•"/>
              <a:defRPr sz="2000" b="0" i="0" baseline="0">
                <a:latin typeface="Verdana" charset="0"/>
                <a:ea typeface="Verdana" charset="0"/>
                <a:cs typeface="Verdana"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Item 1</a:t>
            </a:r>
          </a:p>
          <a:p>
            <a:pPr lvl="0"/>
            <a:r>
              <a:rPr lang="nl-NL" dirty="0"/>
              <a:t>Item 2</a:t>
            </a:r>
          </a:p>
          <a:p>
            <a:pPr lvl="0"/>
            <a:r>
              <a:rPr lang="nl-NL" dirty="0"/>
              <a:t>Item 3</a:t>
            </a:r>
          </a:p>
          <a:p>
            <a:pPr lvl="0"/>
            <a:r>
              <a:rPr lang="nl-NL" dirty="0"/>
              <a:t>Item 4</a:t>
            </a:r>
          </a:p>
          <a:p>
            <a:pPr lvl="0"/>
            <a:r>
              <a:rPr lang="nl-NL" dirty="0"/>
              <a:t>Item 5</a:t>
            </a:r>
          </a:p>
          <a:p>
            <a:pPr lvl="0"/>
            <a:r>
              <a:rPr lang="nl-NL" dirty="0"/>
              <a:t>Item 6</a:t>
            </a:r>
          </a:p>
        </p:txBody>
      </p:sp>
      <p:sp>
        <p:nvSpPr>
          <p:cNvPr id="8" name="Titel 1"/>
          <p:cNvSpPr>
            <a:spLocks noGrp="1"/>
          </p:cNvSpPr>
          <p:nvPr>
            <p:ph type="title" hasCustomPrompt="1"/>
          </p:nvPr>
        </p:nvSpPr>
        <p:spPr>
          <a:xfrm>
            <a:off x="1219200" y="1198502"/>
            <a:ext cx="9753600" cy="792344"/>
          </a:xfrm>
        </p:spPr>
        <p:txBody>
          <a:bodyPr/>
          <a:lstStyle>
            <a:lvl1pPr algn="l">
              <a:defRPr/>
            </a:lvl1pPr>
          </a:lstStyle>
          <a:p>
            <a:r>
              <a:rPr lang="nl-NL" dirty="0"/>
              <a:t>Voeg een titel toe</a:t>
            </a:r>
          </a:p>
        </p:txBody>
      </p:sp>
      <p:sp>
        <p:nvSpPr>
          <p:cNvPr id="5" name="TextBox 4">
            <a:extLst>
              <a:ext uri="{FF2B5EF4-FFF2-40B4-BE49-F238E27FC236}">
                <a16:creationId xmlns:a16="http://schemas.microsoft.com/office/drawing/2014/main" id="{C9C99FC2-1D6F-4F24-9F08-5E558D24F81C}"/>
              </a:ext>
            </a:extLst>
          </p:cNvPr>
          <p:cNvSpPr txBox="1"/>
          <p:nvPr userDrawn="1"/>
        </p:nvSpPr>
        <p:spPr>
          <a:xfrm>
            <a:off x="5063711" y="6559958"/>
            <a:ext cx="2070340"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CONFIDENTIAL</a:t>
            </a:r>
          </a:p>
        </p:txBody>
      </p:sp>
      <p:sp>
        <p:nvSpPr>
          <p:cNvPr id="9" name="TextBox 8">
            <a:extLst>
              <a:ext uri="{FF2B5EF4-FFF2-40B4-BE49-F238E27FC236}">
                <a16:creationId xmlns:a16="http://schemas.microsoft.com/office/drawing/2014/main" id="{76837D0D-F215-434B-A5C9-4E8B27CC0325}"/>
              </a:ext>
            </a:extLst>
          </p:cNvPr>
          <p:cNvSpPr txBox="1"/>
          <p:nvPr userDrawn="1"/>
        </p:nvSpPr>
        <p:spPr>
          <a:xfrm>
            <a:off x="10420709" y="6559958"/>
            <a:ext cx="715993"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Page </a:t>
            </a:r>
            <a:fld id="{17569D19-4385-4D60-8294-73FB37630699}" type="slidenum">
              <a:rPr lang="en-US" sz="800" smtClean="0">
                <a:solidFill>
                  <a:srgbClr val="1D2362"/>
                </a:solidFill>
                <a:latin typeface="Verdana" charset="0"/>
                <a:ea typeface="Verdana" charset="0"/>
                <a:cs typeface="Verdana" charset="0"/>
              </a:rPr>
              <a:t>‹#›</a:t>
            </a:fld>
            <a:endParaRPr lang="en-US" sz="800" dirty="0">
              <a:solidFill>
                <a:srgbClr val="1D2362"/>
              </a:solidFill>
              <a:latin typeface="Verdana" charset="0"/>
              <a:ea typeface="Verdana" charset="0"/>
              <a:cs typeface="Verdana" charset="0"/>
            </a:endParaRPr>
          </a:p>
        </p:txBody>
      </p:sp>
    </p:spTree>
    <p:extLst>
      <p:ext uri="{BB962C8B-B14F-4D97-AF65-F5344CB8AC3E}">
        <p14:creationId xmlns:p14="http://schemas.microsoft.com/office/powerpoint/2010/main" val="124775087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ekst - Witte achtergrond">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7" name="Titel 1"/>
          <p:cNvSpPr>
            <a:spLocks noGrp="1"/>
          </p:cNvSpPr>
          <p:nvPr>
            <p:ph type="title" hasCustomPrompt="1"/>
          </p:nvPr>
        </p:nvSpPr>
        <p:spPr>
          <a:xfrm>
            <a:off x="1927412" y="1628729"/>
            <a:ext cx="8337176" cy="3600543"/>
          </a:xfrm>
        </p:spPr>
        <p:txBody>
          <a:bodyPr>
            <a:normAutofit/>
          </a:bodyPr>
          <a:lstStyle>
            <a:lvl1pPr algn="ctr">
              <a:defRPr sz="4400"/>
            </a:lvl1pPr>
          </a:lstStyle>
          <a:p>
            <a:r>
              <a:rPr lang="nl-NL" dirty="0"/>
              <a:t>Voeg een tekst toe</a:t>
            </a:r>
          </a:p>
        </p:txBody>
      </p:sp>
      <p:sp>
        <p:nvSpPr>
          <p:cNvPr id="4" name="TextBox 3">
            <a:extLst>
              <a:ext uri="{FF2B5EF4-FFF2-40B4-BE49-F238E27FC236}">
                <a16:creationId xmlns:a16="http://schemas.microsoft.com/office/drawing/2014/main" id="{0E8B6090-0945-404A-B95A-D0318739D635}"/>
              </a:ext>
            </a:extLst>
          </p:cNvPr>
          <p:cNvSpPr txBox="1"/>
          <p:nvPr userDrawn="1"/>
        </p:nvSpPr>
        <p:spPr>
          <a:xfrm>
            <a:off x="5063711" y="6559958"/>
            <a:ext cx="2070340"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CONFIDENTIAL</a:t>
            </a:r>
          </a:p>
        </p:txBody>
      </p:sp>
      <p:sp>
        <p:nvSpPr>
          <p:cNvPr id="5" name="TextBox 4">
            <a:extLst>
              <a:ext uri="{FF2B5EF4-FFF2-40B4-BE49-F238E27FC236}">
                <a16:creationId xmlns:a16="http://schemas.microsoft.com/office/drawing/2014/main" id="{1A49C27C-9F35-4BB0-8138-830EDA4E893A}"/>
              </a:ext>
            </a:extLst>
          </p:cNvPr>
          <p:cNvSpPr txBox="1"/>
          <p:nvPr userDrawn="1"/>
        </p:nvSpPr>
        <p:spPr>
          <a:xfrm>
            <a:off x="10420709" y="6559958"/>
            <a:ext cx="715993"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Page </a:t>
            </a:r>
            <a:fld id="{17569D19-4385-4D60-8294-73FB37630699}" type="slidenum">
              <a:rPr lang="en-US" sz="800" smtClean="0">
                <a:solidFill>
                  <a:srgbClr val="1D2362"/>
                </a:solidFill>
                <a:latin typeface="Verdana" charset="0"/>
                <a:ea typeface="Verdana" charset="0"/>
                <a:cs typeface="Verdana" charset="0"/>
              </a:rPr>
              <a:t>‹#›</a:t>
            </a:fld>
            <a:endParaRPr lang="en-US" sz="800" dirty="0">
              <a:solidFill>
                <a:srgbClr val="1D2362"/>
              </a:solidFill>
              <a:latin typeface="Verdana" charset="0"/>
              <a:ea typeface="Verdana" charset="0"/>
              <a:cs typeface="Verdana" charset="0"/>
            </a:endParaRPr>
          </a:p>
        </p:txBody>
      </p:sp>
    </p:spTree>
    <p:extLst>
      <p:ext uri="{BB962C8B-B14F-4D97-AF65-F5344CB8AC3E}">
        <p14:creationId xmlns:p14="http://schemas.microsoft.com/office/powerpoint/2010/main" val="200631934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ekst - Witte achtergrond met huisstijlelementen - 1">
    <p:bg>
      <p:bgPr>
        <a:solidFill>
          <a:schemeClr val="bg1"/>
        </a:solidFill>
        <a:effectLst/>
      </p:bgPr>
    </p:bg>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7" name="Titel 1"/>
          <p:cNvSpPr>
            <a:spLocks noGrp="1"/>
          </p:cNvSpPr>
          <p:nvPr>
            <p:ph type="title" hasCustomPrompt="1"/>
          </p:nvPr>
        </p:nvSpPr>
        <p:spPr>
          <a:xfrm>
            <a:off x="1927412" y="1628729"/>
            <a:ext cx="8337176" cy="3600543"/>
          </a:xfrm>
        </p:spPr>
        <p:txBody>
          <a:bodyPr>
            <a:normAutofit/>
          </a:bodyPr>
          <a:lstStyle>
            <a:lvl1pPr algn="ctr">
              <a:defRPr sz="4400"/>
            </a:lvl1pPr>
          </a:lstStyle>
          <a:p>
            <a:r>
              <a:rPr lang="nl-NL" dirty="0"/>
              <a:t>Voeg een tekst toe</a:t>
            </a:r>
          </a:p>
        </p:txBody>
      </p:sp>
      <p:sp>
        <p:nvSpPr>
          <p:cNvPr id="5" name="TextBox 4">
            <a:extLst>
              <a:ext uri="{FF2B5EF4-FFF2-40B4-BE49-F238E27FC236}">
                <a16:creationId xmlns:a16="http://schemas.microsoft.com/office/drawing/2014/main" id="{3EAAE42E-A671-489A-8C3A-C7FFDBB39C9D}"/>
              </a:ext>
            </a:extLst>
          </p:cNvPr>
          <p:cNvSpPr txBox="1"/>
          <p:nvPr userDrawn="1"/>
        </p:nvSpPr>
        <p:spPr>
          <a:xfrm>
            <a:off x="5063711" y="6559958"/>
            <a:ext cx="2070340"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CONFIDENTIAL</a:t>
            </a:r>
          </a:p>
        </p:txBody>
      </p:sp>
      <p:sp>
        <p:nvSpPr>
          <p:cNvPr id="6" name="TextBox 5">
            <a:extLst>
              <a:ext uri="{FF2B5EF4-FFF2-40B4-BE49-F238E27FC236}">
                <a16:creationId xmlns:a16="http://schemas.microsoft.com/office/drawing/2014/main" id="{BB345CA9-D42B-428A-959F-EC3065CFD855}"/>
              </a:ext>
            </a:extLst>
          </p:cNvPr>
          <p:cNvSpPr txBox="1"/>
          <p:nvPr userDrawn="1"/>
        </p:nvSpPr>
        <p:spPr>
          <a:xfrm>
            <a:off x="10420709" y="6559958"/>
            <a:ext cx="715993"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Page </a:t>
            </a:r>
            <a:fld id="{17569D19-4385-4D60-8294-73FB37630699}" type="slidenum">
              <a:rPr lang="en-US" sz="800" smtClean="0">
                <a:solidFill>
                  <a:srgbClr val="1D2362"/>
                </a:solidFill>
                <a:latin typeface="Verdana" charset="0"/>
                <a:ea typeface="Verdana" charset="0"/>
                <a:cs typeface="Verdana" charset="0"/>
              </a:rPr>
              <a:t>‹#›</a:t>
            </a:fld>
            <a:endParaRPr lang="en-US" sz="800" dirty="0">
              <a:solidFill>
                <a:srgbClr val="1D2362"/>
              </a:solidFill>
              <a:latin typeface="Verdana" charset="0"/>
              <a:ea typeface="Verdana" charset="0"/>
              <a:cs typeface="Verdana" charset="0"/>
            </a:endParaRPr>
          </a:p>
        </p:txBody>
      </p:sp>
    </p:spTree>
    <p:extLst>
      <p:ext uri="{BB962C8B-B14F-4D97-AF65-F5344CB8AC3E}">
        <p14:creationId xmlns:p14="http://schemas.microsoft.com/office/powerpoint/2010/main" val="314827611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ekst - Witte achtergrond met huisstijlelementen - 2">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6" name="Titel 1"/>
          <p:cNvSpPr>
            <a:spLocks noGrp="1"/>
          </p:cNvSpPr>
          <p:nvPr>
            <p:ph type="title" hasCustomPrompt="1"/>
          </p:nvPr>
        </p:nvSpPr>
        <p:spPr>
          <a:xfrm>
            <a:off x="1927412" y="1628729"/>
            <a:ext cx="8337176" cy="3600543"/>
          </a:xfrm>
        </p:spPr>
        <p:txBody>
          <a:bodyPr>
            <a:normAutofit/>
          </a:bodyPr>
          <a:lstStyle>
            <a:lvl1pPr algn="ctr">
              <a:defRPr sz="4400"/>
            </a:lvl1pPr>
          </a:lstStyle>
          <a:p>
            <a:r>
              <a:rPr lang="nl-NL" dirty="0"/>
              <a:t>Voeg een tekst toe</a:t>
            </a:r>
          </a:p>
        </p:txBody>
      </p:sp>
      <p:sp>
        <p:nvSpPr>
          <p:cNvPr id="4" name="TextBox 3">
            <a:extLst>
              <a:ext uri="{FF2B5EF4-FFF2-40B4-BE49-F238E27FC236}">
                <a16:creationId xmlns:a16="http://schemas.microsoft.com/office/drawing/2014/main" id="{F1B8334B-8EAE-4619-9288-9E9AFFB9A31D}"/>
              </a:ext>
            </a:extLst>
          </p:cNvPr>
          <p:cNvSpPr txBox="1"/>
          <p:nvPr userDrawn="1"/>
        </p:nvSpPr>
        <p:spPr>
          <a:xfrm>
            <a:off x="5063711" y="6559958"/>
            <a:ext cx="2070340"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CONFIDENTIAL</a:t>
            </a:r>
          </a:p>
        </p:txBody>
      </p:sp>
      <p:sp>
        <p:nvSpPr>
          <p:cNvPr id="5" name="TextBox 4">
            <a:extLst>
              <a:ext uri="{FF2B5EF4-FFF2-40B4-BE49-F238E27FC236}">
                <a16:creationId xmlns:a16="http://schemas.microsoft.com/office/drawing/2014/main" id="{F48CA91E-35E2-41BD-B245-0C7D16DA35BF}"/>
              </a:ext>
            </a:extLst>
          </p:cNvPr>
          <p:cNvSpPr txBox="1"/>
          <p:nvPr userDrawn="1"/>
        </p:nvSpPr>
        <p:spPr>
          <a:xfrm>
            <a:off x="10420709" y="6559958"/>
            <a:ext cx="715993"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Page </a:t>
            </a:r>
            <a:fld id="{17569D19-4385-4D60-8294-73FB37630699}" type="slidenum">
              <a:rPr lang="en-US" sz="800" smtClean="0">
                <a:solidFill>
                  <a:srgbClr val="1D2362"/>
                </a:solidFill>
                <a:latin typeface="Verdana" charset="0"/>
                <a:ea typeface="Verdana" charset="0"/>
                <a:cs typeface="Verdana" charset="0"/>
              </a:rPr>
              <a:t>‹#›</a:t>
            </a:fld>
            <a:endParaRPr lang="en-US" sz="800" dirty="0">
              <a:solidFill>
                <a:srgbClr val="1D2362"/>
              </a:solidFill>
              <a:latin typeface="Verdana" charset="0"/>
              <a:ea typeface="Verdana" charset="0"/>
              <a:cs typeface="Verdana" charset="0"/>
            </a:endParaRPr>
          </a:p>
        </p:txBody>
      </p:sp>
    </p:spTree>
    <p:extLst>
      <p:ext uri="{BB962C8B-B14F-4D97-AF65-F5344CB8AC3E}">
        <p14:creationId xmlns:p14="http://schemas.microsoft.com/office/powerpoint/2010/main" val="184401447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ekst - Witte achtergrond met huisstijlelementen - 3">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6" name="Titel 1"/>
          <p:cNvSpPr>
            <a:spLocks noGrp="1"/>
          </p:cNvSpPr>
          <p:nvPr>
            <p:ph type="title" hasCustomPrompt="1"/>
          </p:nvPr>
        </p:nvSpPr>
        <p:spPr>
          <a:xfrm>
            <a:off x="1927412" y="1628729"/>
            <a:ext cx="8337176" cy="3600543"/>
          </a:xfrm>
        </p:spPr>
        <p:txBody>
          <a:bodyPr>
            <a:normAutofit/>
          </a:bodyPr>
          <a:lstStyle>
            <a:lvl1pPr algn="ctr">
              <a:defRPr sz="4400"/>
            </a:lvl1pPr>
          </a:lstStyle>
          <a:p>
            <a:r>
              <a:rPr lang="nl-NL" dirty="0"/>
              <a:t>Voeg een tekst toe</a:t>
            </a:r>
          </a:p>
        </p:txBody>
      </p:sp>
      <p:sp>
        <p:nvSpPr>
          <p:cNvPr id="4" name="TextBox 3">
            <a:extLst>
              <a:ext uri="{FF2B5EF4-FFF2-40B4-BE49-F238E27FC236}">
                <a16:creationId xmlns:a16="http://schemas.microsoft.com/office/drawing/2014/main" id="{D5E9B841-0924-4305-BADC-35CC395D6405}"/>
              </a:ext>
            </a:extLst>
          </p:cNvPr>
          <p:cNvSpPr txBox="1"/>
          <p:nvPr userDrawn="1"/>
        </p:nvSpPr>
        <p:spPr>
          <a:xfrm>
            <a:off x="5063711" y="6559958"/>
            <a:ext cx="2070340"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CONFIDENTIAL</a:t>
            </a:r>
          </a:p>
        </p:txBody>
      </p:sp>
      <p:sp>
        <p:nvSpPr>
          <p:cNvPr id="5" name="TextBox 4">
            <a:extLst>
              <a:ext uri="{FF2B5EF4-FFF2-40B4-BE49-F238E27FC236}">
                <a16:creationId xmlns:a16="http://schemas.microsoft.com/office/drawing/2014/main" id="{16E7D466-DC70-4AAA-9633-B35D4099DF1A}"/>
              </a:ext>
            </a:extLst>
          </p:cNvPr>
          <p:cNvSpPr txBox="1"/>
          <p:nvPr userDrawn="1"/>
        </p:nvSpPr>
        <p:spPr>
          <a:xfrm>
            <a:off x="10420709" y="6559958"/>
            <a:ext cx="715993" cy="215444"/>
          </a:xfrm>
          <a:prstGeom prst="rect">
            <a:avLst/>
          </a:prstGeom>
          <a:noFill/>
        </p:spPr>
        <p:txBody>
          <a:bodyPr wrap="square" rtlCol="0">
            <a:spAutoFit/>
          </a:bodyPr>
          <a:lstStyle/>
          <a:p>
            <a:pPr algn="ctr"/>
            <a:r>
              <a:rPr lang="en-US" sz="800" dirty="0">
                <a:solidFill>
                  <a:srgbClr val="1D2362"/>
                </a:solidFill>
                <a:latin typeface="Verdana" charset="0"/>
                <a:ea typeface="Verdana" charset="0"/>
                <a:cs typeface="Verdana" charset="0"/>
              </a:rPr>
              <a:t>Page </a:t>
            </a:r>
            <a:fld id="{17569D19-4385-4D60-8294-73FB37630699}" type="slidenum">
              <a:rPr lang="en-US" sz="800" smtClean="0">
                <a:solidFill>
                  <a:srgbClr val="1D2362"/>
                </a:solidFill>
                <a:latin typeface="Verdana" charset="0"/>
                <a:ea typeface="Verdana" charset="0"/>
                <a:cs typeface="Verdana" charset="0"/>
              </a:rPr>
              <a:t>‹#›</a:t>
            </a:fld>
            <a:endParaRPr lang="en-US" sz="800" dirty="0">
              <a:solidFill>
                <a:srgbClr val="1D2362"/>
              </a:solidFill>
              <a:latin typeface="Verdana" charset="0"/>
              <a:ea typeface="Verdana" charset="0"/>
              <a:cs typeface="Verdana" charset="0"/>
            </a:endParaRPr>
          </a:p>
        </p:txBody>
      </p:sp>
    </p:spTree>
    <p:extLst>
      <p:ext uri="{BB962C8B-B14F-4D97-AF65-F5344CB8AC3E}">
        <p14:creationId xmlns:p14="http://schemas.microsoft.com/office/powerpoint/2010/main" val="31125623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ussenblad - Hoofdstuk 7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07</a:t>
            </a:r>
          </a:p>
        </p:txBody>
      </p:sp>
    </p:spTree>
    <p:extLst>
      <p:ext uri="{BB962C8B-B14F-4D97-AF65-F5344CB8AC3E}">
        <p14:creationId xmlns:p14="http://schemas.microsoft.com/office/powerpoint/2010/main" val="156344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ekst - Blauwe achtergrond">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7" name="Titel 1"/>
          <p:cNvSpPr>
            <a:spLocks noGrp="1"/>
          </p:cNvSpPr>
          <p:nvPr>
            <p:ph type="title" hasCustomPrompt="1"/>
          </p:nvPr>
        </p:nvSpPr>
        <p:spPr>
          <a:xfrm>
            <a:off x="1927412" y="1628729"/>
            <a:ext cx="8337176" cy="3600543"/>
          </a:xfrm>
        </p:spPr>
        <p:txBody>
          <a:bodyPr>
            <a:normAutofit/>
          </a:bodyPr>
          <a:lstStyle>
            <a:lvl1pPr algn="ctr">
              <a:defRPr sz="4400">
                <a:solidFill>
                  <a:schemeClr val="bg1"/>
                </a:solidFill>
              </a:defRPr>
            </a:lvl1pPr>
          </a:lstStyle>
          <a:p>
            <a:r>
              <a:rPr lang="nl-NL" dirty="0"/>
              <a:t>Voeg een tekst toe</a:t>
            </a:r>
          </a:p>
        </p:txBody>
      </p:sp>
    </p:spTree>
    <p:extLst>
      <p:ext uri="{BB962C8B-B14F-4D97-AF65-F5344CB8AC3E}">
        <p14:creationId xmlns:p14="http://schemas.microsoft.com/office/powerpoint/2010/main" val="434837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ekst - Blauwe achtergrond met huisstijlelementen - 1">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3" name="Titel 1"/>
          <p:cNvSpPr>
            <a:spLocks noGrp="1"/>
          </p:cNvSpPr>
          <p:nvPr>
            <p:ph type="title" hasCustomPrompt="1"/>
          </p:nvPr>
        </p:nvSpPr>
        <p:spPr>
          <a:xfrm>
            <a:off x="1927412" y="1628729"/>
            <a:ext cx="8337176" cy="3600543"/>
          </a:xfrm>
        </p:spPr>
        <p:txBody>
          <a:bodyPr>
            <a:normAutofit/>
          </a:bodyPr>
          <a:lstStyle>
            <a:lvl1pPr algn="ctr">
              <a:defRPr sz="4400">
                <a:solidFill>
                  <a:schemeClr val="bg1"/>
                </a:solidFill>
              </a:defRPr>
            </a:lvl1pPr>
          </a:lstStyle>
          <a:p>
            <a:r>
              <a:rPr lang="nl-NL" dirty="0"/>
              <a:t>Voeg een tekst toe</a:t>
            </a:r>
          </a:p>
        </p:txBody>
      </p:sp>
    </p:spTree>
    <p:extLst>
      <p:ext uri="{BB962C8B-B14F-4D97-AF65-F5344CB8AC3E}">
        <p14:creationId xmlns:p14="http://schemas.microsoft.com/office/powerpoint/2010/main" val="16528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ekst - Blauwe achtergrond met huisstijlelementen - 2">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2" name="Titel 1"/>
          <p:cNvSpPr>
            <a:spLocks noGrp="1"/>
          </p:cNvSpPr>
          <p:nvPr>
            <p:ph type="title" hasCustomPrompt="1"/>
          </p:nvPr>
        </p:nvSpPr>
        <p:spPr>
          <a:xfrm>
            <a:off x="1927412" y="1628729"/>
            <a:ext cx="8337176" cy="3600543"/>
          </a:xfrm>
        </p:spPr>
        <p:txBody>
          <a:bodyPr>
            <a:normAutofit/>
          </a:bodyPr>
          <a:lstStyle>
            <a:lvl1pPr algn="ctr">
              <a:defRPr sz="4400">
                <a:solidFill>
                  <a:schemeClr val="bg1"/>
                </a:solidFill>
              </a:defRPr>
            </a:lvl1pPr>
          </a:lstStyle>
          <a:p>
            <a:r>
              <a:rPr lang="nl-NL" dirty="0"/>
              <a:t>Voeg een tekst toe</a:t>
            </a:r>
          </a:p>
        </p:txBody>
      </p:sp>
    </p:spTree>
    <p:extLst>
      <p:ext uri="{BB962C8B-B14F-4D97-AF65-F5344CB8AC3E}">
        <p14:creationId xmlns:p14="http://schemas.microsoft.com/office/powerpoint/2010/main" val="2252840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ekst - Blauwe achtergrond met huisstijlelementen - 3">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2" name="Titel 1"/>
          <p:cNvSpPr>
            <a:spLocks noGrp="1"/>
          </p:cNvSpPr>
          <p:nvPr>
            <p:ph type="title" hasCustomPrompt="1"/>
          </p:nvPr>
        </p:nvSpPr>
        <p:spPr>
          <a:xfrm>
            <a:off x="1927412" y="1628729"/>
            <a:ext cx="8337176" cy="3600543"/>
          </a:xfrm>
        </p:spPr>
        <p:txBody>
          <a:bodyPr>
            <a:normAutofit/>
          </a:bodyPr>
          <a:lstStyle>
            <a:lvl1pPr algn="ctr">
              <a:defRPr sz="4400">
                <a:solidFill>
                  <a:schemeClr val="bg1"/>
                </a:solidFill>
              </a:defRPr>
            </a:lvl1pPr>
          </a:lstStyle>
          <a:p>
            <a:r>
              <a:rPr lang="nl-NL" dirty="0"/>
              <a:t>Voeg een tekst toe</a:t>
            </a:r>
          </a:p>
        </p:txBody>
      </p:sp>
    </p:spTree>
    <p:extLst>
      <p:ext uri="{BB962C8B-B14F-4D97-AF65-F5344CB8AC3E}">
        <p14:creationId xmlns:p14="http://schemas.microsoft.com/office/powerpoint/2010/main" val="250741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Schermvullende afbeelding">
    <p:spTree>
      <p:nvGrpSpPr>
        <p:cNvPr id="1" name=""/>
        <p:cNvGrpSpPr/>
        <p:nvPr/>
      </p:nvGrpSpPr>
      <p:grpSpPr>
        <a:xfrm>
          <a:off x="0" y="0"/>
          <a:ext cx="0" cy="0"/>
          <a:chOff x="0" y="0"/>
          <a:chExt cx="0" cy="0"/>
        </a:xfrm>
      </p:grpSpPr>
      <p:sp>
        <p:nvSpPr>
          <p:cNvPr id="3" name="Rechthoek 2"/>
          <p:cNvSpPr/>
          <p:nvPr userDrawn="1"/>
        </p:nvSpPr>
        <p:spPr>
          <a:xfrm>
            <a:off x="0" y="-1"/>
            <a:ext cx="12192000" cy="68580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 name="Tekstvak 3"/>
          <p:cNvSpPr txBox="1"/>
          <p:nvPr userDrawn="1"/>
        </p:nvSpPr>
        <p:spPr>
          <a:xfrm>
            <a:off x="2127011" y="2828836"/>
            <a:ext cx="7937978" cy="1323439"/>
          </a:xfrm>
          <a:prstGeom prst="rect">
            <a:avLst/>
          </a:prstGeom>
          <a:noFill/>
        </p:spPr>
        <p:txBody>
          <a:bodyPr wrap="square" rtlCol="0">
            <a:spAutoFit/>
          </a:bodyPr>
          <a:lstStyle/>
          <a:p>
            <a:pPr algn="ctr"/>
            <a:r>
              <a:rPr lang="nl-NL" sz="4000" b="0" i="0" dirty="0">
                <a:solidFill>
                  <a:srgbClr val="1D2362"/>
                </a:solidFill>
                <a:latin typeface="Verdana" charset="0"/>
                <a:ea typeface="Verdana" charset="0"/>
                <a:cs typeface="Verdana" charset="0"/>
              </a:rPr>
              <a:t>Plaats hier </a:t>
            </a:r>
            <a:r>
              <a:rPr lang="nl-NL" sz="4000" b="0" i="0" baseline="0" dirty="0">
                <a:solidFill>
                  <a:srgbClr val="1D2362"/>
                </a:solidFill>
                <a:latin typeface="Verdana" charset="0"/>
                <a:ea typeface="Verdana" charset="0"/>
                <a:cs typeface="Verdana" charset="0"/>
              </a:rPr>
              <a:t>een </a:t>
            </a:r>
            <a:r>
              <a:rPr lang="nl-NL" sz="4000" b="0" i="0" dirty="0" err="1">
                <a:solidFill>
                  <a:srgbClr val="1D2362"/>
                </a:solidFill>
                <a:latin typeface="Verdana" charset="0"/>
                <a:ea typeface="Verdana" charset="0"/>
                <a:cs typeface="Verdana" charset="0"/>
              </a:rPr>
              <a:t>schermvullende</a:t>
            </a:r>
            <a:r>
              <a:rPr lang="nl-NL" sz="4000" b="0" i="0" dirty="0">
                <a:solidFill>
                  <a:srgbClr val="1D2362"/>
                </a:solidFill>
                <a:latin typeface="Verdana" charset="0"/>
                <a:ea typeface="Verdana" charset="0"/>
                <a:cs typeface="Verdana" charset="0"/>
              </a:rPr>
              <a:t> </a:t>
            </a:r>
            <a:r>
              <a:rPr lang="nl-NL" sz="4000" b="0" i="0" baseline="0" dirty="0">
                <a:solidFill>
                  <a:srgbClr val="1D2362"/>
                </a:solidFill>
                <a:latin typeface="Verdana" charset="0"/>
                <a:ea typeface="Verdana" charset="0"/>
                <a:cs typeface="Verdana" charset="0"/>
              </a:rPr>
              <a:t>afbeelding</a:t>
            </a:r>
            <a:endParaRPr lang="nl-NL" sz="4000" b="0" i="0" dirty="0">
              <a:solidFill>
                <a:srgbClr val="1D2362"/>
              </a:solidFill>
              <a:latin typeface="Verdana" charset="0"/>
              <a:ea typeface="Verdana" charset="0"/>
              <a:cs typeface="Verdana" charset="0"/>
            </a:endParaRPr>
          </a:p>
        </p:txBody>
      </p:sp>
    </p:spTree>
    <p:extLst>
      <p:ext uri="{BB962C8B-B14F-4D97-AF65-F5344CB8AC3E}">
        <p14:creationId xmlns:p14="http://schemas.microsoft.com/office/powerpoint/2010/main" val="57558377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Logo">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5580" y="1913685"/>
            <a:ext cx="4040841" cy="3030631"/>
          </a:xfrm>
          <a:prstGeom prst="rect">
            <a:avLst/>
          </a:prstGeom>
        </p:spPr>
      </p:pic>
    </p:spTree>
    <p:extLst>
      <p:ext uri="{BB962C8B-B14F-4D97-AF65-F5344CB8AC3E}">
        <p14:creationId xmlns:p14="http://schemas.microsoft.com/office/powerpoint/2010/main" val="240019322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elpagina">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7" name="Titel 1"/>
          <p:cNvSpPr>
            <a:spLocks noGrp="1"/>
          </p:cNvSpPr>
          <p:nvPr>
            <p:ph type="ctrTitle" hasCustomPrompt="1"/>
          </p:nvPr>
        </p:nvSpPr>
        <p:spPr>
          <a:xfrm>
            <a:off x="1524000" y="753035"/>
            <a:ext cx="9144000" cy="2967328"/>
          </a:xfrm>
          <a:prstGeom prst="rect">
            <a:avLst/>
          </a:prstGeom>
        </p:spPr>
        <p:txBody>
          <a:bodyPr anchor="ctr">
            <a:normAutofit/>
          </a:bodyPr>
          <a:lstStyle>
            <a:lvl1pPr algn="ctr">
              <a:defRPr sz="6600" b="0" i="0" spc="0" baseline="0">
                <a:solidFill>
                  <a:srgbClr val="1D2362"/>
                </a:solidFill>
                <a:latin typeface="Verdana" charset="0"/>
                <a:ea typeface="Verdana" charset="0"/>
                <a:cs typeface="Verdana" charset="0"/>
              </a:defRPr>
            </a:lvl1pPr>
          </a:lstStyle>
          <a:p>
            <a:r>
              <a:rPr lang="nl-NL" dirty="0"/>
              <a:t>Titelpagina</a:t>
            </a:r>
          </a:p>
        </p:txBody>
      </p:sp>
      <p:sp>
        <p:nvSpPr>
          <p:cNvPr id="8" name="Ondertitel 2"/>
          <p:cNvSpPr>
            <a:spLocks noGrp="1"/>
          </p:cNvSpPr>
          <p:nvPr>
            <p:ph type="subTitle" idx="1" hasCustomPrompt="1"/>
          </p:nvPr>
        </p:nvSpPr>
        <p:spPr>
          <a:xfrm>
            <a:off x="1524000" y="3720363"/>
            <a:ext cx="9144000" cy="887496"/>
          </a:xfrm>
          <a:prstGeom prst="rect">
            <a:avLst/>
          </a:prstGeom>
        </p:spPr>
        <p:txBody>
          <a:bodyPr anchor="ctr">
            <a:normAutofit/>
          </a:bodyPr>
          <a:lstStyle>
            <a:lvl1pPr marL="0" indent="0" algn="ctr">
              <a:buNone/>
              <a:defRPr sz="2400" b="0" i="0" baseline="0">
                <a:solidFill>
                  <a:srgbClr val="67BFB5"/>
                </a:solidFill>
                <a:latin typeface="Verdana" charset="0"/>
                <a:ea typeface="Verdana" charset="0"/>
                <a:cs typeface="Verdan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Plaats voor een ondertitel, datum, etc.</a:t>
            </a:r>
          </a:p>
        </p:txBody>
      </p:sp>
    </p:spTree>
    <p:extLst>
      <p:ext uri="{BB962C8B-B14F-4D97-AF65-F5344CB8AC3E}">
        <p14:creationId xmlns:p14="http://schemas.microsoft.com/office/powerpoint/2010/main" val="405716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pic>
        <p:nvPicPr>
          <p:cNvPr id="11" name="Afbeelding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66"/>
            <a:ext cx="12191998" cy="6857999"/>
          </a:xfrm>
          <a:prstGeom prst="rect">
            <a:avLst/>
          </a:prstGeom>
        </p:spPr>
      </p:pic>
      <p:pic>
        <p:nvPicPr>
          <p:cNvPr id="9" name="Afbeelding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
            <a:ext cx="12191998" cy="6857999"/>
          </a:xfrm>
          <a:prstGeom prst="rect">
            <a:avLst/>
          </a:prstGeom>
        </p:spPr>
      </p:pic>
      <p:sp>
        <p:nvSpPr>
          <p:cNvPr id="7" name="Tijdelijke aanduiding voor inhoud 2"/>
          <p:cNvSpPr>
            <a:spLocks noGrp="1"/>
          </p:cNvSpPr>
          <p:nvPr>
            <p:ph idx="1" hasCustomPrompt="1"/>
          </p:nvPr>
        </p:nvSpPr>
        <p:spPr>
          <a:xfrm>
            <a:off x="5459505" y="1729520"/>
            <a:ext cx="6343426" cy="3640339"/>
          </a:xfrm>
          <a:prstGeom prst="rect">
            <a:avLst/>
          </a:prstGeom>
        </p:spPr>
        <p:txBody>
          <a:bodyPr>
            <a:normAutofit/>
          </a:bodyPr>
          <a:lstStyle>
            <a:lvl1pPr marL="342900" indent="-342900">
              <a:buFont typeface="Arial" charset="0"/>
              <a:buChar char="•"/>
              <a:defRPr sz="2000" b="0" i="0" baseline="0">
                <a:latin typeface="Verdana" charset="0"/>
                <a:ea typeface="Verdana" charset="0"/>
                <a:cs typeface="Verdana"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Item 1</a:t>
            </a:r>
          </a:p>
          <a:p>
            <a:pPr lvl="0"/>
            <a:r>
              <a:rPr lang="nl-NL" dirty="0"/>
              <a:t>Item 2</a:t>
            </a:r>
          </a:p>
          <a:p>
            <a:pPr lvl="0"/>
            <a:r>
              <a:rPr lang="nl-NL" dirty="0"/>
              <a:t>Item 3</a:t>
            </a:r>
          </a:p>
          <a:p>
            <a:pPr lvl="0"/>
            <a:r>
              <a:rPr lang="nl-NL" dirty="0"/>
              <a:t>Item 4</a:t>
            </a:r>
          </a:p>
          <a:p>
            <a:pPr lvl="0"/>
            <a:r>
              <a:rPr lang="nl-NL" dirty="0"/>
              <a:t>Item 5</a:t>
            </a:r>
          </a:p>
          <a:p>
            <a:pPr lvl="0"/>
            <a:r>
              <a:rPr lang="nl-NL" dirty="0"/>
              <a:t>Item 6</a:t>
            </a:r>
          </a:p>
        </p:txBody>
      </p:sp>
      <p:sp>
        <p:nvSpPr>
          <p:cNvPr id="2" name="Titel 1"/>
          <p:cNvSpPr>
            <a:spLocks noGrp="1"/>
          </p:cNvSpPr>
          <p:nvPr>
            <p:ph type="title" hasCustomPrompt="1"/>
          </p:nvPr>
        </p:nvSpPr>
        <p:spPr>
          <a:xfrm>
            <a:off x="5459505" y="365125"/>
            <a:ext cx="6343425" cy="1203699"/>
          </a:xfrm>
        </p:spPr>
        <p:txBody>
          <a:bodyPr/>
          <a:lstStyle>
            <a:lvl1pPr algn="l">
              <a:defRPr b="0" i="0">
                <a:latin typeface="Verdana" charset="0"/>
                <a:ea typeface="Verdana" charset="0"/>
                <a:cs typeface="Verdana" charset="0"/>
              </a:defRPr>
            </a:lvl1pPr>
          </a:lstStyle>
          <a:p>
            <a:r>
              <a:rPr lang="nl-NL" dirty="0"/>
              <a:t>Voeg een titel toe</a:t>
            </a:r>
          </a:p>
        </p:txBody>
      </p:sp>
      <p:sp>
        <p:nvSpPr>
          <p:cNvPr id="12" name="Rechthoek 11"/>
          <p:cNvSpPr/>
          <p:nvPr userDrawn="1"/>
        </p:nvSpPr>
        <p:spPr>
          <a:xfrm>
            <a:off x="0" y="0"/>
            <a:ext cx="5235388" cy="68580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jdelijke aanduiding voor tekst 5"/>
          <p:cNvSpPr>
            <a:spLocks noGrp="1"/>
          </p:cNvSpPr>
          <p:nvPr>
            <p:ph type="body" sz="quarter" idx="10" hasCustomPrompt="1"/>
          </p:nvPr>
        </p:nvSpPr>
        <p:spPr>
          <a:xfrm>
            <a:off x="610301" y="2969550"/>
            <a:ext cx="4014787" cy="918900"/>
          </a:xfrm>
          <a:prstGeom prst="rect">
            <a:avLst/>
          </a:prstGeom>
        </p:spPr>
        <p:txBody>
          <a:bodyPr anchor="ctr">
            <a:normAutofit/>
          </a:bodyPr>
          <a:lstStyle>
            <a:lvl1pPr marL="0" indent="0" algn="ctr">
              <a:buNone/>
              <a:defRPr sz="2400" b="0" i="0" baseline="0">
                <a:latin typeface="Verdana" charset="0"/>
                <a:ea typeface="Verdana" charset="0"/>
                <a:cs typeface="Verdana" charset="0"/>
              </a:defRPr>
            </a:lvl1pPr>
          </a:lstStyle>
          <a:p>
            <a:pPr lvl="0"/>
            <a:r>
              <a:rPr lang="nl-NL" dirty="0"/>
              <a:t>Plaats hier een afbeelding</a:t>
            </a:r>
          </a:p>
        </p:txBody>
      </p:sp>
    </p:spTree>
    <p:extLst>
      <p:ext uri="{BB962C8B-B14F-4D97-AF65-F5344CB8AC3E}">
        <p14:creationId xmlns:p14="http://schemas.microsoft.com/office/powerpoint/2010/main" val="731278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childTnLst>
                                  <p:subTnLst>
                                    <p:animClr clrSpc="rgb" dir="cw">
                                      <p:cBhvr override="childStyle">
                                        <p:cTn dur="1" fill="hold" display="0" masterRel="nextClick" afterEffect="1"/>
                                        <p:tgtEl>
                                          <p:spTgt spid="7">
                                            <p:txEl>
                                              <p:pRg st="1" end="1"/>
                                            </p:txEl>
                                          </p:spTgt>
                                        </p:tgtEl>
                                        <p:attrNameLst>
                                          <p:attrName>ppt_c</p:attrName>
                                        </p:attrNameLst>
                                      </p:cBhvr>
                                      <p:to>
                                        <a:srgbClr val="BFBFBF"/>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childTnLst>
                                  <p:subTnLst>
                                    <p:animClr clrSpc="rgb" dir="cw">
                                      <p:cBhvr override="childStyle">
                                        <p:cTn dur="1" fill="hold" display="0" masterRel="nextClick" afterEffect="1"/>
                                        <p:tgtEl>
                                          <p:spTgt spid="7">
                                            <p:txEl>
                                              <p:pRg st="2" end="2"/>
                                            </p:txEl>
                                          </p:spTgt>
                                        </p:tgtEl>
                                        <p:attrNameLst>
                                          <p:attrName>ppt_c</p:attrName>
                                        </p:attrNameLst>
                                      </p:cBhvr>
                                      <p:to>
                                        <a:srgbClr val="BFBFBF"/>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1000"/>
                                        <p:tgtEl>
                                          <p:spTgt spid="7">
                                            <p:txEl>
                                              <p:pRg st="3" end="3"/>
                                            </p:txEl>
                                          </p:spTgt>
                                        </p:tgtEl>
                                      </p:cBhvr>
                                    </p:animEffect>
                                  </p:childTnLst>
                                  <p:subTnLst>
                                    <p:animClr clrSpc="rgb" dir="cw">
                                      <p:cBhvr override="childStyle">
                                        <p:cTn dur="1" fill="hold" display="0" masterRel="nextClick" afterEffect="1"/>
                                        <p:tgtEl>
                                          <p:spTgt spid="7">
                                            <p:txEl>
                                              <p:pRg st="3" end="3"/>
                                            </p:txEl>
                                          </p:spTgt>
                                        </p:tgtEl>
                                        <p:attrNameLst>
                                          <p:attrName>ppt_c</p:attrName>
                                        </p:attrNameLst>
                                      </p:cBhvr>
                                      <p:to>
                                        <a:srgbClr val="BFBFBF"/>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1000"/>
                                        <p:tgtEl>
                                          <p:spTgt spid="7">
                                            <p:txEl>
                                              <p:pRg st="4" end="4"/>
                                            </p:txEl>
                                          </p:spTgt>
                                        </p:tgtEl>
                                      </p:cBhvr>
                                    </p:animEffect>
                                  </p:childTnLst>
                                  <p:subTnLst>
                                    <p:animClr clrSpc="rgb" dir="cw">
                                      <p:cBhvr override="childStyle">
                                        <p:cTn dur="1" fill="hold" display="0" masterRel="nextClick" afterEffect="1"/>
                                        <p:tgtEl>
                                          <p:spTgt spid="7">
                                            <p:txEl>
                                              <p:pRg st="4" end="4"/>
                                            </p:txEl>
                                          </p:spTgt>
                                        </p:tgtEl>
                                        <p:attrNameLst>
                                          <p:attrName>ppt_c</p:attrName>
                                        </p:attrNameLst>
                                      </p:cBhvr>
                                      <p:to>
                                        <a:srgbClr val="BFBFBF"/>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1000"/>
                                        <p:tgtEl>
                                          <p:spTgt spid="7">
                                            <p:txEl>
                                              <p:pRg st="5" end="5"/>
                                            </p:txEl>
                                          </p:spTgt>
                                        </p:tgtEl>
                                      </p:cBhvr>
                                    </p:animEffect>
                                  </p:childTnLst>
                                  <p:subTnLst>
                                    <p:animClr clrSpc="rgb" dir="cw">
                                      <p:cBhvr override="childStyle">
                                        <p:cTn dur="1" fill="hold" display="0" masterRel="nextClick" afterEffect="1"/>
                                        <p:tgtEl>
                                          <p:spTgt spid="7">
                                            <p:txEl>
                                              <p:pRg st="5" end="5"/>
                                            </p:txEl>
                                          </p:spTgt>
                                        </p:tgtEl>
                                        <p:attrNameLst>
                                          <p:attrName>ppt_c</p:attrName>
                                        </p:attrNameLst>
                                      </p:cBhvr>
                                      <p:to>
                                        <a:srgbClr val="BFBFBF"/>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fade">
                                      <p:cBhvr>
                                        <p:cTn id="37" dur="1000"/>
                                        <p:tgtEl>
                                          <p:spTgt spid="7">
                                            <p:txEl>
                                              <p:pRg st="0" end="0"/>
                                            </p:txEl>
                                          </p:spTgt>
                                        </p:tgtEl>
                                      </p:cBhvr>
                                    </p:animEffect>
                                  </p:childTnLst>
                                  <p:subTnLst>
                                    <p:animClr clrSpc="rgb" dir="cw">
                                      <p:cBhvr override="childStyle">
                                        <p:cTn dur="1" fill="hold" display="0" masterRel="nextClick" afterEffect="1"/>
                                        <p:tgtEl>
                                          <p:spTgt spid="7">
                                            <p:txEl>
                                              <p:pRg st="0" end="0"/>
                                            </p:txEl>
                                          </p:spTgt>
                                        </p:tgtEl>
                                        <p:attrNameLst>
                                          <p:attrName>ppt_c</p:attrName>
                                        </p:attrNameLst>
                                      </p:cBhvr>
                                      <p:to>
                                        <a:srgbClr val="BFBFB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tmplLst>
          <p:tmpl lvl="1">
            <p:tnLst>
              <p:par>
                <p:cTn presetID="10"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subTnLst>
                    <p:animClr clrSpc="rgb" dir="cw">
                      <p:cBhvr override="childStyle">
                        <p:cTn dur="1" fill="hold" display="0" masterRel="nextClick" afterEffect="1"/>
                        <p:tgtEl>
                          <p:spTgt spid="7"/>
                        </p:tgtEl>
                        <p:attrNameLst>
                          <p:attrName>ppt_c</p:attrName>
                        </p:attrNameLst>
                      </p:cBhvr>
                      <p:to>
                        <a:srgbClr val="BFBFBF"/>
                      </p:to>
                    </p:animClr>
                  </p:subTnLst>
                </p:cTn>
              </p:par>
            </p:tnLst>
          </p:tmpl>
        </p:tmplLst>
      </p:bldP>
      <p:bldP spid="2" grpId="0"/>
    </p:bld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ussenblad - Hoofdstukken - Witte achtergrond">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7" name="Titel 1"/>
          <p:cNvSpPr>
            <a:spLocks noGrp="1"/>
          </p:cNvSpPr>
          <p:nvPr>
            <p:ph type="ctrTitle" hasCustomPrompt="1"/>
          </p:nvPr>
        </p:nvSpPr>
        <p:spPr>
          <a:xfrm>
            <a:off x="1524000" y="753035"/>
            <a:ext cx="9144000" cy="2967328"/>
          </a:xfrm>
          <a:prstGeom prst="rect">
            <a:avLst/>
          </a:prstGeom>
        </p:spPr>
        <p:txBody>
          <a:bodyPr anchor="ctr">
            <a:normAutofit/>
          </a:bodyPr>
          <a:lstStyle>
            <a:lvl1pPr algn="ctr">
              <a:defRPr sz="6600" b="0" i="0" spc="0" baseline="0">
                <a:solidFill>
                  <a:srgbClr val="1D2362"/>
                </a:solidFill>
                <a:latin typeface="Verdana" charset="0"/>
                <a:ea typeface="Verdana" charset="0"/>
                <a:cs typeface="Verdana" charset="0"/>
              </a:defRPr>
            </a:lvl1pPr>
          </a:lstStyle>
          <a:p>
            <a:r>
              <a:rPr lang="nl-NL" dirty="0"/>
              <a:t>Titel van</a:t>
            </a:r>
            <a:br>
              <a:rPr lang="nl-NL" dirty="0"/>
            </a:br>
            <a:r>
              <a:rPr lang="nl-NL" dirty="0"/>
              <a:t>het hoofdstuk</a:t>
            </a:r>
          </a:p>
        </p:txBody>
      </p:sp>
      <p:sp>
        <p:nvSpPr>
          <p:cNvPr id="8" name="Ondertitel 2"/>
          <p:cNvSpPr>
            <a:spLocks noGrp="1"/>
          </p:cNvSpPr>
          <p:nvPr>
            <p:ph type="subTitle" idx="1" hasCustomPrompt="1"/>
          </p:nvPr>
        </p:nvSpPr>
        <p:spPr>
          <a:xfrm>
            <a:off x="1524000" y="3720363"/>
            <a:ext cx="9144000" cy="887496"/>
          </a:xfrm>
          <a:prstGeom prst="rect">
            <a:avLst/>
          </a:prstGeom>
        </p:spPr>
        <p:txBody>
          <a:bodyPr anchor="ctr">
            <a:normAutofit/>
          </a:bodyPr>
          <a:lstStyle>
            <a:lvl1pPr marL="0" indent="0" algn="ctr">
              <a:buNone/>
              <a:defRPr sz="2400" b="0" i="0" baseline="0">
                <a:solidFill>
                  <a:srgbClr val="67BFB5"/>
                </a:solidFill>
                <a:latin typeface="Verdana" charset="0"/>
                <a:ea typeface="Verdana" charset="0"/>
                <a:cs typeface="Verdan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Hoofdstuk #</a:t>
            </a:r>
          </a:p>
        </p:txBody>
      </p:sp>
    </p:spTree>
    <p:extLst>
      <p:ext uri="{BB962C8B-B14F-4D97-AF65-F5344CB8AC3E}">
        <p14:creationId xmlns:p14="http://schemas.microsoft.com/office/powerpoint/2010/main" val="359562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ussenblad - Hoofdstuk 1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7"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8" name="Tekstvak 7"/>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01</a:t>
            </a:r>
          </a:p>
        </p:txBody>
      </p:sp>
    </p:spTree>
    <p:extLst>
      <p:ext uri="{BB962C8B-B14F-4D97-AF65-F5344CB8AC3E}">
        <p14:creationId xmlns:p14="http://schemas.microsoft.com/office/powerpoint/2010/main" val="1313193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ussenblad - Hoofdstuk 8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08</a:t>
            </a:r>
          </a:p>
        </p:txBody>
      </p:sp>
    </p:spTree>
    <p:extLst>
      <p:ext uri="{BB962C8B-B14F-4D97-AF65-F5344CB8AC3E}">
        <p14:creationId xmlns:p14="http://schemas.microsoft.com/office/powerpoint/2010/main" val="12783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ussenblad - Hoofdstuk 2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02</a:t>
            </a:r>
          </a:p>
        </p:txBody>
      </p:sp>
    </p:spTree>
    <p:extLst>
      <p:ext uri="{BB962C8B-B14F-4D97-AF65-F5344CB8AC3E}">
        <p14:creationId xmlns:p14="http://schemas.microsoft.com/office/powerpoint/2010/main" val="1333664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ussenblad - Hoofdstuk 3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03</a:t>
            </a:r>
          </a:p>
        </p:txBody>
      </p:sp>
    </p:spTree>
    <p:extLst>
      <p:ext uri="{BB962C8B-B14F-4D97-AF65-F5344CB8AC3E}">
        <p14:creationId xmlns:p14="http://schemas.microsoft.com/office/powerpoint/2010/main" val="224918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ussenblad - Hoofdstuk 4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04</a:t>
            </a:r>
          </a:p>
        </p:txBody>
      </p:sp>
    </p:spTree>
    <p:extLst>
      <p:ext uri="{BB962C8B-B14F-4D97-AF65-F5344CB8AC3E}">
        <p14:creationId xmlns:p14="http://schemas.microsoft.com/office/powerpoint/2010/main" val="65401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ussenblad - Hoofdstuk 5 - Witte achtergrond">
    <p:spTree>
      <p:nvGrpSpPr>
        <p:cNvPr id="1" name=""/>
        <p:cNvGrpSpPr/>
        <p:nvPr/>
      </p:nvGrpSpPr>
      <p:grpSpPr>
        <a:xfrm>
          <a:off x="0" y="0"/>
          <a:ext cx="0" cy="0"/>
          <a:chOff x="0" y="0"/>
          <a:chExt cx="0" cy="0"/>
        </a:xfrm>
      </p:grpSpPr>
      <p:pic>
        <p:nvPicPr>
          <p:cNvPr id="12" name="Afbeelding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3"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4" name="Tekstvak 13"/>
          <p:cNvSpPr txBox="1"/>
          <p:nvPr userDrawn="1"/>
        </p:nvSpPr>
        <p:spPr>
          <a:xfrm>
            <a:off x="1524000" y="1463894"/>
            <a:ext cx="2851230" cy="2246769"/>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05</a:t>
            </a:r>
          </a:p>
        </p:txBody>
      </p:sp>
    </p:spTree>
    <p:extLst>
      <p:ext uri="{BB962C8B-B14F-4D97-AF65-F5344CB8AC3E}">
        <p14:creationId xmlns:p14="http://schemas.microsoft.com/office/powerpoint/2010/main" val="273732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ussenblad - Hoofdstuk 6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246769"/>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06</a:t>
            </a:r>
          </a:p>
        </p:txBody>
      </p:sp>
    </p:spTree>
    <p:extLst>
      <p:ext uri="{BB962C8B-B14F-4D97-AF65-F5344CB8AC3E}">
        <p14:creationId xmlns:p14="http://schemas.microsoft.com/office/powerpoint/2010/main" val="285208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ussenblad - Hoofdstuk 7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246769"/>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07</a:t>
            </a:r>
          </a:p>
        </p:txBody>
      </p:sp>
    </p:spTree>
    <p:extLst>
      <p:ext uri="{BB962C8B-B14F-4D97-AF65-F5344CB8AC3E}">
        <p14:creationId xmlns:p14="http://schemas.microsoft.com/office/powerpoint/2010/main" val="242314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ussenblad - Hoofdstuk 8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246769"/>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08</a:t>
            </a:r>
          </a:p>
        </p:txBody>
      </p:sp>
    </p:spTree>
    <p:extLst>
      <p:ext uri="{BB962C8B-B14F-4D97-AF65-F5344CB8AC3E}">
        <p14:creationId xmlns:p14="http://schemas.microsoft.com/office/powerpoint/2010/main" val="33610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ussenblad - Hoofdstuk 9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09</a:t>
            </a:r>
          </a:p>
        </p:txBody>
      </p:sp>
    </p:spTree>
    <p:extLst>
      <p:ext uri="{BB962C8B-B14F-4D97-AF65-F5344CB8AC3E}">
        <p14:creationId xmlns:p14="http://schemas.microsoft.com/office/powerpoint/2010/main" val="1894840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ussenblad - Hoofdstuk 10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10</a:t>
            </a:r>
          </a:p>
        </p:txBody>
      </p:sp>
    </p:spTree>
    <p:extLst>
      <p:ext uri="{BB962C8B-B14F-4D97-AF65-F5344CB8AC3E}">
        <p14:creationId xmlns:p14="http://schemas.microsoft.com/office/powerpoint/2010/main" val="211160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ussenblad - Hoofdstukken - Blauwe achtergrond">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7" name="Titel 1"/>
          <p:cNvSpPr>
            <a:spLocks noGrp="1"/>
          </p:cNvSpPr>
          <p:nvPr>
            <p:ph type="ctrTitle" hasCustomPrompt="1"/>
          </p:nvPr>
        </p:nvSpPr>
        <p:spPr>
          <a:xfrm>
            <a:off x="1524000" y="753035"/>
            <a:ext cx="9144000" cy="2967328"/>
          </a:xfrm>
          <a:prstGeom prst="rect">
            <a:avLst/>
          </a:prstGeom>
        </p:spPr>
        <p:txBody>
          <a:bodyPr anchor="ctr">
            <a:normAutofit/>
          </a:bodyPr>
          <a:lstStyle>
            <a:lvl1pPr algn="ctr">
              <a:defRPr sz="6600" b="0" i="0" spc="0" baseline="0">
                <a:solidFill>
                  <a:schemeClr val="bg1"/>
                </a:solidFill>
                <a:latin typeface="Verdana" charset="0"/>
                <a:ea typeface="Verdana" charset="0"/>
                <a:cs typeface="Verdana" charset="0"/>
              </a:defRPr>
            </a:lvl1pPr>
          </a:lstStyle>
          <a:p>
            <a:r>
              <a:rPr lang="nl-NL" dirty="0"/>
              <a:t>Titel van</a:t>
            </a:r>
            <a:br>
              <a:rPr lang="nl-NL" dirty="0"/>
            </a:br>
            <a:r>
              <a:rPr lang="nl-NL" dirty="0"/>
              <a:t>het hoofdstuk</a:t>
            </a:r>
          </a:p>
        </p:txBody>
      </p:sp>
      <p:sp>
        <p:nvSpPr>
          <p:cNvPr id="8" name="Ondertitel 2"/>
          <p:cNvSpPr>
            <a:spLocks noGrp="1"/>
          </p:cNvSpPr>
          <p:nvPr>
            <p:ph type="subTitle" idx="1" hasCustomPrompt="1"/>
          </p:nvPr>
        </p:nvSpPr>
        <p:spPr>
          <a:xfrm>
            <a:off x="1524000" y="3720363"/>
            <a:ext cx="9144000" cy="887496"/>
          </a:xfrm>
          <a:prstGeom prst="rect">
            <a:avLst/>
          </a:prstGeom>
        </p:spPr>
        <p:txBody>
          <a:bodyPr anchor="ctr">
            <a:normAutofit/>
          </a:bodyPr>
          <a:lstStyle>
            <a:lvl1pPr marL="0" indent="0" algn="ctr">
              <a:buNone/>
              <a:defRPr sz="2400" b="0" i="0" baseline="0">
                <a:solidFill>
                  <a:srgbClr val="67BFB5"/>
                </a:solidFill>
                <a:latin typeface="Verdana" charset="0"/>
                <a:ea typeface="Verdana" charset="0"/>
                <a:cs typeface="Verdan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Hoofdstuk #</a:t>
            </a:r>
          </a:p>
        </p:txBody>
      </p:sp>
    </p:spTree>
    <p:extLst>
      <p:ext uri="{BB962C8B-B14F-4D97-AF65-F5344CB8AC3E}">
        <p14:creationId xmlns:p14="http://schemas.microsoft.com/office/powerpoint/2010/main" val="81021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ussenblad - Hoofdstuk 9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09</a:t>
            </a:r>
          </a:p>
        </p:txBody>
      </p:sp>
    </p:spTree>
    <p:extLst>
      <p:ext uri="{BB962C8B-B14F-4D97-AF65-F5344CB8AC3E}">
        <p14:creationId xmlns:p14="http://schemas.microsoft.com/office/powerpoint/2010/main" val="110980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ussenblad - Hoofdstuk 1 - Blauwe achtergrond">
    <p:spTree>
      <p:nvGrpSpPr>
        <p:cNvPr id="1" name=""/>
        <p:cNvGrpSpPr/>
        <p:nvPr/>
      </p:nvGrpSpPr>
      <p:grpSpPr>
        <a:xfrm>
          <a:off x="0" y="0"/>
          <a:ext cx="0" cy="0"/>
          <a:chOff x="0" y="0"/>
          <a:chExt cx="0" cy="0"/>
        </a:xfrm>
      </p:grpSpPr>
      <p:pic>
        <p:nvPicPr>
          <p:cNvPr id="23" name="Afbeelding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21"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22" name="Tekstvak 21"/>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01</a:t>
            </a:r>
          </a:p>
        </p:txBody>
      </p:sp>
    </p:spTree>
    <p:extLst>
      <p:ext uri="{BB962C8B-B14F-4D97-AF65-F5344CB8AC3E}">
        <p14:creationId xmlns:p14="http://schemas.microsoft.com/office/powerpoint/2010/main" val="151581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ussenblad - Hoofdstuk 2 - Blauwe achtergrond">
    <p:spTree>
      <p:nvGrpSpPr>
        <p:cNvPr id="1" name=""/>
        <p:cNvGrpSpPr/>
        <p:nvPr/>
      </p:nvGrpSpPr>
      <p:grpSpPr>
        <a:xfrm>
          <a:off x="0" y="0"/>
          <a:ext cx="0" cy="0"/>
          <a:chOff x="0" y="0"/>
          <a:chExt cx="0" cy="0"/>
        </a:xfrm>
      </p:grpSpPr>
      <p:pic>
        <p:nvPicPr>
          <p:cNvPr id="12" name="Afbeelding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3"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4" name="Tekstvak 13"/>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02</a:t>
            </a:r>
          </a:p>
        </p:txBody>
      </p:sp>
    </p:spTree>
    <p:extLst>
      <p:ext uri="{BB962C8B-B14F-4D97-AF65-F5344CB8AC3E}">
        <p14:creationId xmlns:p14="http://schemas.microsoft.com/office/powerpoint/2010/main" val="85397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ussenblad - Hoofdstuk 3 - Blauwe achtergrond">
    <p:spTree>
      <p:nvGrpSpPr>
        <p:cNvPr id="1" name=""/>
        <p:cNvGrpSpPr/>
        <p:nvPr/>
      </p:nvGrpSpPr>
      <p:grpSpPr>
        <a:xfrm>
          <a:off x="0" y="0"/>
          <a:ext cx="0" cy="0"/>
          <a:chOff x="0" y="0"/>
          <a:chExt cx="0" cy="0"/>
        </a:xfrm>
      </p:grpSpPr>
      <p:pic>
        <p:nvPicPr>
          <p:cNvPr id="12" name="Afbeelding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3"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4" name="Tekstvak 13"/>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03</a:t>
            </a:r>
          </a:p>
        </p:txBody>
      </p:sp>
    </p:spTree>
    <p:extLst>
      <p:ext uri="{BB962C8B-B14F-4D97-AF65-F5344CB8AC3E}">
        <p14:creationId xmlns:p14="http://schemas.microsoft.com/office/powerpoint/2010/main" val="2908125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ussenblad - Hoofdstuk 4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04</a:t>
            </a:r>
          </a:p>
        </p:txBody>
      </p:sp>
    </p:spTree>
    <p:extLst>
      <p:ext uri="{BB962C8B-B14F-4D97-AF65-F5344CB8AC3E}">
        <p14:creationId xmlns:p14="http://schemas.microsoft.com/office/powerpoint/2010/main" val="300449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ussenblad - Hoofdstuk 5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05</a:t>
            </a:r>
          </a:p>
        </p:txBody>
      </p:sp>
    </p:spTree>
    <p:extLst>
      <p:ext uri="{BB962C8B-B14F-4D97-AF65-F5344CB8AC3E}">
        <p14:creationId xmlns:p14="http://schemas.microsoft.com/office/powerpoint/2010/main" val="3081131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ussenblad - Hoofdstuk 6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06</a:t>
            </a:r>
          </a:p>
        </p:txBody>
      </p:sp>
    </p:spTree>
    <p:extLst>
      <p:ext uri="{BB962C8B-B14F-4D97-AF65-F5344CB8AC3E}">
        <p14:creationId xmlns:p14="http://schemas.microsoft.com/office/powerpoint/2010/main" val="293538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ussenblad - Hoofdstuk 7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07</a:t>
            </a:r>
          </a:p>
        </p:txBody>
      </p:sp>
    </p:spTree>
    <p:extLst>
      <p:ext uri="{BB962C8B-B14F-4D97-AF65-F5344CB8AC3E}">
        <p14:creationId xmlns:p14="http://schemas.microsoft.com/office/powerpoint/2010/main" val="362794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ussenblad - Hoofdstuk 8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08</a:t>
            </a:r>
          </a:p>
        </p:txBody>
      </p:sp>
    </p:spTree>
    <p:extLst>
      <p:ext uri="{BB962C8B-B14F-4D97-AF65-F5344CB8AC3E}">
        <p14:creationId xmlns:p14="http://schemas.microsoft.com/office/powerpoint/2010/main" val="1997304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ussenblad - Hoofdstuk 9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09</a:t>
            </a:r>
          </a:p>
        </p:txBody>
      </p:sp>
    </p:spTree>
    <p:extLst>
      <p:ext uri="{BB962C8B-B14F-4D97-AF65-F5344CB8AC3E}">
        <p14:creationId xmlns:p14="http://schemas.microsoft.com/office/powerpoint/2010/main" val="2507118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ussenblad - Hoofdstuk 10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10</a:t>
            </a:r>
          </a:p>
        </p:txBody>
      </p:sp>
    </p:spTree>
    <p:extLst>
      <p:ext uri="{BB962C8B-B14F-4D97-AF65-F5344CB8AC3E}">
        <p14:creationId xmlns:p14="http://schemas.microsoft.com/office/powerpoint/2010/main" val="95457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ussenblad - Hoofdstuk 10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10</a:t>
            </a:r>
          </a:p>
        </p:txBody>
      </p:sp>
    </p:spTree>
    <p:extLst>
      <p:ext uri="{BB962C8B-B14F-4D97-AF65-F5344CB8AC3E}">
        <p14:creationId xmlns:p14="http://schemas.microsoft.com/office/powerpoint/2010/main" val="158383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Afbeelding, titel en items">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1998" cy="6857999"/>
          </a:xfrm>
          <a:prstGeom prst="rect">
            <a:avLst/>
          </a:prstGeom>
        </p:spPr>
      </p:pic>
      <p:sp>
        <p:nvSpPr>
          <p:cNvPr id="8" name="Rechthoek 7"/>
          <p:cNvSpPr/>
          <p:nvPr userDrawn="1"/>
        </p:nvSpPr>
        <p:spPr>
          <a:xfrm>
            <a:off x="0" y="0"/>
            <a:ext cx="5235388" cy="68580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5"/>
          <p:cNvSpPr>
            <a:spLocks noGrp="1"/>
          </p:cNvSpPr>
          <p:nvPr>
            <p:ph type="body" sz="quarter" idx="10" hasCustomPrompt="1"/>
          </p:nvPr>
        </p:nvSpPr>
        <p:spPr>
          <a:xfrm>
            <a:off x="610301" y="2969550"/>
            <a:ext cx="4014787" cy="918900"/>
          </a:xfrm>
          <a:prstGeom prst="rect">
            <a:avLst/>
          </a:prstGeom>
        </p:spPr>
        <p:txBody>
          <a:bodyPr anchor="ctr">
            <a:noAutofit/>
          </a:bodyPr>
          <a:lstStyle>
            <a:lvl1pPr marL="0" indent="0" algn="ctr">
              <a:buNone/>
              <a:defRPr sz="2400" b="0" i="0" baseline="0">
                <a:latin typeface="Verdana" charset="0"/>
                <a:ea typeface="Verdana" charset="0"/>
                <a:cs typeface="Verdana" charset="0"/>
              </a:defRPr>
            </a:lvl1pPr>
          </a:lstStyle>
          <a:p>
            <a:pPr lvl="0"/>
            <a:r>
              <a:rPr lang="nl-NL" dirty="0"/>
              <a:t>Plaats hier een afbeelding</a:t>
            </a:r>
          </a:p>
        </p:txBody>
      </p:sp>
      <p:sp>
        <p:nvSpPr>
          <p:cNvPr id="10" name="Titel 1"/>
          <p:cNvSpPr>
            <a:spLocks noGrp="1"/>
          </p:cNvSpPr>
          <p:nvPr>
            <p:ph type="title" hasCustomPrompt="1"/>
          </p:nvPr>
        </p:nvSpPr>
        <p:spPr>
          <a:xfrm>
            <a:off x="5459505" y="365125"/>
            <a:ext cx="6343425" cy="1203699"/>
          </a:xfrm>
        </p:spPr>
        <p:txBody>
          <a:bodyPr>
            <a:normAutofit/>
          </a:bodyPr>
          <a:lstStyle>
            <a:lvl1pPr algn="l">
              <a:defRPr sz="3200" baseline="0"/>
            </a:lvl1pPr>
          </a:lstStyle>
          <a:p>
            <a:r>
              <a:rPr lang="nl-NL" dirty="0"/>
              <a:t>Voeg een titel toe</a:t>
            </a:r>
            <a:br>
              <a:rPr lang="nl-NL" dirty="0"/>
            </a:br>
            <a:r>
              <a:rPr lang="nl-NL" dirty="0"/>
              <a:t>Extra regel</a:t>
            </a:r>
          </a:p>
        </p:txBody>
      </p:sp>
      <p:sp>
        <p:nvSpPr>
          <p:cNvPr id="11" name="Tijdelijke aanduiding voor inhoud 2"/>
          <p:cNvSpPr>
            <a:spLocks noGrp="1"/>
          </p:cNvSpPr>
          <p:nvPr>
            <p:ph idx="1" hasCustomPrompt="1"/>
          </p:nvPr>
        </p:nvSpPr>
        <p:spPr>
          <a:xfrm>
            <a:off x="5459506" y="1730189"/>
            <a:ext cx="6343426" cy="3657600"/>
          </a:xfrm>
          <a:prstGeom prst="rect">
            <a:avLst/>
          </a:prstGeom>
        </p:spPr>
        <p:txBody>
          <a:bodyPr>
            <a:normAutofit/>
          </a:bodyPr>
          <a:lstStyle>
            <a:lvl1pPr marL="342900" indent="-342900">
              <a:buFont typeface="Arial" charset="0"/>
              <a:buChar char="•"/>
              <a:defRPr sz="2000" b="0" i="0" baseline="0">
                <a:latin typeface="Verdana" charset="0"/>
                <a:ea typeface="Verdana" charset="0"/>
                <a:cs typeface="Verdana"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Item 1</a:t>
            </a:r>
          </a:p>
          <a:p>
            <a:pPr lvl="0"/>
            <a:r>
              <a:rPr lang="nl-NL" dirty="0"/>
              <a:t>Item 2</a:t>
            </a:r>
          </a:p>
          <a:p>
            <a:pPr lvl="0"/>
            <a:r>
              <a:rPr lang="nl-NL" dirty="0"/>
              <a:t>Item 3</a:t>
            </a:r>
          </a:p>
          <a:p>
            <a:pPr lvl="0"/>
            <a:r>
              <a:rPr lang="nl-NL" dirty="0"/>
              <a:t>Item 4</a:t>
            </a:r>
          </a:p>
          <a:p>
            <a:pPr lvl="0"/>
            <a:r>
              <a:rPr lang="nl-NL" dirty="0"/>
              <a:t>Item 5</a:t>
            </a:r>
          </a:p>
          <a:p>
            <a:pPr lvl="0"/>
            <a:r>
              <a:rPr lang="nl-NL" dirty="0"/>
              <a:t>Item 6</a:t>
            </a:r>
          </a:p>
        </p:txBody>
      </p:sp>
    </p:spTree>
    <p:extLst>
      <p:ext uri="{BB962C8B-B14F-4D97-AF65-F5344CB8AC3E}">
        <p14:creationId xmlns:p14="http://schemas.microsoft.com/office/powerpoint/2010/main" val="170163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1000"/>
                                        <p:tgtEl>
                                          <p:spTgt spid="11">
                                            <p:txEl>
                                              <p:pRg st="0" end="0"/>
                                            </p:txEl>
                                          </p:spTgt>
                                        </p:tgtEl>
                                      </p:cBhvr>
                                    </p:animEffect>
                                  </p:childTnLst>
                                  <p:subTnLst>
                                    <p:animClr clrSpc="rgb" dir="cw">
                                      <p:cBhvr override="childStyle">
                                        <p:cTn dur="1" fill="hold" display="0" masterRel="nextClick" afterEffect="1"/>
                                        <p:tgtEl>
                                          <p:spTgt spid="11">
                                            <p:txEl>
                                              <p:pRg st="0" end="0"/>
                                            </p:txEl>
                                          </p:spTgt>
                                        </p:tgtEl>
                                        <p:attrNameLst>
                                          <p:attrName>ppt_c</p:attrName>
                                        </p:attrNameLst>
                                      </p:cBhvr>
                                      <p:to>
                                        <a:srgbClr val="BFBFBF"/>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fade">
                                      <p:cBhvr>
                                        <p:cTn id="17" dur="1000"/>
                                        <p:tgtEl>
                                          <p:spTgt spid="11">
                                            <p:txEl>
                                              <p:pRg st="1" end="1"/>
                                            </p:txEl>
                                          </p:spTgt>
                                        </p:tgtEl>
                                      </p:cBhvr>
                                    </p:animEffect>
                                  </p:childTnLst>
                                  <p:subTnLst>
                                    <p:animClr clrSpc="rgb" dir="cw">
                                      <p:cBhvr override="childStyle">
                                        <p:cTn dur="1" fill="hold" display="0" masterRel="nextClick" afterEffect="1"/>
                                        <p:tgtEl>
                                          <p:spTgt spid="11">
                                            <p:txEl>
                                              <p:pRg st="1" end="1"/>
                                            </p:txEl>
                                          </p:spTgt>
                                        </p:tgtEl>
                                        <p:attrNameLst>
                                          <p:attrName>ppt_c</p:attrName>
                                        </p:attrNameLst>
                                      </p:cBhvr>
                                      <p:to>
                                        <a:srgbClr val="BFBFBF"/>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fade">
                                      <p:cBhvr>
                                        <p:cTn id="22" dur="1000"/>
                                        <p:tgtEl>
                                          <p:spTgt spid="11">
                                            <p:txEl>
                                              <p:pRg st="2" end="2"/>
                                            </p:txEl>
                                          </p:spTgt>
                                        </p:tgtEl>
                                      </p:cBhvr>
                                    </p:animEffect>
                                  </p:childTnLst>
                                  <p:subTnLst>
                                    <p:animClr clrSpc="rgb" dir="cw">
                                      <p:cBhvr override="childStyle">
                                        <p:cTn dur="1" fill="hold" display="0" masterRel="nextClick" afterEffect="1"/>
                                        <p:tgtEl>
                                          <p:spTgt spid="11">
                                            <p:txEl>
                                              <p:pRg st="2" end="2"/>
                                            </p:txEl>
                                          </p:spTgt>
                                        </p:tgtEl>
                                        <p:attrNameLst>
                                          <p:attrName>ppt_c</p:attrName>
                                        </p:attrNameLst>
                                      </p:cBhvr>
                                      <p:to>
                                        <a:srgbClr val="BFBFBF"/>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fade">
                                      <p:cBhvr>
                                        <p:cTn id="27" dur="1000"/>
                                        <p:tgtEl>
                                          <p:spTgt spid="11">
                                            <p:txEl>
                                              <p:pRg st="3" end="3"/>
                                            </p:txEl>
                                          </p:spTgt>
                                        </p:tgtEl>
                                      </p:cBhvr>
                                    </p:animEffect>
                                  </p:childTnLst>
                                  <p:subTnLst>
                                    <p:animClr clrSpc="rgb" dir="cw">
                                      <p:cBhvr override="childStyle">
                                        <p:cTn dur="1" fill="hold" display="0" masterRel="nextClick" afterEffect="1"/>
                                        <p:tgtEl>
                                          <p:spTgt spid="11">
                                            <p:txEl>
                                              <p:pRg st="3" end="3"/>
                                            </p:txEl>
                                          </p:spTgt>
                                        </p:tgtEl>
                                        <p:attrNameLst>
                                          <p:attrName>ppt_c</p:attrName>
                                        </p:attrNameLst>
                                      </p:cBhvr>
                                      <p:to>
                                        <a:srgbClr val="BFBFBF"/>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xEl>
                                              <p:pRg st="4" end="4"/>
                                            </p:txEl>
                                          </p:spTgt>
                                        </p:tgtEl>
                                        <p:attrNameLst>
                                          <p:attrName>style.visibility</p:attrName>
                                        </p:attrNameLst>
                                      </p:cBhvr>
                                      <p:to>
                                        <p:strVal val="visible"/>
                                      </p:to>
                                    </p:set>
                                    <p:animEffect transition="in" filter="fade">
                                      <p:cBhvr>
                                        <p:cTn id="32" dur="1000"/>
                                        <p:tgtEl>
                                          <p:spTgt spid="11">
                                            <p:txEl>
                                              <p:pRg st="4" end="4"/>
                                            </p:txEl>
                                          </p:spTgt>
                                        </p:tgtEl>
                                      </p:cBhvr>
                                    </p:animEffect>
                                  </p:childTnLst>
                                  <p:subTnLst>
                                    <p:animClr clrSpc="rgb" dir="cw">
                                      <p:cBhvr override="childStyle">
                                        <p:cTn dur="1" fill="hold" display="0" masterRel="nextClick" afterEffect="1"/>
                                        <p:tgtEl>
                                          <p:spTgt spid="11">
                                            <p:txEl>
                                              <p:pRg st="4" end="4"/>
                                            </p:txEl>
                                          </p:spTgt>
                                        </p:tgtEl>
                                        <p:attrNameLst>
                                          <p:attrName>ppt_c</p:attrName>
                                        </p:attrNameLst>
                                      </p:cBhvr>
                                      <p:to>
                                        <a:srgbClr val="BFBFBF"/>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xEl>
                                              <p:pRg st="5" end="5"/>
                                            </p:txEl>
                                          </p:spTgt>
                                        </p:tgtEl>
                                        <p:attrNameLst>
                                          <p:attrName>style.visibility</p:attrName>
                                        </p:attrNameLst>
                                      </p:cBhvr>
                                      <p:to>
                                        <p:strVal val="visible"/>
                                      </p:to>
                                    </p:set>
                                    <p:animEffect transition="in" filter="fade">
                                      <p:cBhvr>
                                        <p:cTn id="37" dur="1000"/>
                                        <p:tgtEl>
                                          <p:spTgt spid="11">
                                            <p:txEl>
                                              <p:pRg st="5" end="5"/>
                                            </p:txEl>
                                          </p:spTgt>
                                        </p:tgtEl>
                                      </p:cBhvr>
                                    </p:animEffect>
                                  </p:childTnLst>
                                  <p:subTnLst>
                                    <p:animClr clrSpc="rgb" dir="cw">
                                      <p:cBhvr override="childStyle">
                                        <p:cTn dur="1" fill="hold" display="0" masterRel="nextClick" afterEffect="1"/>
                                        <p:tgtEl>
                                          <p:spTgt spid="11">
                                            <p:txEl>
                                              <p:pRg st="5" end="5"/>
                                            </p:txEl>
                                          </p:spTgt>
                                        </p:tgtEl>
                                        <p:attrNameLst>
                                          <p:attrName>ppt_c</p:attrName>
                                        </p:attrNameLst>
                                      </p:cBhvr>
                                      <p:to>
                                        <a:srgbClr val="BFBFB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tmplLst>
          <p:tmpl lvl="1">
            <p:tnLst>
              <p:par>
                <p:cT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subTnLst>
                    <p:animClr clrSpc="rgb" dir="cw">
                      <p:cBhvr override="childStyle">
                        <p:cTn dur="1" fill="hold" display="0" masterRel="nextClick" afterEffect="1"/>
                        <p:tgtEl>
                          <p:spTgt spid="11"/>
                        </p:tgtEl>
                        <p:attrNameLst>
                          <p:attrName>ppt_c</p:attrName>
                        </p:attrNameLst>
                      </p:cBhvr>
                      <p:to>
                        <a:srgbClr val="BFBFBF"/>
                      </p:to>
                    </p:animClr>
                  </p:subTnLst>
                </p:cTn>
              </p:par>
            </p:tnLst>
          </p:tmpl>
        </p:tmplLst>
      </p:bldP>
    </p:bld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itel en items">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1998" cy="6857999"/>
          </a:xfrm>
          <a:prstGeom prst="rect">
            <a:avLst/>
          </a:prstGeom>
        </p:spPr>
      </p:pic>
      <p:sp>
        <p:nvSpPr>
          <p:cNvPr id="13" name="Tijdelijke aanduiding voor inhoud 2"/>
          <p:cNvSpPr>
            <a:spLocks noGrp="1"/>
          </p:cNvSpPr>
          <p:nvPr>
            <p:ph idx="1" hasCustomPrompt="1"/>
          </p:nvPr>
        </p:nvSpPr>
        <p:spPr>
          <a:xfrm>
            <a:off x="1201272" y="1729520"/>
            <a:ext cx="9753600" cy="3640339"/>
          </a:xfrm>
          <a:prstGeom prst="rect">
            <a:avLst/>
          </a:prstGeom>
        </p:spPr>
        <p:txBody>
          <a:bodyPr>
            <a:normAutofit/>
          </a:bodyPr>
          <a:lstStyle>
            <a:lvl1pPr marL="342900" indent="-342900">
              <a:buFont typeface="Arial" charset="0"/>
              <a:buChar char="•"/>
              <a:defRPr sz="2000" b="0" i="0" baseline="0">
                <a:latin typeface="Verdana" charset="0"/>
                <a:ea typeface="Verdana" charset="0"/>
                <a:cs typeface="Verdana"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Item 1</a:t>
            </a:r>
          </a:p>
          <a:p>
            <a:pPr lvl="0"/>
            <a:r>
              <a:rPr lang="nl-NL" dirty="0"/>
              <a:t>Item 2</a:t>
            </a:r>
          </a:p>
          <a:p>
            <a:pPr lvl="0"/>
            <a:r>
              <a:rPr lang="nl-NL" dirty="0"/>
              <a:t>Item 3</a:t>
            </a:r>
          </a:p>
          <a:p>
            <a:pPr lvl="0"/>
            <a:r>
              <a:rPr lang="nl-NL" dirty="0"/>
              <a:t>Item 4</a:t>
            </a:r>
          </a:p>
          <a:p>
            <a:pPr lvl="0"/>
            <a:r>
              <a:rPr lang="nl-NL" dirty="0"/>
              <a:t>Item 5</a:t>
            </a:r>
          </a:p>
          <a:p>
            <a:pPr lvl="0"/>
            <a:r>
              <a:rPr lang="nl-NL" dirty="0"/>
              <a:t>Item 6</a:t>
            </a:r>
          </a:p>
        </p:txBody>
      </p:sp>
      <p:sp>
        <p:nvSpPr>
          <p:cNvPr id="14" name="Titel 1"/>
          <p:cNvSpPr>
            <a:spLocks noGrp="1"/>
          </p:cNvSpPr>
          <p:nvPr>
            <p:ph type="title" hasCustomPrompt="1"/>
          </p:nvPr>
        </p:nvSpPr>
        <p:spPr>
          <a:xfrm>
            <a:off x="1219200" y="365125"/>
            <a:ext cx="9735671" cy="1203699"/>
          </a:xfrm>
        </p:spPr>
        <p:txBody>
          <a:bodyPr/>
          <a:lstStyle>
            <a:lvl1pPr algn="l">
              <a:defRPr baseline="0"/>
            </a:lvl1pPr>
          </a:lstStyle>
          <a:p>
            <a:r>
              <a:rPr lang="nl-NL" dirty="0"/>
              <a:t>Voeg een titel toe</a:t>
            </a:r>
            <a:br>
              <a:rPr lang="nl-NL" dirty="0"/>
            </a:br>
            <a:r>
              <a:rPr lang="nl-NL" dirty="0"/>
              <a:t>Extra regel</a:t>
            </a:r>
          </a:p>
        </p:txBody>
      </p:sp>
    </p:spTree>
    <p:extLst>
      <p:ext uri="{BB962C8B-B14F-4D97-AF65-F5344CB8AC3E}">
        <p14:creationId xmlns:p14="http://schemas.microsoft.com/office/powerpoint/2010/main" val="229198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subTnLst>
                                    <p:animClr clrSpc="rgb" dir="cw">
                                      <p:cBhvr override="childStyle">
                                        <p:cTn dur="1" fill="hold" display="0" masterRel="nextClick" afterEffect="1"/>
                                        <p:tgtEl>
                                          <p:spTgt spid="13">
                                            <p:txEl>
                                              <p:pRg st="0" end="0"/>
                                            </p:txEl>
                                          </p:spTgt>
                                        </p:tgtEl>
                                        <p:attrNameLst>
                                          <p:attrName>ppt_c</p:attrName>
                                        </p:attrNameLst>
                                      </p:cBhvr>
                                      <p:to>
                                        <a:srgbClr val="BFBFBF"/>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fade">
                                      <p:cBhvr>
                                        <p:cTn id="17" dur="500"/>
                                        <p:tgtEl>
                                          <p:spTgt spid="13">
                                            <p:txEl>
                                              <p:pRg st="1" end="1"/>
                                            </p:txEl>
                                          </p:spTgt>
                                        </p:tgtEl>
                                      </p:cBhvr>
                                    </p:animEffect>
                                  </p:childTnLst>
                                  <p:subTnLst>
                                    <p:animClr clrSpc="rgb" dir="cw">
                                      <p:cBhvr override="childStyle">
                                        <p:cTn dur="1" fill="hold" display="0" masterRel="nextClick" afterEffect="1"/>
                                        <p:tgtEl>
                                          <p:spTgt spid="13">
                                            <p:txEl>
                                              <p:pRg st="1" end="1"/>
                                            </p:txEl>
                                          </p:spTgt>
                                        </p:tgtEl>
                                        <p:attrNameLst>
                                          <p:attrName>ppt_c</p:attrName>
                                        </p:attrNameLst>
                                      </p:cBhvr>
                                      <p:to>
                                        <a:srgbClr val="BFBFBF"/>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fade">
                                      <p:cBhvr>
                                        <p:cTn id="22" dur="500"/>
                                        <p:tgtEl>
                                          <p:spTgt spid="13">
                                            <p:txEl>
                                              <p:pRg st="2" end="2"/>
                                            </p:txEl>
                                          </p:spTgt>
                                        </p:tgtEl>
                                      </p:cBhvr>
                                    </p:animEffect>
                                  </p:childTnLst>
                                  <p:subTnLst>
                                    <p:animClr clrSpc="rgb" dir="cw">
                                      <p:cBhvr override="childStyle">
                                        <p:cTn dur="1" fill="hold" display="0" masterRel="nextClick" afterEffect="1"/>
                                        <p:tgtEl>
                                          <p:spTgt spid="13">
                                            <p:txEl>
                                              <p:pRg st="2" end="2"/>
                                            </p:txEl>
                                          </p:spTgt>
                                        </p:tgtEl>
                                        <p:attrNameLst>
                                          <p:attrName>ppt_c</p:attrName>
                                        </p:attrNameLst>
                                      </p:cBhvr>
                                      <p:to>
                                        <a:srgbClr val="BFBFBF"/>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fade">
                                      <p:cBhvr>
                                        <p:cTn id="27" dur="500"/>
                                        <p:tgtEl>
                                          <p:spTgt spid="13">
                                            <p:txEl>
                                              <p:pRg st="3" end="3"/>
                                            </p:txEl>
                                          </p:spTgt>
                                        </p:tgtEl>
                                      </p:cBhvr>
                                    </p:animEffect>
                                  </p:childTnLst>
                                  <p:subTnLst>
                                    <p:animClr clrSpc="rgb" dir="cw">
                                      <p:cBhvr override="childStyle">
                                        <p:cTn dur="1" fill="hold" display="0" masterRel="nextClick" afterEffect="1"/>
                                        <p:tgtEl>
                                          <p:spTgt spid="13">
                                            <p:txEl>
                                              <p:pRg st="3" end="3"/>
                                            </p:txEl>
                                          </p:spTgt>
                                        </p:tgtEl>
                                        <p:attrNameLst>
                                          <p:attrName>ppt_c</p:attrName>
                                        </p:attrNameLst>
                                      </p:cBhvr>
                                      <p:to>
                                        <a:srgbClr val="BFBFBF"/>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xEl>
                                              <p:pRg st="4" end="4"/>
                                            </p:txEl>
                                          </p:spTgt>
                                        </p:tgtEl>
                                        <p:attrNameLst>
                                          <p:attrName>style.visibility</p:attrName>
                                        </p:attrNameLst>
                                      </p:cBhvr>
                                      <p:to>
                                        <p:strVal val="visible"/>
                                      </p:to>
                                    </p:set>
                                    <p:animEffect transition="in" filter="fade">
                                      <p:cBhvr>
                                        <p:cTn id="32" dur="500"/>
                                        <p:tgtEl>
                                          <p:spTgt spid="13">
                                            <p:txEl>
                                              <p:pRg st="4" end="4"/>
                                            </p:txEl>
                                          </p:spTgt>
                                        </p:tgtEl>
                                      </p:cBhvr>
                                    </p:animEffect>
                                  </p:childTnLst>
                                  <p:subTnLst>
                                    <p:animClr clrSpc="rgb" dir="cw">
                                      <p:cBhvr override="childStyle">
                                        <p:cTn dur="1" fill="hold" display="0" masterRel="nextClick" afterEffect="1"/>
                                        <p:tgtEl>
                                          <p:spTgt spid="13">
                                            <p:txEl>
                                              <p:pRg st="4" end="4"/>
                                            </p:txEl>
                                          </p:spTgt>
                                        </p:tgtEl>
                                        <p:attrNameLst>
                                          <p:attrName>ppt_c</p:attrName>
                                        </p:attrNameLst>
                                      </p:cBhvr>
                                      <p:to>
                                        <a:srgbClr val="BFBFBF"/>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xEl>
                                              <p:pRg st="5" end="5"/>
                                            </p:txEl>
                                          </p:spTgt>
                                        </p:tgtEl>
                                        <p:attrNameLst>
                                          <p:attrName>style.visibility</p:attrName>
                                        </p:attrNameLst>
                                      </p:cBhvr>
                                      <p:to>
                                        <p:strVal val="visible"/>
                                      </p:to>
                                    </p:set>
                                    <p:animEffect transition="in" filter="fade">
                                      <p:cBhvr>
                                        <p:cTn id="37" dur="500"/>
                                        <p:tgtEl>
                                          <p:spTgt spid="13">
                                            <p:txEl>
                                              <p:pRg st="5" end="5"/>
                                            </p:txEl>
                                          </p:spTgt>
                                        </p:tgtEl>
                                      </p:cBhvr>
                                    </p:animEffect>
                                  </p:childTnLst>
                                  <p:subTnLst>
                                    <p:animClr clrSpc="rgb" dir="cw">
                                      <p:cBhvr override="childStyle">
                                        <p:cTn dur="1" fill="hold" display="0" masterRel="nextClick" afterEffect="1"/>
                                        <p:tgtEl>
                                          <p:spTgt spid="13">
                                            <p:txEl>
                                              <p:pRg st="5" end="5"/>
                                            </p:txEl>
                                          </p:spTgt>
                                        </p:tgtEl>
                                        <p:attrNameLst>
                                          <p:attrName>ppt_c</p:attrName>
                                        </p:attrNameLst>
                                      </p:cBhvr>
                                      <p:to>
                                        <a:srgbClr val="BFBFB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tmplLst>
          <p:tmpl lvl="1">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rgbClr val="BFBFBF"/>
                      </p:to>
                    </p:animClr>
                  </p:subTnLst>
                </p:cTn>
              </p:par>
            </p:tnLst>
          </p:tmpl>
        </p:tmplLst>
      </p:bldP>
      <p:bldP spid="14" grpId="0"/>
    </p:bld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itel en items - Witte achtergrond met huisstijlelementen - 1">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jdelijke aanduiding voor inhoud 2"/>
          <p:cNvSpPr>
            <a:spLocks noGrp="1"/>
          </p:cNvSpPr>
          <p:nvPr>
            <p:ph idx="1" hasCustomPrompt="1"/>
          </p:nvPr>
        </p:nvSpPr>
        <p:spPr>
          <a:xfrm>
            <a:off x="1201272" y="2141315"/>
            <a:ext cx="9753600" cy="3228543"/>
          </a:xfrm>
          <a:prstGeom prst="rect">
            <a:avLst/>
          </a:prstGeom>
        </p:spPr>
        <p:txBody>
          <a:bodyPr>
            <a:normAutofit/>
          </a:bodyPr>
          <a:lstStyle>
            <a:lvl1pPr marL="342900" indent="-342900">
              <a:buFont typeface="Arial" charset="0"/>
              <a:buChar char="•"/>
              <a:defRPr sz="2000" b="0" i="0" baseline="0">
                <a:latin typeface="Verdana" charset="0"/>
                <a:ea typeface="Verdana" charset="0"/>
                <a:cs typeface="Verdana"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Item 1</a:t>
            </a:r>
          </a:p>
          <a:p>
            <a:pPr lvl="0"/>
            <a:r>
              <a:rPr lang="nl-NL" dirty="0"/>
              <a:t>Item 2</a:t>
            </a:r>
          </a:p>
          <a:p>
            <a:pPr lvl="0"/>
            <a:r>
              <a:rPr lang="nl-NL" dirty="0"/>
              <a:t>Item 3</a:t>
            </a:r>
          </a:p>
          <a:p>
            <a:pPr lvl="0"/>
            <a:r>
              <a:rPr lang="nl-NL" dirty="0"/>
              <a:t>Item 4</a:t>
            </a:r>
          </a:p>
          <a:p>
            <a:pPr lvl="0"/>
            <a:r>
              <a:rPr lang="nl-NL" dirty="0"/>
              <a:t>Item 5</a:t>
            </a:r>
          </a:p>
          <a:p>
            <a:pPr lvl="0"/>
            <a:r>
              <a:rPr lang="nl-NL" dirty="0"/>
              <a:t>Item 6</a:t>
            </a:r>
          </a:p>
        </p:txBody>
      </p:sp>
      <p:sp>
        <p:nvSpPr>
          <p:cNvPr id="11" name="Titel 1"/>
          <p:cNvSpPr>
            <a:spLocks noGrp="1"/>
          </p:cNvSpPr>
          <p:nvPr>
            <p:ph type="title" hasCustomPrompt="1"/>
          </p:nvPr>
        </p:nvSpPr>
        <p:spPr>
          <a:xfrm>
            <a:off x="1219200" y="1198502"/>
            <a:ext cx="9753600" cy="792344"/>
          </a:xfrm>
        </p:spPr>
        <p:txBody>
          <a:bodyPr/>
          <a:lstStyle>
            <a:lvl1pPr algn="l">
              <a:defRPr/>
            </a:lvl1pPr>
          </a:lstStyle>
          <a:p>
            <a:r>
              <a:rPr lang="nl-NL" dirty="0"/>
              <a:t>Voeg een titel toe</a:t>
            </a:r>
          </a:p>
        </p:txBody>
      </p:sp>
    </p:spTree>
    <p:extLst>
      <p:ext uri="{BB962C8B-B14F-4D97-AF65-F5344CB8AC3E}">
        <p14:creationId xmlns:p14="http://schemas.microsoft.com/office/powerpoint/2010/main" val="342265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subTnLst>
                                    <p:animClr clrSpc="rgb" dir="cw">
                                      <p:cBhvr override="childStyle">
                                        <p:cTn dur="1" fill="hold" display="0" masterRel="nextClick" afterEffect="1"/>
                                        <p:tgtEl>
                                          <p:spTgt spid="10">
                                            <p:txEl>
                                              <p:pRg st="0" end="0"/>
                                            </p:txEl>
                                          </p:spTgt>
                                        </p:tgtEl>
                                        <p:attrNameLst>
                                          <p:attrName>ppt_c</p:attrName>
                                        </p:attrNameLst>
                                      </p:cBhvr>
                                      <p:to>
                                        <a:srgbClr val="BFBFBF"/>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subTnLst>
                                    <p:animClr clrSpc="rgb" dir="cw">
                                      <p:cBhvr override="childStyle">
                                        <p:cTn dur="1" fill="hold" display="0" masterRel="nextClick" afterEffect="1"/>
                                        <p:tgtEl>
                                          <p:spTgt spid="10">
                                            <p:txEl>
                                              <p:pRg st="1" end="1"/>
                                            </p:txEl>
                                          </p:spTgt>
                                        </p:tgtEl>
                                        <p:attrNameLst>
                                          <p:attrName>ppt_c</p:attrName>
                                        </p:attrNameLst>
                                      </p:cBhvr>
                                      <p:to>
                                        <a:srgbClr val="BFBFBF"/>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subTnLst>
                                    <p:animClr clrSpc="rgb" dir="cw">
                                      <p:cBhvr override="childStyle">
                                        <p:cTn dur="1" fill="hold" display="0" masterRel="nextClick" afterEffect="1"/>
                                        <p:tgtEl>
                                          <p:spTgt spid="10">
                                            <p:txEl>
                                              <p:pRg st="2" end="2"/>
                                            </p:txEl>
                                          </p:spTgt>
                                        </p:tgtEl>
                                        <p:attrNameLst>
                                          <p:attrName>ppt_c</p:attrName>
                                        </p:attrNameLst>
                                      </p:cBhvr>
                                      <p:to>
                                        <a:srgbClr val="BFBFBF"/>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fade">
                                      <p:cBhvr>
                                        <p:cTn id="27" dur="500"/>
                                        <p:tgtEl>
                                          <p:spTgt spid="10">
                                            <p:txEl>
                                              <p:pRg st="3" end="3"/>
                                            </p:txEl>
                                          </p:spTgt>
                                        </p:tgtEl>
                                      </p:cBhvr>
                                    </p:animEffect>
                                  </p:childTnLst>
                                  <p:subTnLst>
                                    <p:animClr clrSpc="rgb" dir="cw">
                                      <p:cBhvr override="childStyle">
                                        <p:cTn dur="1" fill="hold" display="0" masterRel="nextClick" afterEffect="1"/>
                                        <p:tgtEl>
                                          <p:spTgt spid="10">
                                            <p:txEl>
                                              <p:pRg st="3" end="3"/>
                                            </p:txEl>
                                          </p:spTgt>
                                        </p:tgtEl>
                                        <p:attrNameLst>
                                          <p:attrName>ppt_c</p:attrName>
                                        </p:attrNameLst>
                                      </p:cBhvr>
                                      <p:to>
                                        <a:srgbClr val="BFBFBF"/>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fade">
                                      <p:cBhvr>
                                        <p:cTn id="32" dur="500"/>
                                        <p:tgtEl>
                                          <p:spTgt spid="10">
                                            <p:txEl>
                                              <p:pRg st="4" end="4"/>
                                            </p:txEl>
                                          </p:spTgt>
                                        </p:tgtEl>
                                      </p:cBhvr>
                                    </p:animEffect>
                                  </p:childTnLst>
                                  <p:subTnLst>
                                    <p:animClr clrSpc="rgb" dir="cw">
                                      <p:cBhvr override="childStyle">
                                        <p:cTn dur="1" fill="hold" display="0" masterRel="nextClick" afterEffect="1"/>
                                        <p:tgtEl>
                                          <p:spTgt spid="10">
                                            <p:txEl>
                                              <p:pRg st="4" end="4"/>
                                            </p:txEl>
                                          </p:spTgt>
                                        </p:tgtEl>
                                        <p:attrNameLst>
                                          <p:attrName>ppt_c</p:attrName>
                                        </p:attrNameLst>
                                      </p:cBhvr>
                                      <p:to>
                                        <a:srgbClr val="BFBFBF"/>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xEl>
                                              <p:pRg st="5" end="5"/>
                                            </p:txEl>
                                          </p:spTgt>
                                        </p:tgtEl>
                                        <p:attrNameLst>
                                          <p:attrName>style.visibility</p:attrName>
                                        </p:attrNameLst>
                                      </p:cBhvr>
                                      <p:to>
                                        <p:strVal val="visible"/>
                                      </p:to>
                                    </p:set>
                                    <p:animEffect transition="in" filter="fade">
                                      <p:cBhvr>
                                        <p:cTn id="37" dur="500"/>
                                        <p:tgtEl>
                                          <p:spTgt spid="10">
                                            <p:txEl>
                                              <p:pRg st="5" end="5"/>
                                            </p:txEl>
                                          </p:spTgt>
                                        </p:tgtEl>
                                      </p:cBhvr>
                                    </p:animEffect>
                                  </p:childTnLst>
                                  <p:subTnLst>
                                    <p:animClr clrSpc="rgb" dir="cw">
                                      <p:cBhvr override="childStyle">
                                        <p:cTn dur="1" fill="hold" display="0" masterRel="nextClick" afterEffect="1"/>
                                        <p:tgtEl>
                                          <p:spTgt spid="10">
                                            <p:txEl>
                                              <p:pRg st="5" end="5"/>
                                            </p:txEl>
                                          </p:spTgt>
                                        </p:tgtEl>
                                        <p:attrNameLst>
                                          <p:attrName>ppt_c</p:attrName>
                                        </p:attrNameLst>
                                      </p:cBhvr>
                                      <p:to>
                                        <a:srgbClr val="BFBFB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10"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subTnLst>
                    <p:animClr clrSpc="rgb" dir="cw">
                      <p:cBhvr override="childStyle">
                        <p:cTn dur="1" fill="hold" display="0" masterRel="nextClick" afterEffect="1"/>
                        <p:tgtEl>
                          <p:spTgt spid="10"/>
                        </p:tgtEl>
                        <p:attrNameLst>
                          <p:attrName>ppt_c</p:attrName>
                        </p:attrNameLst>
                      </p:cBhvr>
                      <p:to>
                        <a:srgbClr val="BFBFBF"/>
                      </p:to>
                    </p:animClr>
                  </p:subTnLst>
                </p:cTn>
              </p:par>
            </p:tnLst>
          </p:tmpl>
        </p:tmplLst>
      </p:bldP>
      <p:bldP spid="11" grpId="0"/>
    </p:bld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el en items - Witte achtergrond met huisstijlelementen - 2">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7" name="Tijdelijke aanduiding voor inhoud 2"/>
          <p:cNvSpPr>
            <a:spLocks noGrp="1"/>
          </p:cNvSpPr>
          <p:nvPr>
            <p:ph idx="1" hasCustomPrompt="1"/>
          </p:nvPr>
        </p:nvSpPr>
        <p:spPr>
          <a:xfrm>
            <a:off x="1201272" y="2141315"/>
            <a:ext cx="9753600" cy="3228543"/>
          </a:xfrm>
          <a:prstGeom prst="rect">
            <a:avLst/>
          </a:prstGeom>
        </p:spPr>
        <p:txBody>
          <a:bodyPr>
            <a:normAutofit/>
          </a:bodyPr>
          <a:lstStyle>
            <a:lvl1pPr marL="342900" indent="-342900">
              <a:buFont typeface="Arial" charset="0"/>
              <a:buChar char="•"/>
              <a:defRPr sz="2000" b="0" i="0" baseline="0">
                <a:latin typeface="Verdana" charset="0"/>
                <a:ea typeface="Verdana" charset="0"/>
                <a:cs typeface="Verdana"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Item 1</a:t>
            </a:r>
          </a:p>
          <a:p>
            <a:pPr lvl="0"/>
            <a:r>
              <a:rPr lang="nl-NL" dirty="0"/>
              <a:t>Item 2</a:t>
            </a:r>
          </a:p>
          <a:p>
            <a:pPr lvl="0"/>
            <a:r>
              <a:rPr lang="nl-NL" dirty="0"/>
              <a:t>Item 3</a:t>
            </a:r>
          </a:p>
          <a:p>
            <a:pPr lvl="0"/>
            <a:r>
              <a:rPr lang="nl-NL" dirty="0"/>
              <a:t>Item 4</a:t>
            </a:r>
          </a:p>
          <a:p>
            <a:pPr lvl="0"/>
            <a:r>
              <a:rPr lang="nl-NL" dirty="0"/>
              <a:t>Item 5</a:t>
            </a:r>
          </a:p>
          <a:p>
            <a:pPr lvl="0"/>
            <a:r>
              <a:rPr lang="nl-NL" dirty="0"/>
              <a:t>Item 6</a:t>
            </a:r>
          </a:p>
        </p:txBody>
      </p:sp>
      <p:sp>
        <p:nvSpPr>
          <p:cNvPr id="8" name="Titel 1"/>
          <p:cNvSpPr>
            <a:spLocks noGrp="1"/>
          </p:cNvSpPr>
          <p:nvPr>
            <p:ph type="title" hasCustomPrompt="1"/>
          </p:nvPr>
        </p:nvSpPr>
        <p:spPr>
          <a:xfrm>
            <a:off x="1219200" y="1198502"/>
            <a:ext cx="9753600" cy="792344"/>
          </a:xfrm>
        </p:spPr>
        <p:txBody>
          <a:bodyPr/>
          <a:lstStyle>
            <a:lvl1pPr algn="l">
              <a:defRPr/>
            </a:lvl1pPr>
          </a:lstStyle>
          <a:p>
            <a:r>
              <a:rPr lang="nl-NL" dirty="0"/>
              <a:t>Voeg een titel toe</a:t>
            </a:r>
          </a:p>
        </p:txBody>
      </p:sp>
    </p:spTree>
    <p:extLst>
      <p:ext uri="{BB962C8B-B14F-4D97-AF65-F5344CB8AC3E}">
        <p14:creationId xmlns:p14="http://schemas.microsoft.com/office/powerpoint/2010/main" val="414971500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itel en items - Witte achtergrond met huisstijlelementen - 3">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7" name="Tijdelijke aanduiding voor inhoud 2"/>
          <p:cNvSpPr>
            <a:spLocks noGrp="1"/>
          </p:cNvSpPr>
          <p:nvPr>
            <p:ph idx="1" hasCustomPrompt="1"/>
          </p:nvPr>
        </p:nvSpPr>
        <p:spPr>
          <a:xfrm>
            <a:off x="1201272" y="2141315"/>
            <a:ext cx="9753600" cy="3228543"/>
          </a:xfrm>
          <a:prstGeom prst="rect">
            <a:avLst/>
          </a:prstGeom>
        </p:spPr>
        <p:txBody>
          <a:bodyPr>
            <a:normAutofit/>
          </a:bodyPr>
          <a:lstStyle>
            <a:lvl1pPr marL="342900" indent="-342900">
              <a:buFont typeface="Arial" charset="0"/>
              <a:buChar char="•"/>
              <a:defRPr sz="2000" b="0" i="0" baseline="0">
                <a:latin typeface="Verdana" charset="0"/>
                <a:ea typeface="Verdana" charset="0"/>
                <a:cs typeface="Verdana"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Item 1</a:t>
            </a:r>
          </a:p>
          <a:p>
            <a:pPr lvl="0"/>
            <a:r>
              <a:rPr lang="nl-NL" dirty="0"/>
              <a:t>Item 2</a:t>
            </a:r>
          </a:p>
          <a:p>
            <a:pPr lvl="0"/>
            <a:r>
              <a:rPr lang="nl-NL" dirty="0"/>
              <a:t>Item 3</a:t>
            </a:r>
          </a:p>
          <a:p>
            <a:pPr lvl="0"/>
            <a:r>
              <a:rPr lang="nl-NL" dirty="0"/>
              <a:t>Item 4</a:t>
            </a:r>
          </a:p>
          <a:p>
            <a:pPr lvl="0"/>
            <a:r>
              <a:rPr lang="nl-NL" dirty="0"/>
              <a:t>Item 5</a:t>
            </a:r>
          </a:p>
          <a:p>
            <a:pPr lvl="0"/>
            <a:r>
              <a:rPr lang="nl-NL" dirty="0"/>
              <a:t>Item 6</a:t>
            </a:r>
          </a:p>
        </p:txBody>
      </p:sp>
      <p:sp>
        <p:nvSpPr>
          <p:cNvPr id="8" name="Titel 1"/>
          <p:cNvSpPr>
            <a:spLocks noGrp="1"/>
          </p:cNvSpPr>
          <p:nvPr>
            <p:ph type="title" hasCustomPrompt="1"/>
          </p:nvPr>
        </p:nvSpPr>
        <p:spPr>
          <a:xfrm>
            <a:off x="1219200" y="1198502"/>
            <a:ext cx="9753600" cy="792344"/>
          </a:xfrm>
        </p:spPr>
        <p:txBody>
          <a:bodyPr/>
          <a:lstStyle>
            <a:lvl1pPr algn="l">
              <a:defRPr/>
            </a:lvl1pPr>
          </a:lstStyle>
          <a:p>
            <a:r>
              <a:rPr lang="nl-NL" dirty="0"/>
              <a:t>Voeg een titel toe</a:t>
            </a:r>
          </a:p>
        </p:txBody>
      </p:sp>
    </p:spTree>
    <p:extLst>
      <p:ext uri="{BB962C8B-B14F-4D97-AF65-F5344CB8AC3E}">
        <p14:creationId xmlns:p14="http://schemas.microsoft.com/office/powerpoint/2010/main" val="245046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subTnLst>
                                    <p:animClr clrSpc="rgb" dir="cw">
                                      <p:cBhvr override="childStyle">
                                        <p:cTn dur="1" fill="hold" display="0" masterRel="nextClick" afterEffect="1"/>
                                        <p:tgtEl>
                                          <p:spTgt spid="7">
                                            <p:txEl>
                                              <p:pRg st="0" end="0"/>
                                            </p:txEl>
                                          </p:spTgt>
                                        </p:tgtEl>
                                        <p:attrNameLst>
                                          <p:attrName>ppt_c</p:attrName>
                                        </p:attrNameLst>
                                      </p:cBhvr>
                                      <p:to>
                                        <a:srgbClr val="BFBFBF"/>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subTnLst>
                                    <p:animClr clrSpc="rgb" dir="cw">
                                      <p:cBhvr override="childStyle">
                                        <p:cTn dur="1" fill="hold" display="0" masterRel="nextClick" afterEffect="1"/>
                                        <p:tgtEl>
                                          <p:spTgt spid="7">
                                            <p:txEl>
                                              <p:pRg st="1" end="1"/>
                                            </p:txEl>
                                          </p:spTgt>
                                        </p:tgtEl>
                                        <p:attrNameLst>
                                          <p:attrName>ppt_c</p:attrName>
                                        </p:attrNameLst>
                                      </p:cBhvr>
                                      <p:to>
                                        <a:srgbClr val="BFBFBF"/>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subTnLst>
                                    <p:animClr clrSpc="rgb" dir="cw">
                                      <p:cBhvr override="childStyle">
                                        <p:cTn dur="1" fill="hold" display="0" masterRel="nextClick" afterEffect="1"/>
                                        <p:tgtEl>
                                          <p:spTgt spid="7">
                                            <p:txEl>
                                              <p:pRg st="2" end="2"/>
                                            </p:txEl>
                                          </p:spTgt>
                                        </p:tgtEl>
                                        <p:attrNameLst>
                                          <p:attrName>ppt_c</p:attrName>
                                        </p:attrNameLst>
                                      </p:cBhvr>
                                      <p:to>
                                        <a:srgbClr val="BFBFBF"/>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500"/>
                                        <p:tgtEl>
                                          <p:spTgt spid="7">
                                            <p:txEl>
                                              <p:pRg st="3" end="3"/>
                                            </p:txEl>
                                          </p:spTgt>
                                        </p:tgtEl>
                                      </p:cBhvr>
                                    </p:animEffect>
                                  </p:childTnLst>
                                  <p:subTnLst>
                                    <p:animClr clrSpc="rgb" dir="cw">
                                      <p:cBhvr override="childStyle">
                                        <p:cTn dur="1" fill="hold" display="0" masterRel="nextClick" afterEffect="1"/>
                                        <p:tgtEl>
                                          <p:spTgt spid="7">
                                            <p:txEl>
                                              <p:pRg st="3" end="3"/>
                                            </p:txEl>
                                          </p:spTgt>
                                        </p:tgtEl>
                                        <p:attrNameLst>
                                          <p:attrName>ppt_c</p:attrName>
                                        </p:attrNameLst>
                                      </p:cBhvr>
                                      <p:to>
                                        <a:srgbClr val="BFBFBF"/>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fade">
                                      <p:cBhvr>
                                        <p:cTn id="32" dur="500"/>
                                        <p:tgtEl>
                                          <p:spTgt spid="7">
                                            <p:txEl>
                                              <p:pRg st="4" end="4"/>
                                            </p:txEl>
                                          </p:spTgt>
                                        </p:tgtEl>
                                      </p:cBhvr>
                                    </p:animEffect>
                                  </p:childTnLst>
                                  <p:subTnLst>
                                    <p:animClr clrSpc="rgb" dir="cw">
                                      <p:cBhvr override="childStyle">
                                        <p:cTn dur="1" fill="hold" display="0" masterRel="nextClick" afterEffect="1"/>
                                        <p:tgtEl>
                                          <p:spTgt spid="7">
                                            <p:txEl>
                                              <p:pRg st="4" end="4"/>
                                            </p:txEl>
                                          </p:spTgt>
                                        </p:tgtEl>
                                        <p:attrNameLst>
                                          <p:attrName>ppt_c</p:attrName>
                                        </p:attrNameLst>
                                      </p:cBhvr>
                                      <p:to>
                                        <a:srgbClr val="BFBFBF"/>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fade">
                                      <p:cBhvr>
                                        <p:cTn id="37" dur="500"/>
                                        <p:tgtEl>
                                          <p:spTgt spid="7">
                                            <p:txEl>
                                              <p:pRg st="5" end="5"/>
                                            </p:txEl>
                                          </p:spTgt>
                                        </p:tgtEl>
                                      </p:cBhvr>
                                    </p:animEffect>
                                  </p:childTnLst>
                                  <p:subTnLst>
                                    <p:animClr clrSpc="rgb" dir="cw">
                                      <p:cBhvr override="childStyle">
                                        <p:cTn dur="1" fill="hold" display="0" masterRel="nextClick" afterEffect="1"/>
                                        <p:tgtEl>
                                          <p:spTgt spid="7">
                                            <p:txEl>
                                              <p:pRg st="5" end="5"/>
                                            </p:txEl>
                                          </p:spTgt>
                                        </p:tgtEl>
                                        <p:attrNameLst>
                                          <p:attrName>ppt_c</p:attrName>
                                        </p:attrNameLst>
                                      </p:cBhvr>
                                      <p:to>
                                        <a:srgbClr val="BFBFB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10"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subTnLst>
                    <p:animClr clrSpc="rgb" dir="cw">
                      <p:cBhvr override="childStyle">
                        <p:cTn dur="1" fill="hold" display="0" masterRel="nextClick" afterEffect="1"/>
                        <p:tgtEl>
                          <p:spTgt spid="7"/>
                        </p:tgtEl>
                        <p:attrNameLst>
                          <p:attrName>ppt_c</p:attrName>
                        </p:attrNameLst>
                      </p:cBhvr>
                      <p:to>
                        <a:srgbClr val="BFBFBF"/>
                      </p:to>
                    </p:animClr>
                  </p:subTnLst>
                </p:cTn>
              </p:par>
            </p:tnLst>
          </p:tmpl>
        </p:tmplLst>
      </p:bldP>
      <p:bldP spid="8" grpId="0"/>
    </p:bld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ekst - Witte achtergrond">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7" name="Titel 1"/>
          <p:cNvSpPr>
            <a:spLocks noGrp="1"/>
          </p:cNvSpPr>
          <p:nvPr>
            <p:ph type="title" hasCustomPrompt="1"/>
          </p:nvPr>
        </p:nvSpPr>
        <p:spPr>
          <a:xfrm>
            <a:off x="1927412" y="1628729"/>
            <a:ext cx="8337176" cy="3600543"/>
          </a:xfrm>
        </p:spPr>
        <p:txBody>
          <a:bodyPr>
            <a:normAutofit/>
          </a:bodyPr>
          <a:lstStyle>
            <a:lvl1pPr algn="ctr">
              <a:defRPr sz="4400"/>
            </a:lvl1pPr>
          </a:lstStyle>
          <a:p>
            <a:r>
              <a:rPr lang="nl-NL" dirty="0"/>
              <a:t>Voeg een tekst toe</a:t>
            </a:r>
          </a:p>
        </p:txBody>
      </p:sp>
    </p:spTree>
    <p:extLst>
      <p:ext uri="{BB962C8B-B14F-4D97-AF65-F5344CB8AC3E}">
        <p14:creationId xmlns:p14="http://schemas.microsoft.com/office/powerpoint/2010/main" val="333505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ekst - Witte achtergrond met huisstijlelementen - 1">
    <p:bg>
      <p:bgPr>
        <a:solidFill>
          <a:schemeClr val="bg1"/>
        </a:solidFill>
        <a:effectLst/>
      </p:bgPr>
    </p:bg>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7" name="Titel 1"/>
          <p:cNvSpPr>
            <a:spLocks noGrp="1"/>
          </p:cNvSpPr>
          <p:nvPr>
            <p:ph type="title" hasCustomPrompt="1"/>
          </p:nvPr>
        </p:nvSpPr>
        <p:spPr>
          <a:xfrm>
            <a:off x="1927412" y="1628729"/>
            <a:ext cx="8337176" cy="3600543"/>
          </a:xfrm>
        </p:spPr>
        <p:txBody>
          <a:bodyPr>
            <a:normAutofit/>
          </a:bodyPr>
          <a:lstStyle>
            <a:lvl1pPr algn="ctr">
              <a:defRPr sz="4400"/>
            </a:lvl1pPr>
          </a:lstStyle>
          <a:p>
            <a:r>
              <a:rPr lang="nl-NL" dirty="0"/>
              <a:t>Voeg een tekst toe</a:t>
            </a:r>
          </a:p>
        </p:txBody>
      </p:sp>
    </p:spTree>
    <p:extLst>
      <p:ext uri="{BB962C8B-B14F-4D97-AF65-F5344CB8AC3E}">
        <p14:creationId xmlns:p14="http://schemas.microsoft.com/office/powerpoint/2010/main" val="3318381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ekst - Witte achtergrond met huisstijlelementen - 2">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6" name="Titel 1"/>
          <p:cNvSpPr>
            <a:spLocks noGrp="1"/>
          </p:cNvSpPr>
          <p:nvPr>
            <p:ph type="title" hasCustomPrompt="1"/>
          </p:nvPr>
        </p:nvSpPr>
        <p:spPr>
          <a:xfrm>
            <a:off x="1927412" y="1628729"/>
            <a:ext cx="8337176" cy="3600543"/>
          </a:xfrm>
        </p:spPr>
        <p:txBody>
          <a:bodyPr>
            <a:normAutofit/>
          </a:bodyPr>
          <a:lstStyle>
            <a:lvl1pPr algn="ctr">
              <a:defRPr sz="4400"/>
            </a:lvl1pPr>
          </a:lstStyle>
          <a:p>
            <a:r>
              <a:rPr lang="nl-NL" dirty="0"/>
              <a:t>Voeg een tekst toe</a:t>
            </a:r>
          </a:p>
        </p:txBody>
      </p:sp>
    </p:spTree>
    <p:extLst>
      <p:ext uri="{BB962C8B-B14F-4D97-AF65-F5344CB8AC3E}">
        <p14:creationId xmlns:p14="http://schemas.microsoft.com/office/powerpoint/2010/main" val="358258452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ekst - Witte achtergrond met huisstijlelementen - 3">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6" name="Titel 1"/>
          <p:cNvSpPr>
            <a:spLocks noGrp="1"/>
          </p:cNvSpPr>
          <p:nvPr>
            <p:ph type="title" hasCustomPrompt="1"/>
          </p:nvPr>
        </p:nvSpPr>
        <p:spPr>
          <a:xfrm>
            <a:off x="1927412" y="1628729"/>
            <a:ext cx="8337176" cy="3600543"/>
          </a:xfrm>
        </p:spPr>
        <p:txBody>
          <a:bodyPr>
            <a:normAutofit/>
          </a:bodyPr>
          <a:lstStyle>
            <a:lvl1pPr algn="ctr">
              <a:defRPr sz="4400"/>
            </a:lvl1pPr>
          </a:lstStyle>
          <a:p>
            <a:r>
              <a:rPr lang="nl-NL" dirty="0"/>
              <a:t>Voeg een tekst toe</a:t>
            </a:r>
          </a:p>
        </p:txBody>
      </p:sp>
    </p:spTree>
    <p:extLst>
      <p:ext uri="{BB962C8B-B14F-4D97-AF65-F5344CB8AC3E}">
        <p14:creationId xmlns:p14="http://schemas.microsoft.com/office/powerpoint/2010/main" val="359120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ekst - Blauwe achtergrond">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7" name="Titel 1"/>
          <p:cNvSpPr>
            <a:spLocks noGrp="1"/>
          </p:cNvSpPr>
          <p:nvPr>
            <p:ph type="title" hasCustomPrompt="1"/>
          </p:nvPr>
        </p:nvSpPr>
        <p:spPr>
          <a:xfrm>
            <a:off x="1927412" y="1628729"/>
            <a:ext cx="8337176" cy="3600543"/>
          </a:xfrm>
        </p:spPr>
        <p:txBody>
          <a:bodyPr>
            <a:normAutofit/>
          </a:bodyPr>
          <a:lstStyle>
            <a:lvl1pPr algn="ctr">
              <a:defRPr sz="4400">
                <a:solidFill>
                  <a:schemeClr val="bg1"/>
                </a:solidFill>
              </a:defRPr>
            </a:lvl1pPr>
          </a:lstStyle>
          <a:p>
            <a:r>
              <a:rPr lang="nl-NL" dirty="0"/>
              <a:t>Voeg een tekst toe</a:t>
            </a:r>
          </a:p>
        </p:txBody>
      </p:sp>
    </p:spTree>
    <p:extLst>
      <p:ext uri="{BB962C8B-B14F-4D97-AF65-F5344CB8AC3E}">
        <p14:creationId xmlns:p14="http://schemas.microsoft.com/office/powerpoint/2010/main" val="19234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fbeelding, titel en items">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1998" cy="6857999"/>
          </a:xfrm>
          <a:prstGeom prst="rect">
            <a:avLst/>
          </a:prstGeom>
        </p:spPr>
      </p:pic>
      <p:sp>
        <p:nvSpPr>
          <p:cNvPr id="8" name="Rechthoek 7"/>
          <p:cNvSpPr/>
          <p:nvPr userDrawn="1"/>
        </p:nvSpPr>
        <p:spPr>
          <a:xfrm>
            <a:off x="0" y="0"/>
            <a:ext cx="5235388" cy="68580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5"/>
          <p:cNvSpPr>
            <a:spLocks noGrp="1"/>
          </p:cNvSpPr>
          <p:nvPr>
            <p:ph type="body" sz="quarter" idx="10" hasCustomPrompt="1"/>
          </p:nvPr>
        </p:nvSpPr>
        <p:spPr>
          <a:xfrm>
            <a:off x="610301" y="2969550"/>
            <a:ext cx="4014787" cy="918900"/>
          </a:xfrm>
          <a:prstGeom prst="rect">
            <a:avLst/>
          </a:prstGeom>
        </p:spPr>
        <p:txBody>
          <a:bodyPr anchor="ctr">
            <a:noAutofit/>
          </a:bodyPr>
          <a:lstStyle>
            <a:lvl1pPr marL="0" indent="0" algn="ctr">
              <a:buNone/>
              <a:defRPr sz="2400" b="0" i="0" baseline="0">
                <a:latin typeface="Verdana" charset="0"/>
                <a:ea typeface="Verdana" charset="0"/>
                <a:cs typeface="Verdana" charset="0"/>
              </a:defRPr>
            </a:lvl1pPr>
          </a:lstStyle>
          <a:p>
            <a:pPr lvl="0"/>
            <a:r>
              <a:rPr lang="nl-NL" dirty="0"/>
              <a:t>Plaats hier een afbeelding</a:t>
            </a:r>
          </a:p>
        </p:txBody>
      </p:sp>
      <p:sp>
        <p:nvSpPr>
          <p:cNvPr id="10" name="Titel 1"/>
          <p:cNvSpPr>
            <a:spLocks noGrp="1"/>
          </p:cNvSpPr>
          <p:nvPr>
            <p:ph type="title" hasCustomPrompt="1"/>
          </p:nvPr>
        </p:nvSpPr>
        <p:spPr>
          <a:xfrm>
            <a:off x="5459505" y="365125"/>
            <a:ext cx="6343425" cy="1203699"/>
          </a:xfrm>
        </p:spPr>
        <p:txBody>
          <a:bodyPr>
            <a:normAutofit/>
          </a:bodyPr>
          <a:lstStyle>
            <a:lvl1pPr algn="l">
              <a:defRPr sz="3200" baseline="0"/>
            </a:lvl1pPr>
          </a:lstStyle>
          <a:p>
            <a:r>
              <a:rPr lang="nl-NL" dirty="0"/>
              <a:t>Voeg een titel toe</a:t>
            </a:r>
            <a:br>
              <a:rPr lang="nl-NL" dirty="0"/>
            </a:br>
            <a:r>
              <a:rPr lang="nl-NL" dirty="0"/>
              <a:t>Extra regel</a:t>
            </a:r>
          </a:p>
        </p:txBody>
      </p:sp>
      <p:sp>
        <p:nvSpPr>
          <p:cNvPr id="11" name="Tijdelijke aanduiding voor inhoud 2"/>
          <p:cNvSpPr>
            <a:spLocks noGrp="1"/>
          </p:cNvSpPr>
          <p:nvPr>
            <p:ph idx="1" hasCustomPrompt="1"/>
          </p:nvPr>
        </p:nvSpPr>
        <p:spPr>
          <a:xfrm>
            <a:off x="5459506" y="1730189"/>
            <a:ext cx="6343426" cy="3657600"/>
          </a:xfrm>
          <a:prstGeom prst="rect">
            <a:avLst/>
          </a:prstGeom>
        </p:spPr>
        <p:txBody>
          <a:bodyPr>
            <a:normAutofit/>
          </a:bodyPr>
          <a:lstStyle>
            <a:lvl1pPr marL="342900" indent="-342900">
              <a:buFont typeface="Arial" charset="0"/>
              <a:buChar char="•"/>
              <a:defRPr sz="2000" b="0" i="0" baseline="0">
                <a:latin typeface="Verdana" charset="0"/>
                <a:ea typeface="Verdana" charset="0"/>
                <a:cs typeface="Verdana"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Item 1</a:t>
            </a:r>
          </a:p>
          <a:p>
            <a:pPr lvl="0"/>
            <a:r>
              <a:rPr lang="nl-NL" dirty="0"/>
              <a:t>Item 2</a:t>
            </a:r>
          </a:p>
          <a:p>
            <a:pPr lvl="0"/>
            <a:r>
              <a:rPr lang="nl-NL" dirty="0"/>
              <a:t>Item 3</a:t>
            </a:r>
          </a:p>
          <a:p>
            <a:pPr lvl="0"/>
            <a:r>
              <a:rPr lang="nl-NL" dirty="0"/>
              <a:t>Item 4</a:t>
            </a:r>
          </a:p>
          <a:p>
            <a:pPr lvl="0"/>
            <a:r>
              <a:rPr lang="nl-NL" dirty="0"/>
              <a:t>Item 5</a:t>
            </a:r>
          </a:p>
          <a:p>
            <a:pPr lvl="0"/>
            <a:r>
              <a:rPr lang="nl-NL" dirty="0"/>
              <a:t>Item 6</a:t>
            </a:r>
          </a:p>
        </p:txBody>
      </p:sp>
    </p:spTree>
    <p:extLst>
      <p:ext uri="{BB962C8B-B14F-4D97-AF65-F5344CB8AC3E}">
        <p14:creationId xmlns:p14="http://schemas.microsoft.com/office/powerpoint/2010/main" val="959955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1000"/>
                                        <p:tgtEl>
                                          <p:spTgt spid="11">
                                            <p:txEl>
                                              <p:pRg st="0" end="0"/>
                                            </p:txEl>
                                          </p:spTgt>
                                        </p:tgtEl>
                                      </p:cBhvr>
                                    </p:animEffect>
                                  </p:childTnLst>
                                  <p:subTnLst>
                                    <p:animClr clrSpc="rgb" dir="cw">
                                      <p:cBhvr override="childStyle">
                                        <p:cTn dur="1" fill="hold" display="0" masterRel="nextClick" afterEffect="1"/>
                                        <p:tgtEl>
                                          <p:spTgt spid="11">
                                            <p:txEl>
                                              <p:pRg st="0" end="0"/>
                                            </p:txEl>
                                          </p:spTgt>
                                        </p:tgtEl>
                                        <p:attrNameLst>
                                          <p:attrName>ppt_c</p:attrName>
                                        </p:attrNameLst>
                                      </p:cBhvr>
                                      <p:to>
                                        <a:srgbClr val="BFBFBF"/>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fade">
                                      <p:cBhvr>
                                        <p:cTn id="17" dur="1000"/>
                                        <p:tgtEl>
                                          <p:spTgt spid="11">
                                            <p:txEl>
                                              <p:pRg st="1" end="1"/>
                                            </p:txEl>
                                          </p:spTgt>
                                        </p:tgtEl>
                                      </p:cBhvr>
                                    </p:animEffect>
                                  </p:childTnLst>
                                  <p:subTnLst>
                                    <p:animClr clrSpc="rgb" dir="cw">
                                      <p:cBhvr override="childStyle">
                                        <p:cTn dur="1" fill="hold" display="0" masterRel="nextClick" afterEffect="1"/>
                                        <p:tgtEl>
                                          <p:spTgt spid="11">
                                            <p:txEl>
                                              <p:pRg st="1" end="1"/>
                                            </p:txEl>
                                          </p:spTgt>
                                        </p:tgtEl>
                                        <p:attrNameLst>
                                          <p:attrName>ppt_c</p:attrName>
                                        </p:attrNameLst>
                                      </p:cBhvr>
                                      <p:to>
                                        <a:srgbClr val="BFBFBF"/>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fade">
                                      <p:cBhvr>
                                        <p:cTn id="22" dur="1000"/>
                                        <p:tgtEl>
                                          <p:spTgt spid="11">
                                            <p:txEl>
                                              <p:pRg st="2" end="2"/>
                                            </p:txEl>
                                          </p:spTgt>
                                        </p:tgtEl>
                                      </p:cBhvr>
                                    </p:animEffect>
                                  </p:childTnLst>
                                  <p:subTnLst>
                                    <p:animClr clrSpc="rgb" dir="cw">
                                      <p:cBhvr override="childStyle">
                                        <p:cTn dur="1" fill="hold" display="0" masterRel="nextClick" afterEffect="1"/>
                                        <p:tgtEl>
                                          <p:spTgt spid="11">
                                            <p:txEl>
                                              <p:pRg st="2" end="2"/>
                                            </p:txEl>
                                          </p:spTgt>
                                        </p:tgtEl>
                                        <p:attrNameLst>
                                          <p:attrName>ppt_c</p:attrName>
                                        </p:attrNameLst>
                                      </p:cBhvr>
                                      <p:to>
                                        <a:srgbClr val="BFBFBF"/>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fade">
                                      <p:cBhvr>
                                        <p:cTn id="27" dur="1000"/>
                                        <p:tgtEl>
                                          <p:spTgt spid="11">
                                            <p:txEl>
                                              <p:pRg st="3" end="3"/>
                                            </p:txEl>
                                          </p:spTgt>
                                        </p:tgtEl>
                                      </p:cBhvr>
                                    </p:animEffect>
                                  </p:childTnLst>
                                  <p:subTnLst>
                                    <p:animClr clrSpc="rgb" dir="cw">
                                      <p:cBhvr override="childStyle">
                                        <p:cTn dur="1" fill="hold" display="0" masterRel="nextClick" afterEffect="1"/>
                                        <p:tgtEl>
                                          <p:spTgt spid="11">
                                            <p:txEl>
                                              <p:pRg st="3" end="3"/>
                                            </p:txEl>
                                          </p:spTgt>
                                        </p:tgtEl>
                                        <p:attrNameLst>
                                          <p:attrName>ppt_c</p:attrName>
                                        </p:attrNameLst>
                                      </p:cBhvr>
                                      <p:to>
                                        <a:srgbClr val="BFBFBF"/>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xEl>
                                              <p:pRg st="4" end="4"/>
                                            </p:txEl>
                                          </p:spTgt>
                                        </p:tgtEl>
                                        <p:attrNameLst>
                                          <p:attrName>style.visibility</p:attrName>
                                        </p:attrNameLst>
                                      </p:cBhvr>
                                      <p:to>
                                        <p:strVal val="visible"/>
                                      </p:to>
                                    </p:set>
                                    <p:animEffect transition="in" filter="fade">
                                      <p:cBhvr>
                                        <p:cTn id="32" dur="1000"/>
                                        <p:tgtEl>
                                          <p:spTgt spid="11">
                                            <p:txEl>
                                              <p:pRg st="4" end="4"/>
                                            </p:txEl>
                                          </p:spTgt>
                                        </p:tgtEl>
                                      </p:cBhvr>
                                    </p:animEffect>
                                  </p:childTnLst>
                                  <p:subTnLst>
                                    <p:animClr clrSpc="rgb" dir="cw">
                                      <p:cBhvr override="childStyle">
                                        <p:cTn dur="1" fill="hold" display="0" masterRel="nextClick" afterEffect="1"/>
                                        <p:tgtEl>
                                          <p:spTgt spid="11">
                                            <p:txEl>
                                              <p:pRg st="4" end="4"/>
                                            </p:txEl>
                                          </p:spTgt>
                                        </p:tgtEl>
                                        <p:attrNameLst>
                                          <p:attrName>ppt_c</p:attrName>
                                        </p:attrNameLst>
                                      </p:cBhvr>
                                      <p:to>
                                        <a:srgbClr val="BFBFBF"/>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xEl>
                                              <p:pRg st="5" end="5"/>
                                            </p:txEl>
                                          </p:spTgt>
                                        </p:tgtEl>
                                        <p:attrNameLst>
                                          <p:attrName>style.visibility</p:attrName>
                                        </p:attrNameLst>
                                      </p:cBhvr>
                                      <p:to>
                                        <p:strVal val="visible"/>
                                      </p:to>
                                    </p:set>
                                    <p:animEffect transition="in" filter="fade">
                                      <p:cBhvr>
                                        <p:cTn id="37" dur="1000"/>
                                        <p:tgtEl>
                                          <p:spTgt spid="11">
                                            <p:txEl>
                                              <p:pRg st="5" end="5"/>
                                            </p:txEl>
                                          </p:spTgt>
                                        </p:tgtEl>
                                      </p:cBhvr>
                                    </p:animEffect>
                                  </p:childTnLst>
                                  <p:subTnLst>
                                    <p:animClr clrSpc="rgb" dir="cw">
                                      <p:cBhvr override="childStyle">
                                        <p:cTn dur="1" fill="hold" display="0" masterRel="nextClick" afterEffect="1"/>
                                        <p:tgtEl>
                                          <p:spTgt spid="11">
                                            <p:txEl>
                                              <p:pRg st="5" end="5"/>
                                            </p:txEl>
                                          </p:spTgt>
                                        </p:tgtEl>
                                        <p:attrNameLst>
                                          <p:attrName>ppt_c</p:attrName>
                                        </p:attrNameLst>
                                      </p:cBhvr>
                                      <p:to>
                                        <a:srgbClr val="BFBFB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tmplLst>
          <p:tmpl lvl="1">
            <p:tnLst>
              <p:par>
                <p:cT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subTnLst>
                    <p:animClr clrSpc="rgb" dir="cw">
                      <p:cBhvr override="childStyle">
                        <p:cTn dur="1" fill="hold" display="0" masterRel="nextClick" afterEffect="1"/>
                        <p:tgtEl>
                          <p:spTgt spid="11"/>
                        </p:tgtEl>
                        <p:attrNameLst>
                          <p:attrName>ppt_c</p:attrName>
                        </p:attrNameLst>
                      </p:cBhvr>
                      <p:to>
                        <a:srgbClr val="BFBFBF"/>
                      </p:to>
                    </p:animClr>
                  </p:subTnLst>
                </p:cTn>
              </p:par>
            </p:tnLst>
          </p:tmpl>
        </p:tmplLst>
      </p:bldP>
    </p:bld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ekst - Blauwe achtergrond met huisstijlelementen - 1">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3" name="Titel 1"/>
          <p:cNvSpPr>
            <a:spLocks noGrp="1"/>
          </p:cNvSpPr>
          <p:nvPr>
            <p:ph type="title" hasCustomPrompt="1"/>
          </p:nvPr>
        </p:nvSpPr>
        <p:spPr>
          <a:xfrm>
            <a:off x="1927412" y="1628729"/>
            <a:ext cx="8337176" cy="3600543"/>
          </a:xfrm>
        </p:spPr>
        <p:txBody>
          <a:bodyPr>
            <a:normAutofit/>
          </a:bodyPr>
          <a:lstStyle>
            <a:lvl1pPr algn="ctr">
              <a:defRPr sz="4400">
                <a:solidFill>
                  <a:schemeClr val="bg1"/>
                </a:solidFill>
              </a:defRPr>
            </a:lvl1pPr>
          </a:lstStyle>
          <a:p>
            <a:r>
              <a:rPr lang="nl-NL" dirty="0"/>
              <a:t>Voeg een tekst toe</a:t>
            </a:r>
          </a:p>
        </p:txBody>
      </p:sp>
    </p:spTree>
    <p:extLst>
      <p:ext uri="{BB962C8B-B14F-4D97-AF65-F5344CB8AC3E}">
        <p14:creationId xmlns:p14="http://schemas.microsoft.com/office/powerpoint/2010/main" val="216431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ekst - Blauwe achtergrond met huisstijlelementen - 2">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2" name="Titel 1"/>
          <p:cNvSpPr>
            <a:spLocks noGrp="1"/>
          </p:cNvSpPr>
          <p:nvPr>
            <p:ph type="title" hasCustomPrompt="1"/>
          </p:nvPr>
        </p:nvSpPr>
        <p:spPr>
          <a:xfrm>
            <a:off x="1927412" y="1628729"/>
            <a:ext cx="8337176" cy="3600543"/>
          </a:xfrm>
        </p:spPr>
        <p:txBody>
          <a:bodyPr>
            <a:normAutofit/>
          </a:bodyPr>
          <a:lstStyle>
            <a:lvl1pPr algn="ctr">
              <a:defRPr sz="4400">
                <a:solidFill>
                  <a:schemeClr val="bg1"/>
                </a:solidFill>
              </a:defRPr>
            </a:lvl1pPr>
          </a:lstStyle>
          <a:p>
            <a:r>
              <a:rPr lang="nl-NL" dirty="0"/>
              <a:t>Voeg een tekst toe</a:t>
            </a:r>
          </a:p>
        </p:txBody>
      </p:sp>
    </p:spTree>
    <p:extLst>
      <p:ext uri="{BB962C8B-B14F-4D97-AF65-F5344CB8AC3E}">
        <p14:creationId xmlns:p14="http://schemas.microsoft.com/office/powerpoint/2010/main" val="331271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ekst - Blauwe achtergrond met huisstijlelementen - 3">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2" name="Titel 1"/>
          <p:cNvSpPr>
            <a:spLocks noGrp="1"/>
          </p:cNvSpPr>
          <p:nvPr>
            <p:ph type="title" hasCustomPrompt="1"/>
          </p:nvPr>
        </p:nvSpPr>
        <p:spPr>
          <a:xfrm>
            <a:off x="1927412" y="1628729"/>
            <a:ext cx="8337176" cy="3600543"/>
          </a:xfrm>
        </p:spPr>
        <p:txBody>
          <a:bodyPr>
            <a:normAutofit/>
          </a:bodyPr>
          <a:lstStyle>
            <a:lvl1pPr algn="ctr">
              <a:defRPr sz="4400">
                <a:solidFill>
                  <a:schemeClr val="bg1"/>
                </a:solidFill>
              </a:defRPr>
            </a:lvl1pPr>
          </a:lstStyle>
          <a:p>
            <a:r>
              <a:rPr lang="nl-NL" dirty="0"/>
              <a:t>Voeg een tekst toe</a:t>
            </a:r>
          </a:p>
        </p:txBody>
      </p:sp>
    </p:spTree>
    <p:extLst>
      <p:ext uri="{BB962C8B-B14F-4D97-AF65-F5344CB8AC3E}">
        <p14:creationId xmlns:p14="http://schemas.microsoft.com/office/powerpoint/2010/main" val="118655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Schermvullende afbeelding">
    <p:spTree>
      <p:nvGrpSpPr>
        <p:cNvPr id="1" name=""/>
        <p:cNvGrpSpPr/>
        <p:nvPr/>
      </p:nvGrpSpPr>
      <p:grpSpPr>
        <a:xfrm>
          <a:off x="0" y="0"/>
          <a:ext cx="0" cy="0"/>
          <a:chOff x="0" y="0"/>
          <a:chExt cx="0" cy="0"/>
        </a:xfrm>
      </p:grpSpPr>
      <p:sp>
        <p:nvSpPr>
          <p:cNvPr id="3" name="Rechthoek 2"/>
          <p:cNvSpPr/>
          <p:nvPr userDrawn="1"/>
        </p:nvSpPr>
        <p:spPr>
          <a:xfrm>
            <a:off x="0" y="-1"/>
            <a:ext cx="12192000" cy="68580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 name="Tekstvak 3"/>
          <p:cNvSpPr txBox="1"/>
          <p:nvPr userDrawn="1"/>
        </p:nvSpPr>
        <p:spPr>
          <a:xfrm>
            <a:off x="2127011" y="2828836"/>
            <a:ext cx="7937978" cy="1323439"/>
          </a:xfrm>
          <a:prstGeom prst="rect">
            <a:avLst/>
          </a:prstGeom>
          <a:noFill/>
        </p:spPr>
        <p:txBody>
          <a:bodyPr wrap="square" rtlCol="0">
            <a:spAutoFit/>
          </a:bodyPr>
          <a:lstStyle/>
          <a:p>
            <a:pPr algn="ctr"/>
            <a:r>
              <a:rPr lang="nl-NL" sz="4000" b="0" i="0" dirty="0">
                <a:solidFill>
                  <a:srgbClr val="1D2362"/>
                </a:solidFill>
                <a:latin typeface="Verdana" charset="0"/>
                <a:ea typeface="Verdana" charset="0"/>
                <a:cs typeface="Verdana" charset="0"/>
              </a:rPr>
              <a:t>Plaats hier </a:t>
            </a:r>
            <a:r>
              <a:rPr lang="nl-NL" sz="4000" b="0" i="0" baseline="0" dirty="0">
                <a:solidFill>
                  <a:srgbClr val="1D2362"/>
                </a:solidFill>
                <a:latin typeface="Verdana" charset="0"/>
                <a:ea typeface="Verdana" charset="0"/>
                <a:cs typeface="Verdana" charset="0"/>
              </a:rPr>
              <a:t>een </a:t>
            </a:r>
            <a:r>
              <a:rPr lang="nl-NL" sz="4000" b="0" i="0" dirty="0" err="1">
                <a:solidFill>
                  <a:srgbClr val="1D2362"/>
                </a:solidFill>
                <a:latin typeface="Verdana" charset="0"/>
                <a:ea typeface="Verdana" charset="0"/>
                <a:cs typeface="Verdana" charset="0"/>
              </a:rPr>
              <a:t>schermvullende</a:t>
            </a:r>
            <a:r>
              <a:rPr lang="nl-NL" sz="4000" b="0" i="0" dirty="0">
                <a:solidFill>
                  <a:srgbClr val="1D2362"/>
                </a:solidFill>
                <a:latin typeface="Verdana" charset="0"/>
                <a:ea typeface="Verdana" charset="0"/>
                <a:cs typeface="Verdana" charset="0"/>
              </a:rPr>
              <a:t> </a:t>
            </a:r>
            <a:r>
              <a:rPr lang="nl-NL" sz="4000" b="0" i="0" baseline="0" dirty="0">
                <a:solidFill>
                  <a:srgbClr val="1D2362"/>
                </a:solidFill>
                <a:latin typeface="Verdana" charset="0"/>
                <a:ea typeface="Verdana" charset="0"/>
                <a:cs typeface="Verdana" charset="0"/>
              </a:rPr>
              <a:t>afbeelding</a:t>
            </a:r>
            <a:endParaRPr lang="nl-NL" sz="4000" b="0" i="0" dirty="0">
              <a:solidFill>
                <a:srgbClr val="1D2362"/>
              </a:solidFill>
              <a:latin typeface="Verdana" charset="0"/>
              <a:ea typeface="Verdana" charset="0"/>
              <a:cs typeface="Verdana" charset="0"/>
            </a:endParaRPr>
          </a:p>
        </p:txBody>
      </p:sp>
    </p:spTree>
    <p:extLst>
      <p:ext uri="{BB962C8B-B14F-4D97-AF65-F5344CB8AC3E}">
        <p14:creationId xmlns:p14="http://schemas.microsoft.com/office/powerpoint/2010/main" val="248780518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idx="1"/>
          </p:nvPr>
        </p:nvSpPr>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E2DD49BF-773F-BB4C-B853-8549FC8D8872}" type="datetimeFigureOut">
              <a:rPr lang="nl-NL" smtClean="0"/>
              <a:t>18-4-2022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84FD60D-D3E9-7C42-80F2-CAE784EC311D}" type="slidenum">
              <a:rPr lang="nl-NL" smtClean="0"/>
              <a:t>‹#›</a:t>
            </a:fld>
            <a:endParaRPr lang="nl-NL"/>
          </a:p>
        </p:txBody>
      </p:sp>
    </p:spTree>
    <p:extLst>
      <p:ext uri="{BB962C8B-B14F-4D97-AF65-F5344CB8AC3E}">
        <p14:creationId xmlns:p14="http://schemas.microsoft.com/office/powerpoint/2010/main" val="146839725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Biobased-01">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31031" y="1072826"/>
            <a:ext cx="8106572" cy="1293702"/>
          </a:xfrm>
          <a:prstGeom prst="rect">
            <a:avLst/>
          </a:prstGeom>
        </p:spPr>
        <p:txBody>
          <a:bodyPr anchor="t">
            <a:normAutofit/>
          </a:bodyPr>
          <a:lstStyle>
            <a:lvl1pPr algn="l">
              <a:defRPr sz="3200" b="1"/>
            </a:lvl1pPr>
          </a:lstStyle>
          <a:p>
            <a:r>
              <a:rPr lang="nl-NL"/>
              <a:t>Titelstijl van model bewerken</a:t>
            </a:r>
            <a:endParaRPr lang="nl-NL" dirty="0"/>
          </a:p>
        </p:txBody>
      </p:sp>
      <p:sp>
        <p:nvSpPr>
          <p:cNvPr id="3" name="Subtitel 2"/>
          <p:cNvSpPr>
            <a:spLocks noGrp="1"/>
          </p:cNvSpPr>
          <p:nvPr>
            <p:ph type="subTitle" idx="1"/>
          </p:nvPr>
        </p:nvSpPr>
        <p:spPr>
          <a:xfrm>
            <a:off x="631031" y="1869560"/>
            <a:ext cx="8106572" cy="3769243"/>
          </a:xfrm>
          <a:prstGeom prst="rect">
            <a:avLst/>
          </a:prstGeom>
        </p:spPr>
        <p:txBody>
          <a:bodyPr wrap="square" anchor="t">
            <a:normAutofit/>
          </a:bodyPr>
          <a:lstStyle>
            <a:lvl1pPr marL="0" indent="0" algn="l">
              <a:buNone/>
              <a:defRPr sz="30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nl-NL" dirty="0"/>
              <a:t>Klik om de titelstijl van het model te bewerken</a:t>
            </a:r>
          </a:p>
        </p:txBody>
      </p:sp>
      <p:sp>
        <p:nvSpPr>
          <p:cNvPr id="4" name="Tijdelijke aanduiding voor datum 3"/>
          <p:cNvSpPr>
            <a:spLocks noGrp="1"/>
          </p:cNvSpPr>
          <p:nvPr>
            <p:ph type="dt" sz="half" idx="10"/>
          </p:nvPr>
        </p:nvSpPr>
        <p:spPr>
          <a:xfrm>
            <a:off x="630769" y="6356353"/>
            <a:ext cx="2823633" cy="365125"/>
          </a:xfrm>
          <a:prstGeom prst="rect">
            <a:avLst/>
          </a:prstGeom>
        </p:spPr>
        <p:txBody>
          <a:bodyPr anchor="ctr" anchorCtr="0"/>
          <a:lstStyle>
            <a:lvl1pPr algn="l" fontAlgn="auto">
              <a:spcBef>
                <a:spcPts val="0"/>
              </a:spcBef>
              <a:spcAft>
                <a:spcPts val="0"/>
              </a:spcAft>
              <a:defRPr sz="1000" smtClean="0">
                <a:solidFill>
                  <a:schemeClr val="tx1">
                    <a:lumMod val="60000"/>
                    <a:lumOff val="40000"/>
                  </a:schemeClr>
                </a:solidFill>
                <a:latin typeface="+mn-lt"/>
                <a:ea typeface="+mn-ea"/>
                <a:cs typeface="+mn-cs"/>
              </a:defRPr>
            </a:lvl1pPr>
          </a:lstStyle>
          <a:p>
            <a:pPr>
              <a:defRPr/>
            </a:pPr>
            <a:r>
              <a:rPr lang="en-US" dirty="0"/>
              <a:t>08-09-2016</a:t>
            </a:r>
            <a:endParaRPr lang="nl-NL" dirty="0"/>
          </a:p>
        </p:txBody>
      </p:sp>
    </p:spTree>
    <p:extLst>
      <p:ext uri="{BB962C8B-B14F-4D97-AF65-F5344CB8AC3E}">
        <p14:creationId xmlns:p14="http://schemas.microsoft.com/office/powerpoint/2010/main" val="93889824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Biobased-02">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09600" y="165659"/>
            <a:ext cx="10972800" cy="646851"/>
          </a:xfrm>
          <a:prstGeom prst="rect">
            <a:avLst/>
          </a:prstGeom>
        </p:spPr>
        <p:txBody>
          <a:bodyPr>
            <a:noAutofit/>
          </a:bodyPr>
          <a:lstStyle>
            <a:lvl1pPr algn="l">
              <a:defRPr sz="3000" b="1">
                <a:solidFill>
                  <a:schemeClr val="tx1"/>
                </a:solidFill>
              </a:defRPr>
            </a:lvl1pPr>
          </a:lstStyle>
          <a:p>
            <a:r>
              <a:rPr lang="nl-NL"/>
              <a:t>Titelstijl van model bewerken</a:t>
            </a:r>
            <a:endParaRPr lang="nl-NL" dirty="0"/>
          </a:p>
        </p:txBody>
      </p:sp>
      <p:sp>
        <p:nvSpPr>
          <p:cNvPr id="3" name="Tijdelijke aanduiding voor inhoud 2"/>
          <p:cNvSpPr>
            <a:spLocks noGrp="1"/>
          </p:cNvSpPr>
          <p:nvPr>
            <p:ph idx="1"/>
          </p:nvPr>
        </p:nvSpPr>
        <p:spPr>
          <a:xfrm>
            <a:off x="609600" y="1301593"/>
            <a:ext cx="10972800" cy="4824573"/>
          </a:xfrm>
          <a:prstGeom prst="rect">
            <a:avLst/>
          </a:prstGeom>
        </p:spPr>
        <p:txBody>
          <a:bodyPr>
            <a:normAutofit/>
          </a:bodyPr>
          <a:lstStyle>
            <a:lvl1pPr>
              <a:buClr>
                <a:schemeClr val="accent1"/>
              </a:buClr>
              <a:buSzPct val="70000"/>
              <a:buFont typeface="Wingdings" charset="2"/>
              <a:buChar char="u"/>
              <a:defRPr sz="2000">
                <a:solidFill>
                  <a:schemeClr val="tx1"/>
                </a:solidFill>
              </a:defRPr>
            </a:lvl1pPr>
            <a:lvl2pPr>
              <a:buClr>
                <a:schemeClr val="accent1"/>
              </a:buClr>
              <a:defRPr sz="2000">
                <a:solidFill>
                  <a:schemeClr val="tx1"/>
                </a:solidFill>
              </a:defRPr>
            </a:lvl2pPr>
            <a:lvl3pPr>
              <a:buClr>
                <a:schemeClr val="accent1"/>
              </a:buClr>
              <a:buFont typeface="Lucida Grande"/>
              <a:buChar char="-"/>
              <a:defRPr sz="2000">
                <a:solidFill>
                  <a:schemeClr val="tx1"/>
                </a:solidFill>
              </a:defRPr>
            </a:lvl3pPr>
            <a:lvl4pPr>
              <a:buClr>
                <a:schemeClr val="accent1"/>
              </a:buClr>
              <a:buFont typeface="Lucida Grande"/>
              <a:buChar char="-"/>
              <a:defRPr sz="2000">
                <a:solidFill>
                  <a:schemeClr val="tx1"/>
                </a:solidFill>
              </a:defRPr>
            </a:lvl4pPr>
            <a:lvl5pPr>
              <a:buClr>
                <a:schemeClr val="accent1"/>
              </a:buClr>
              <a:buSzPct val="100000"/>
              <a:buFont typeface="Lucida Grande"/>
              <a:buChar char="-"/>
              <a:defRPr sz="2000">
                <a:solidFill>
                  <a:schemeClr val="tx1"/>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voettekst 4"/>
          <p:cNvSpPr>
            <a:spLocks noGrp="1"/>
          </p:cNvSpPr>
          <p:nvPr>
            <p:ph type="ftr" sz="quarter" idx="11"/>
          </p:nvPr>
        </p:nvSpPr>
        <p:spPr>
          <a:xfrm>
            <a:off x="2408769" y="6356353"/>
            <a:ext cx="5617633" cy="365125"/>
          </a:xfrm>
          <a:prstGeom prst="rect">
            <a:avLst/>
          </a:prstGeom>
        </p:spPr>
        <p:txBody>
          <a:bodyPr anchor="ctr" anchorCtr="0"/>
          <a:lstStyle>
            <a:lvl1pPr algn="l" fontAlgn="auto">
              <a:spcBef>
                <a:spcPts val="0"/>
              </a:spcBef>
              <a:spcAft>
                <a:spcPts val="0"/>
              </a:spcAft>
              <a:defRPr sz="1000">
                <a:solidFill>
                  <a:schemeClr val="tx1">
                    <a:lumMod val="60000"/>
                    <a:lumOff val="40000"/>
                  </a:schemeClr>
                </a:solidFill>
                <a:latin typeface="+mn-lt"/>
                <a:ea typeface="+mn-ea"/>
                <a:cs typeface="+mn-cs"/>
              </a:defRPr>
            </a:lvl1pPr>
          </a:lstStyle>
          <a:p>
            <a:pPr>
              <a:defRPr/>
            </a:pPr>
            <a:endParaRPr lang="nl-NL" dirty="0"/>
          </a:p>
        </p:txBody>
      </p:sp>
      <p:sp>
        <p:nvSpPr>
          <p:cNvPr id="6" name="Tijdelijke aanduiding voor dianummer 5"/>
          <p:cNvSpPr>
            <a:spLocks noGrp="1"/>
          </p:cNvSpPr>
          <p:nvPr>
            <p:ph type="sldNum" sz="quarter" idx="12"/>
          </p:nvPr>
        </p:nvSpPr>
        <p:spPr>
          <a:xfrm>
            <a:off x="10151533" y="6356353"/>
            <a:ext cx="1430867" cy="365125"/>
          </a:xfrm>
          <a:prstGeom prst="rect">
            <a:avLst/>
          </a:prstGeom>
        </p:spPr>
        <p:txBody>
          <a:bodyPr anchor="ctr" anchorCtr="0"/>
          <a:lstStyle>
            <a:lvl1pPr algn="r" fontAlgn="auto">
              <a:spcBef>
                <a:spcPts val="0"/>
              </a:spcBef>
              <a:spcAft>
                <a:spcPts val="0"/>
              </a:spcAft>
              <a:defRPr sz="1000" smtClean="0">
                <a:solidFill>
                  <a:schemeClr val="tx1">
                    <a:lumMod val="60000"/>
                    <a:lumOff val="40000"/>
                  </a:schemeClr>
                </a:solidFill>
                <a:latin typeface="+mn-lt"/>
                <a:ea typeface="+mn-ea"/>
                <a:cs typeface="+mn-cs"/>
              </a:defRPr>
            </a:lvl1pPr>
          </a:lstStyle>
          <a:p>
            <a:pPr>
              <a:defRPr/>
            </a:pPr>
            <a:fld id="{948CEECB-E7E7-AC47-9182-05A6BA0B8E18}" type="slidenum">
              <a:rPr lang="nl-NL" smtClean="0"/>
              <a:pPr>
                <a:defRPr/>
              </a:pPr>
              <a:t>‹#›</a:t>
            </a:fld>
            <a:endParaRPr lang="nl-NL"/>
          </a:p>
        </p:txBody>
      </p:sp>
    </p:spTree>
    <p:extLst>
      <p:ext uri="{BB962C8B-B14F-4D97-AF65-F5344CB8AC3E}">
        <p14:creationId xmlns:p14="http://schemas.microsoft.com/office/powerpoint/2010/main" val="216545724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Biobased-03">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09600" y="1305239"/>
            <a:ext cx="10972800" cy="4700613"/>
          </a:xfrm>
          <a:prstGeom prst="rect">
            <a:avLst/>
          </a:prstGeom>
        </p:spPr>
        <p:txBody>
          <a:bodyPr anchor="t"/>
          <a:lstStyle>
            <a:lvl1pPr marL="0" indent="0" algn="l">
              <a:buNone/>
              <a:defRPr sz="20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nl-NL" dirty="0"/>
              <a:t>Klik om de tekststijl van het model te bewerken</a:t>
            </a:r>
          </a:p>
        </p:txBody>
      </p:sp>
      <p:sp>
        <p:nvSpPr>
          <p:cNvPr id="7" name="Titel 1"/>
          <p:cNvSpPr>
            <a:spLocks noGrp="1"/>
          </p:cNvSpPr>
          <p:nvPr>
            <p:ph type="title"/>
          </p:nvPr>
        </p:nvSpPr>
        <p:spPr>
          <a:xfrm>
            <a:off x="609600" y="165659"/>
            <a:ext cx="10972800" cy="646851"/>
          </a:xfrm>
          <a:prstGeom prst="rect">
            <a:avLst/>
          </a:prstGeom>
        </p:spPr>
        <p:txBody>
          <a:bodyPr>
            <a:noAutofit/>
          </a:bodyPr>
          <a:lstStyle>
            <a:lvl1pPr algn="l">
              <a:defRPr sz="3000" b="1">
                <a:solidFill>
                  <a:schemeClr val="tx1"/>
                </a:solidFill>
              </a:defRPr>
            </a:lvl1pPr>
          </a:lstStyle>
          <a:p>
            <a:r>
              <a:rPr lang="nl-NL"/>
              <a:t>Titelstijl van model bewerken</a:t>
            </a:r>
            <a:endParaRPr lang="nl-NL" dirty="0"/>
          </a:p>
        </p:txBody>
      </p:sp>
      <p:sp>
        <p:nvSpPr>
          <p:cNvPr id="5" name="Tijdelijke aanduiding voor voettekst 4"/>
          <p:cNvSpPr>
            <a:spLocks noGrp="1"/>
          </p:cNvSpPr>
          <p:nvPr>
            <p:ph type="ftr" sz="quarter" idx="11"/>
          </p:nvPr>
        </p:nvSpPr>
        <p:spPr>
          <a:xfrm>
            <a:off x="2408769" y="6356353"/>
            <a:ext cx="3901017" cy="365125"/>
          </a:xfrm>
          <a:prstGeom prst="rect">
            <a:avLst/>
          </a:prstGeom>
        </p:spPr>
        <p:txBody>
          <a:bodyPr anchor="ctr" anchorCtr="0"/>
          <a:lstStyle>
            <a:lvl1pPr algn="l" fontAlgn="auto">
              <a:spcBef>
                <a:spcPts val="0"/>
              </a:spcBef>
              <a:spcAft>
                <a:spcPts val="0"/>
              </a:spcAft>
              <a:defRPr sz="1000">
                <a:solidFill>
                  <a:schemeClr val="tx1">
                    <a:lumMod val="60000"/>
                    <a:lumOff val="40000"/>
                  </a:schemeClr>
                </a:solidFill>
                <a:latin typeface="+mn-lt"/>
                <a:ea typeface="+mn-ea"/>
                <a:cs typeface="+mn-cs"/>
              </a:defRPr>
            </a:lvl1pPr>
          </a:lstStyle>
          <a:p>
            <a:pPr>
              <a:defRPr/>
            </a:pPr>
            <a:endParaRPr lang="nl-NL" dirty="0"/>
          </a:p>
        </p:txBody>
      </p:sp>
      <p:sp>
        <p:nvSpPr>
          <p:cNvPr id="6" name="Tijdelijke aanduiding voor dianummer 5"/>
          <p:cNvSpPr>
            <a:spLocks noGrp="1"/>
          </p:cNvSpPr>
          <p:nvPr>
            <p:ph type="sldNum" sz="quarter" idx="12"/>
          </p:nvPr>
        </p:nvSpPr>
        <p:spPr>
          <a:xfrm>
            <a:off x="10151533" y="6356353"/>
            <a:ext cx="1430867" cy="365125"/>
          </a:xfrm>
          <a:prstGeom prst="rect">
            <a:avLst/>
          </a:prstGeom>
        </p:spPr>
        <p:txBody>
          <a:bodyPr anchor="ctr" anchorCtr="0"/>
          <a:lstStyle>
            <a:lvl1pPr algn="r" fontAlgn="auto">
              <a:spcBef>
                <a:spcPts val="0"/>
              </a:spcBef>
              <a:spcAft>
                <a:spcPts val="0"/>
              </a:spcAft>
              <a:defRPr sz="1000" smtClean="0">
                <a:solidFill>
                  <a:schemeClr val="tx1">
                    <a:lumMod val="60000"/>
                    <a:lumOff val="40000"/>
                  </a:schemeClr>
                </a:solidFill>
                <a:latin typeface="+mn-lt"/>
                <a:ea typeface="+mn-ea"/>
                <a:cs typeface="+mn-cs"/>
              </a:defRPr>
            </a:lvl1pPr>
          </a:lstStyle>
          <a:p>
            <a:pPr>
              <a:defRPr/>
            </a:pPr>
            <a:fld id="{E87335D7-938B-2145-A996-8093A007038C}" type="slidenum">
              <a:rPr lang="nl-NL" smtClean="0"/>
              <a:pPr>
                <a:defRPr/>
              </a:pPr>
              <a:t>‹#›</a:t>
            </a:fld>
            <a:endParaRPr lang="nl-NL"/>
          </a:p>
        </p:txBody>
      </p:sp>
    </p:spTree>
    <p:extLst>
      <p:ext uri="{BB962C8B-B14F-4D97-AF65-F5344CB8AC3E}">
        <p14:creationId xmlns:p14="http://schemas.microsoft.com/office/powerpoint/2010/main" val="49724482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Biobased-04">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09600" y="1305236"/>
            <a:ext cx="5384800" cy="4820928"/>
          </a:xfrm>
          <a:prstGeom prst="rect">
            <a:avLst/>
          </a:prstGeom>
        </p:spPr>
        <p:txBody>
          <a:bodyPr wrap="square">
            <a:normAutofit/>
          </a:bodyPr>
          <a:lstStyle>
            <a:lvl1pPr>
              <a:buClr>
                <a:schemeClr val="accent1"/>
              </a:buClr>
              <a:buSzPct val="70000"/>
              <a:buFont typeface="Wingdings" charset="2"/>
              <a:buChar char="u"/>
              <a:defRPr sz="2000">
                <a:solidFill>
                  <a:schemeClr val="tx1"/>
                </a:solidFill>
              </a:defRPr>
            </a:lvl1pPr>
            <a:lvl2pPr>
              <a:buClr>
                <a:schemeClr val="accent1"/>
              </a:buClr>
              <a:defRPr sz="2000">
                <a:solidFill>
                  <a:schemeClr val="tx1"/>
                </a:solidFill>
              </a:defRPr>
            </a:lvl2pPr>
            <a:lvl3pPr>
              <a:buClr>
                <a:schemeClr val="accent1"/>
              </a:buClr>
              <a:buFont typeface="Lucida Grande"/>
              <a:buChar char="-"/>
              <a:defRPr sz="2000">
                <a:solidFill>
                  <a:schemeClr val="tx1"/>
                </a:solidFill>
              </a:defRPr>
            </a:lvl3pPr>
            <a:lvl4pPr>
              <a:buClr>
                <a:schemeClr val="accent1"/>
              </a:buClr>
              <a:buFont typeface="Lucida Grande"/>
              <a:buChar char="-"/>
              <a:defRPr sz="2000">
                <a:solidFill>
                  <a:schemeClr val="tx1"/>
                </a:solidFill>
              </a:defRPr>
            </a:lvl4pPr>
            <a:lvl5pPr>
              <a:buClr>
                <a:schemeClr val="accent1"/>
              </a:buClr>
              <a:buFont typeface="Lucida Grande"/>
              <a:buChar char="-"/>
              <a:defRPr sz="2000">
                <a:solidFill>
                  <a:schemeClr val="tx1"/>
                </a:solidFill>
              </a:defRPr>
            </a:lvl5pPr>
            <a:lvl6pPr>
              <a:defRPr sz="1800"/>
            </a:lvl6pPr>
            <a:lvl7pPr>
              <a:defRPr sz="1800"/>
            </a:lvl7pPr>
            <a:lvl8pPr>
              <a:defRPr sz="1800"/>
            </a:lvl8pPr>
            <a:lvl9pPr>
              <a:defRPr sz="18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inhoud 3"/>
          <p:cNvSpPr>
            <a:spLocks noGrp="1"/>
          </p:cNvSpPr>
          <p:nvPr>
            <p:ph sz="half" idx="2"/>
          </p:nvPr>
        </p:nvSpPr>
        <p:spPr>
          <a:xfrm>
            <a:off x="6197600" y="1305239"/>
            <a:ext cx="5384800" cy="4820927"/>
          </a:xfrm>
          <a:prstGeom prst="rect">
            <a:avLst/>
          </a:prstGeom>
        </p:spPr>
        <p:txBody>
          <a:bodyPr wrap="square">
            <a:normAutofit/>
          </a:bodyPr>
          <a:lstStyle>
            <a:lvl1pPr>
              <a:buClr>
                <a:schemeClr val="accent1"/>
              </a:buClr>
              <a:buSzPct val="70000"/>
              <a:buFont typeface="Wingdings" charset="2"/>
              <a:buChar char="u"/>
              <a:defRPr sz="2000">
                <a:solidFill>
                  <a:schemeClr val="tx1"/>
                </a:solidFill>
              </a:defRPr>
            </a:lvl1pPr>
            <a:lvl2pPr>
              <a:buClr>
                <a:schemeClr val="accent1"/>
              </a:buClr>
              <a:defRPr sz="2000">
                <a:solidFill>
                  <a:schemeClr val="tx1"/>
                </a:solidFill>
              </a:defRPr>
            </a:lvl2pPr>
            <a:lvl3pPr>
              <a:buClr>
                <a:schemeClr val="accent1"/>
              </a:buClr>
              <a:buFont typeface="Lucida Grande"/>
              <a:buChar char="-"/>
              <a:defRPr sz="2000">
                <a:solidFill>
                  <a:schemeClr val="tx1"/>
                </a:solidFill>
              </a:defRPr>
            </a:lvl3pPr>
            <a:lvl4pPr>
              <a:buClr>
                <a:schemeClr val="accent1"/>
              </a:buClr>
              <a:buFont typeface="Lucida Grande"/>
              <a:buChar char="-"/>
              <a:defRPr sz="2000">
                <a:solidFill>
                  <a:schemeClr val="tx1"/>
                </a:solidFill>
              </a:defRPr>
            </a:lvl4pPr>
            <a:lvl5pPr>
              <a:buClr>
                <a:schemeClr val="accent1"/>
              </a:buClr>
              <a:buFont typeface="Lucida Grande"/>
              <a:buChar char="-"/>
              <a:defRPr sz="2000">
                <a:solidFill>
                  <a:schemeClr val="tx1"/>
                </a:solidFill>
              </a:defRPr>
            </a:lvl5pPr>
            <a:lvl6pPr>
              <a:defRPr sz="1800"/>
            </a:lvl6pPr>
            <a:lvl7pPr>
              <a:defRPr sz="1800"/>
            </a:lvl7pPr>
            <a:lvl8pPr>
              <a:defRPr sz="1800"/>
            </a:lvl8pPr>
            <a:lvl9pPr>
              <a:defRPr sz="18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tel 1"/>
          <p:cNvSpPr>
            <a:spLocks noGrp="1"/>
          </p:cNvSpPr>
          <p:nvPr>
            <p:ph type="title"/>
          </p:nvPr>
        </p:nvSpPr>
        <p:spPr>
          <a:xfrm>
            <a:off x="609600" y="165659"/>
            <a:ext cx="10972800" cy="646851"/>
          </a:xfrm>
          <a:prstGeom prst="rect">
            <a:avLst/>
          </a:prstGeom>
        </p:spPr>
        <p:txBody>
          <a:bodyPr>
            <a:noAutofit/>
          </a:bodyPr>
          <a:lstStyle>
            <a:lvl1pPr algn="l">
              <a:defRPr sz="3000" b="1">
                <a:solidFill>
                  <a:schemeClr val="tx1"/>
                </a:solidFill>
              </a:defRPr>
            </a:lvl1pPr>
          </a:lstStyle>
          <a:p>
            <a:r>
              <a:rPr lang="nl-NL"/>
              <a:t>Titelstijl van model bewerken</a:t>
            </a:r>
            <a:endParaRPr lang="nl-NL" dirty="0"/>
          </a:p>
        </p:txBody>
      </p:sp>
      <p:sp>
        <p:nvSpPr>
          <p:cNvPr id="6" name="Tijdelijke aanduiding voor voettekst 5"/>
          <p:cNvSpPr>
            <a:spLocks noGrp="1"/>
          </p:cNvSpPr>
          <p:nvPr>
            <p:ph type="ftr" sz="quarter" idx="11"/>
          </p:nvPr>
        </p:nvSpPr>
        <p:spPr>
          <a:xfrm>
            <a:off x="2408769" y="6356353"/>
            <a:ext cx="5617633" cy="365125"/>
          </a:xfrm>
          <a:prstGeom prst="rect">
            <a:avLst/>
          </a:prstGeom>
        </p:spPr>
        <p:txBody>
          <a:bodyPr anchor="ctr" anchorCtr="0"/>
          <a:lstStyle>
            <a:lvl1pPr fontAlgn="auto">
              <a:spcBef>
                <a:spcPts val="0"/>
              </a:spcBef>
              <a:spcAft>
                <a:spcPts val="0"/>
              </a:spcAft>
              <a:defRPr sz="1000">
                <a:solidFill>
                  <a:schemeClr val="tx1">
                    <a:lumMod val="60000"/>
                    <a:lumOff val="40000"/>
                  </a:schemeClr>
                </a:solidFill>
                <a:latin typeface="+mn-lt"/>
                <a:ea typeface="+mn-ea"/>
                <a:cs typeface="+mn-cs"/>
              </a:defRPr>
            </a:lvl1pPr>
          </a:lstStyle>
          <a:p>
            <a:pPr>
              <a:defRPr/>
            </a:pPr>
            <a:endParaRPr lang="nl-NL" dirty="0"/>
          </a:p>
        </p:txBody>
      </p:sp>
      <p:sp>
        <p:nvSpPr>
          <p:cNvPr id="7" name="Tijdelijke aanduiding voor dianummer 6"/>
          <p:cNvSpPr>
            <a:spLocks noGrp="1"/>
          </p:cNvSpPr>
          <p:nvPr>
            <p:ph type="sldNum" sz="quarter" idx="12"/>
          </p:nvPr>
        </p:nvSpPr>
        <p:spPr>
          <a:xfrm>
            <a:off x="10160000" y="6356353"/>
            <a:ext cx="1422400" cy="365125"/>
          </a:xfrm>
          <a:prstGeom prst="rect">
            <a:avLst/>
          </a:prstGeom>
        </p:spPr>
        <p:txBody>
          <a:bodyPr anchor="ctr" anchorCtr="0"/>
          <a:lstStyle>
            <a:lvl1pPr algn="r" fontAlgn="auto">
              <a:spcBef>
                <a:spcPts val="0"/>
              </a:spcBef>
              <a:spcAft>
                <a:spcPts val="0"/>
              </a:spcAft>
              <a:defRPr sz="1000" smtClean="0">
                <a:solidFill>
                  <a:schemeClr val="tx1">
                    <a:lumMod val="60000"/>
                    <a:lumOff val="40000"/>
                  </a:schemeClr>
                </a:solidFill>
                <a:latin typeface="+mn-lt"/>
                <a:ea typeface="+mn-ea"/>
                <a:cs typeface="+mn-cs"/>
              </a:defRPr>
            </a:lvl1pPr>
          </a:lstStyle>
          <a:p>
            <a:pPr>
              <a:defRPr/>
            </a:pPr>
            <a:fld id="{6245F60C-C4A8-344C-A0C1-497DB5A4765A}" type="slidenum">
              <a:rPr lang="nl-NL" smtClean="0"/>
              <a:pPr>
                <a:defRPr/>
              </a:pPr>
              <a:t>‹#›</a:t>
            </a:fld>
            <a:endParaRPr lang="nl-NL"/>
          </a:p>
        </p:txBody>
      </p:sp>
    </p:spTree>
    <p:extLst>
      <p:ext uri="{BB962C8B-B14F-4D97-AF65-F5344CB8AC3E}">
        <p14:creationId xmlns:p14="http://schemas.microsoft.com/office/powerpoint/2010/main" val="287610404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Biobased-05">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0" name="Titel 1"/>
          <p:cNvSpPr>
            <a:spLocks noGrp="1"/>
          </p:cNvSpPr>
          <p:nvPr>
            <p:ph type="ctrTitle"/>
          </p:nvPr>
        </p:nvSpPr>
        <p:spPr>
          <a:xfrm>
            <a:off x="722489" y="1072826"/>
            <a:ext cx="3341512" cy="1293702"/>
          </a:xfrm>
          <a:prstGeom prst="rect">
            <a:avLst/>
          </a:prstGeom>
        </p:spPr>
        <p:txBody>
          <a:bodyPr wrap="square" anchor="t">
            <a:normAutofit/>
          </a:bodyPr>
          <a:lstStyle>
            <a:lvl1pPr algn="l">
              <a:spcAft>
                <a:spcPts val="0"/>
              </a:spcAft>
              <a:defRPr sz="1800" b="1"/>
            </a:lvl1pPr>
          </a:lstStyle>
          <a:p>
            <a:r>
              <a:rPr lang="nl-NL"/>
              <a:t>Titelstijl van model bewerken</a:t>
            </a:r>
            <a:endParaRPr lang="nl-NL" dirty="0"/>
          </a:p>
        </p:txBody>
      </p:sp>
      <p:sp>
        <p:nvSpPr>
          <p:cNvPr id="11" name="Subtitel 2"/>
          <p:cNvSpPr>
            <a:spLocks noGrp="1"/>
          </p:cNvSpPr>
          <p:nvPr>
            <p:ph type="subTitle" idx="1"/>
          </p:nvPr>
        </p:nvSpPr>
        <p:spPr>
          <a:xfrm>
            <a:off x="722489" y="1869560"/>
            <a:ext cx="3341512" cy="3769243"/>
          </a:xfrm>
          <a:prstGeom prst="rect">
            <a:avLst/>
          </a:prstGeom>
        </p:spPr>
        <p:txBody>
          <a:bodyPr wrap="square" anchor="t">
            <a:normAutofit/>
          </a:bodyPr>
          <a:lstStyle>
            <a:lvl1pPr marL="0" indent="0" algn="l">
              <a:buNone/>
              <a:defRPr sz="1600">
                <a:solidFill>
                  <a:schemeClr val="tx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nl-NL"/>
              <a:t>Klik om de titelstijl van het model te bewerken</a:t>
            </a:r>
            <a:endParaRPr lang="nl-NL" dirty="0"/>
          </a:p>
        </p:txBody>
      </p:sp>
    </p:spTree>
    <p:extLst>
      <p:ext uri="{BB962C8B-B14F-4D97-AF65-F5344CB8AC3E}">
        <p14:creationId xmlns:p14="http://schemas.microsoft.com/office/powerpoint/2010/main" val="42016152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el en items">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1998" cy="6857999"/>
          </a:xfrm>
          <a:prstGeom prst="rect">
            <a:avLst/>
          </a:prstGeom>
        </p:spPr>
      </p:pic>
      <p:sp>
        <p:nvSpPr>
          <p:cNvPr id="13" name="Tijdelijke aanduiding voor inhoud 2"/>
          <p:cNvSpPr>
            <a:spLocks noGrp="1"/>
          </p:cNvSpPr>
          <p:nvPr>
            <p:ph idx="1" hasCustomPrompt="1"/>
          </p:nvPr>
        </p:nvSpPr>
        <p:spPr>
          <a:xfrm>
            <a:off x="1201272" y="1729520"/>
            <a:ext cx="9753600" cy="3640339"/>
          </a:xfrm>
          <a:prstGeom prst="rect">
            <a:avLst/>
          </a:prstGeom>
        </p:spPr>
        <p:txBody>
          <a:bodyPr>
            <a:normAutofit/>
          </a:bodyPr>
          <a:lstStyle>
            <a:lvl1pPr marL="342900" indent="-342900">
              <a:buFont typeface="Arial" charset="0"/>
              <a:buChar char="•"/>
              <a:defRPr sz="2000" b="0" i="0" baseline="0">
                <a:latin typeface="Verdana" charset="0"/>
                <a:ea typeface="Verdana" charset="0"/>
                <a:cs typeface="Verdana"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Item 1</a:t>
            </a:r>
          </a:p>
          <a:p>
            <a:pPr lvl="0"/>
            <a:r>
              <a:rPr lang="nl-NL" dirty="0"/>
              <a:t>Item 2</a:t>
            </a:r>
          </a:p>
          <a:p>
            <a:pPr lvl="0"/>
            <a:r>
              <a:rPr lang="nl-NL" dirty="0"/>
              <a:t>Item 3</a:t>
            </a:r>
          </a:p>
          <a:p>
            <a:pPr lvl="0"/>
            <a:r>
              <a:rPr lang="nl-NL" dirty="0"/>
              <a:t>Item 4</a:t>
            </a:r>
          </a:p>
          <a:p>
            <a:pPr lvl="0"/>
            <a:r>
              <a:rPr lang="nl-NL" dirty="0"/>
              <a:t>Item 5</a:t>
            </a:r>
          </a:p>
          <a:p>
            <a:pPr lvl="0"/>
            <a:r>
              <a:rPr lang="nl-NL" dirty="0"/>
              <a:t>Item 6</a:t>
            </a:r>
          </a:p>
        </p:txBody>
      </p:sp>
      <p:sp>
        <p:nvSpPr>
          <p:cNvPr id="14" name="Titel 1"/>
          <p:cNvSpPr>
            <a:spLocks noGrp="1"/>
          </p:cNvSpPr>
          <p:nvPr>
            <p:ph type="title" hasCustomPrompt="1"/>
          </p:nvPr>
        </p:nvSpPr>
        <p:spPr>
          <a:xfrm>
            <a:off x="1219200" y="365125"/>
            <a:ext cx="9735671" cy="1203699"/>
          </a:xfrm>
        </p:spPr>
        <p:txBody>
          <a:bodyPr/>
          <a:lstStyle>
            <a:lvl1pPr algn="l">
              <a:defRPr baseline="0"/>
            </a:lvl1pPr>
          </a:lstStyle>
          <a:p>
            <a:r>
              <a:rPr lang="nl-NL" dirty="0"/>
              <a:t>Voeg een titel toe</a:t>
            </a:r>
            <a:br>
              <a:rPr lang="nl-NL" dirty="0"/>
            </a:br>
            <a:r>
              <a:rPr lang="nl-NL" dirty="0"/>
              <a:t>Extra regel</a:t>
            </a:r>
          </a:p>
        </p:txBody>
      </p:sp>
    </p:spTree>
    <p:extLst>
      <p:ext uri="{BB962C8B-B14F-4D97-AF65-F5344CB8AC3E}">
        <p14:creationId xmlns:p14="http://schemas.microsoft.com/office/powerpoint/2010/main" val="637906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subTnLst>
                                    <p:animClr clrSpc="rgb" dir="cw">
                                      <p:cBhvr override="childStyle">
                                        <p:cTn dur="1" fill="hold" display="0" masterRel="nextClick" afterEffect="1"/>
                                        <p:tgtEl>
                                          <p:spTgt spid="13">
                                            <p:txEl>
                                              <p:pRg st="0" end="0"/>
                                            </p:txEl>
                                          </p:spTgt>
                                        </p:tgtEl>
                                        <p:attrNameLst>
                                          <p:attrName>ppt_c</p:attrName>
                                        </p:attrNameLst>
                                      </p:cBhvr>
                                      <p:to>
                                        <a:srgbClr val="BFBFBF"/>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fade">
                                      <p:cBhvr>
                                        <p:cTn id="17" dur="500"/>
                                        <p:tgtEl>
                                          <p:spTgt spid="13">
                                            <p:txEl>
                                              <p:pRg st="1" end="1"/>
                                            </p:txEl>
                                          </p:spTgt>
                                        </p:tgtEl>
                                      </p:cBhvr>
                                    </p:animEffect>
                                  </p:childTnLst>
                                  <p:subTnLst>
                                    <p:animClr clrSpc="rgb" dir="cw">
                                      <p:cBhvr override="childStyle">
                                        <p:cTn dur="1" fill="hold" display="0" masterRel="nextClick" afterEffect="1"/>
                                        <p:tgtEl>
                                          <p:spTgt spid="13">
                                            <p:txEl>
                                              <p:pRg st="1" end="1"/>
                                            </p:txEl>
                                          </p:spTgt>
                                        </p:tgtEl>
                                        <p:attrNameLst>
                                          <p:attrName>ppt_c</p:attrName>
                                        </p:attrNameLst>
                                      </p:cBhvr>
                                      <p:to>
                                        <a:srgbClr val="BFBFBF"/>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fade">
                                      <p:cBhvr>
                                        <p:cTn id="22" dur="500"/>
                                        <p:tgtEl>
                                          <p:spTgt spid="13">
                                            <p:txEl>
                                              <p:pRg st="2" end="2"/>
                                            </p:txEl>
                                          </p:spTgt>
                                        </p:tgtEl>
                                      </p:cBhvr>
                                    </p:animEffect>
                                  </p:childTnLst>
                                  <p:subTnLst>
                                    <p:animClr clrSpc="rgb" dir="cw">
                                      <p:cBhvr override="childStyle">
                                        <p:cTn dur="1" fill="hold" display="0" masterRel="nextClick" afterEffect="1"/>
                                        <p:tgtEl>
                                          <p:spTgt spid="13">
                                            <p:txEl>
                                              <p:pRg st="2" end="2"/>
                                            </p:txEl>
                                          </p:spTgt>
                                        </p:tgtEl>
                                        <p:attrNameLst>
                                          <p:attrName>ppt_c</p:attrName>
                                        </p:attrNameLst>
                                      </p:cBhvr>
                                      <p:to>
                                        <a:srgbClr val="BFBFBF"/>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fade">
                                      <p:cBhvr>
                                        <p:cTn id="27" dur="500"/>
                                        <p:tgtEl>
                                          <p:spTgt spid="13">
                                            <p:txEl>
                                              <p:pRg st="3" end="3"/>
                                            </p:txEl>
                                          </p:spTgt>
                                        </p:tgtEl>
                                      </p:cBhvr>
                                    </p:animEffect>
                                  </p:childTnLst>
                                  <p:subTnLst>
                                    <p:animClr clrSpc="rgb" dir="cw">
                                      <p:cBhvr override="childStyle">
                                        <p:cTn dur="1" fill="hold" display="0" masterRel="nextClick" afterEffect="1"/>
                                        <p:tgtEl>
                                          <p:spTgt spid="13">
                                            <p:txEl>
                                              <p:pRg st="3" end="3"/>
                                            </p:txEl>
                                          </p:spTgt>
                                        </p:tgtEl>
                                        <p:attrNameLst>
                                          <p:attrName>ppt_c</p:attrName>
                                        </p:attrNameLst>
                                      </p:cBhvr>
                                      <p:to>
                                        <a:srgbClr val="BFBFBF"/>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xEl>
                                              <p:pRg st="4" end="4"/>
                                            </p:txEl>
                                          </p:spTgt>
                                        </p:tgtEl>
                                        <p:attrNameLst>
                                          <p:attrName>style.visibility</p:attrName>
                                        </p:attrNameLst>
                                      </p:cBhvr>
                                      <p:to>
                                        <p:strVal val="visible"/>
                                      </p:to>
                                    </p:set>
                                    <p:animEffect transition="in" filter="fade">
                                      <p:cBhvr>
                                        <p:cTn id="32" dur="500"/>
                                        <p:tgtEl>
                                          <p:spTgt spid="13">
                                            <p:txEl>
                                              <p:pRg st="4" end="4"/>
                                            </p:txEl>
                                          </p:spTgt>
                                        </p:tgtEl>
                                      </p:cBhvr>
                                    </p:animEffect>
                                  </p:childTnLst>
                                  <p:subTnLst>
                                    <p:animClr clrSpc="rgb" dir="cw">
                                      <p:cBhvr override="childStyle">
                                        <p:cTn dur="1" fill="hold" display="0" masterRel="nextClick" afterEffect="1"/>
                                        <p:tgtEl>
                                          <p:spTgt spid="13">
                                            <p:txEl>
                                              <p:pRg st="4" end="4"/>
                                            </p:txEl>
                                          </p:spTgt>
                                        </p:tgtEl>
                                        <p:attrNameLst>
                                          <p:attrName>ppt_c</p:attrName>
                                        </p:attrNameLst>
                                      </p:cBhvr>
                                      <p:to>
                                        <a:srgbClr val="BFBFBF"/>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xEl>
                                              <p:pRg st="5" end="5"/>
                                            </p:txEl>
                                          </p:spTgt>
                                        </p:tgtEl>
                                        <p:attrNameLst>
                                          <p:attrName>style.visibility</p:attrName>
                                        </p:attrNameLst>
                                      </p:cBhvr>
                                      <p:to>
                                        <p:strVal val="visible"/>
                                      </p:to>
                                    </p:set>
                                    <p:animEffect transition="in" filter="fade">
                                      <p:cBhvr>
                                        <p:cTn id="37" dur="500"/>
                                        <p:tgtEl>
                                          <p:spTgt spid="13">
                                            <p:txEl>
                                              <p:pRg st="5" end="5"/>
                                            </p:txEl>
                                          </p:spTgt>
                                        </p:tgtEl>
                                      </p:cBhvr>
                                    </p:animEffect>
                                  </p:childTnLst>
                                  <p:subTnLst>
                                    <p:animClr clrSpc="rgb" dir="cw">
                                      <p:cBhvr override="childStyle">
                                        <p:cTn dur="1" fill="hold" display="0" masterRel="nextClick" afterEffect="1"/>
                                        <p:tgtEl>
                                          <p:spTgt spid="13">
                                            <p:txEl>
                                              <p:pRg st="5" end="5"/>
                                            </p:txEl>
                                          </p:spTgt>
                                        </p:tgtEl>
                                        <p:attrNameLst>
                                          <p:attrName>ppt_c</p:attrName>
                                        </p:attrNameLst>
                                      </p:cBhvr>
                                      <p:to>
                                        <a:srgbClr val="BFBFB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tmplLst>
          <p:tmpl lvl="1">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rgbClr val="BFBFBF"/>
                      </p:to>
                    </p:animClr>
                  </p:subTnLst>
                </p:cTn>
              </p:par>
            </p:tnLst>
          </p:tmpl>
        </p:tmplLst>
      </p:bldP>
      <p:bldP spid="14" grpId="0"/>
    </p:bld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Logo">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5580" y="1913685"/>
            <a:ext cx="4040841" cy="3030631"/>
          </a:xfrm>
          <a:prstGeom prst="rect">
            <a:avLst/>
          </a:prstGeom>
        </p:spPr>
      </p:pic>
    </p:spTree>
    <p:extLst>
      <p:ext uri="{BB962C8B-B14F-4D97-AF65-F5344CB8AC3E}">
        <p14:creationId xmlns:p14="http://schemas.microsoft.com/office/powerpoint/2010/main" val="386320306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itelpagina">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7" name="Titel 1"/>
          <p:cNvSpPr>
            <a:spLocks noGrp="1"/>
          </p:cNvSpPr>
          <p:nvPr>
            <p:ph type="ctrTitle" hasCustomPrompt="1"/>
          </p:nvPr>
        </p:nvSpPr>
        <p:spPr>
          <a:xfrm>
            <a:off x="1524000" y="753035"/>
            <a:ext cx="9144000" cy="2967328"/>
          </a:xfrm>
          <a:prstGeom prst="rect">
            <a:avLst/>
          </a:prstGeom>
        </p:spPr>
        <p:txBody>
          <a:bodyPr anchor="ctr">
            <a:normAutofit/>
          </a:bodyPr>
          <a:lstStyle>
            <a:lvl1pPr algn="ctr">
              <a:defRPr sz="6600" b="0" i="0" spc="0" baseline="0">
                <a:solidFill>
                  <a:srgbClr val="1D2362"/>
                </a:solidFill>
                <a:latin typeface="Verdana" charset="0"/>
                <a:ea typeface="Verdana" charset="0"/>
                <a:cs typeface="Verdana" charset="0"/>
              </a:defRPr>
            </a:lvl1pPr>
          </a:lstStyle>
          <a:p>
            <a:r>
              <a:rPr lang="nl-NL" dirty="0"/>
              <a:t>Titelpagina</a:t>
            </a:r>
          </a:p>
        </p:txBody>
      </p:sp>
      <p:sp>
        <p:nvSpPr>
          <p:cNvPr id="8" name="Ondertitel 2"/>
          <p:cNvSpPr>
            <a:spLocks noGrp="1"/>
          </p:cNvSpPr>
          <p:nvPr>
            <p:ph type="subTitle" idx="1" hasCustomPrompt="1"/>
          </p:nvPr>
        </p:nvSpPr>
        <p:spPr>
          <a:xfrm>
            <a:off x="1524000" y="3720363"/>
            <a:ext cx="9144000" cy="887496"/>
          </a:xfrm>
          <a:prstGeom prst="rect">
            <a:avLst/>
          </a:prstGeom>
        </p:spPr>
        <p:txBody>
          <a:bodyPr anchor="ctr">
            <a:normAutofit/>
          </a:bodyPr>
          <a:lstStyle>
            <a:lvl1pPr marL="0" indent="0" algn="ctr">
              <a:buNone/>
              <a:defRPr sz="2400" b="0" i="0" baseline="0">
                <a:solidFill>
                  <a:srgbClr val="67BFB5"/>
                </a:solidFill>
                <a:latin typeface="Verdana" charset="0"/>
                <a:ea typeface="Verdana" charset="0"/>
                <a:cs typeface="Verdan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Plaats voor een ondertitel, datum, etc.</a:t>
            </a:r>
          </a:p>
        </p:txBody>
      </p:sp>
    </p:spTree>
    <p:extLst>
      <p:ext uri="{BB962C8B-B14F-4D97-AF65-F5344CB8AC3E}">
        <p14:creationId xmlns:p14="http://schemas.microsoft.com/office/powerpoint/2010/main" val="171743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pic>
        <p:nvPicPr>
          <p:cNvPr id="11" name="Afbeelding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66"/>
            <a:ext cx="12191998" cy="6857999"/>
          </a:xfrm>
          <a:prstGeom prst="rect">
            <a:avLst/>
          </a:prstGeom>
        </p:spPr>
      </p:pic>
      <p:pic>
        <p:nvPicPr>
          <p:cNvPr id="9" name="Afbeelding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
            <a:ext cx="12191998" cy="6857999"/>
          </a:xfrm>
          <a:prstGeom prst="rect">
            <a:avLst/>
          </a:prstGeom>
        </p:spPr>
      </p:pic>
      <p:sp>
        <p:nvSpPr>
          <p:cNvPr id="7" name="Tijdelijke aanduiding voor inhoud 2"/>
          <p:cNvSpPr>
            <a:spLocks noGrp="1"/>
          </p:cNvSpPr>
          <p:nvPr>
            <p:ph idx="1" hasCustomPrompt="1"/>
          </p:nvPr>
        </p:nvSpPr>
        <p:spPr>
          <a:xfrm>
            <a:off x="5459505" y="1729520"/>
            <a:ext cx="6343426" cy="3640339"/>
          </a:xfrm>
          <a:prstGeom prst="rect">
            <a:avLst/>
          </a:prstGeom>
        </p:spPr>
        <p:txBody>
          <a:bodyPr>
            <a:normAutofit/>
          </a:bodyPr>
          <a:lstStyle>
            <a:lvl1pPr marL="342900" indent="-342900">
              <a:buFont typeface="Arial" charset="0"/>
              <a:buChar char="•"/>
              <a:defRPr sz="2000" b="0" i="0" baseline="0">
                <a:latin typeface="Verdana" charset="0"/>
                <a:ea typeface="Verdana" charset="0"/>
                <a:cs typeface="Verdana"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Item 1</a:t>
            </a:r>
          </a:p>
          <a:p>
            <a:pPr lvl="0"/>
            <a:r>
              <a:rPr lang="nl-NL" dirty="0"/>
              <a:t>Item 2</a:t>
            </a:r>
          </a:p>
          <a:p>
            <a:pPr lvl="0"/>
            <a:r>
              <a:rPr lang="nl-NL" dirty="0"/>
              <a:t>Item 3</a:t>
            </a:r>
          </a:p>
          <a:p>
            <a:pPr lvl="0"/>
            <a:r>
              <a:rPr lang="nl-NL" dirty="0"/>
              <a:t>Item 4</a:t>
            </a:r>
          </a:p>
          <a:p>
            <a:pPr lvl="0"/>
            <a:r>
              <a:rPr lang="nl-NL" dirty="0"/>
              <a:t>Item 5</a:t>
            </a:r>
          </a:p>
          <a:p>
            <a:pPr lvl="0"/>
            <a:r>
              <a:rPr lang="nl-NL" dirty="0"/>
              <a:t>Item 6</a:t>
            </a:r>
          </a:p>
        </p:txBody>
      </p:sp>
      <p:sp>
        <p:nvSpPr>
          <p:cNvPr id="2" name="Titel 1"/>
          <p:cNvSpPr>
            <a:spLocks noGrp="1"/>
          </p:cNvSpPr>
          <p:nvPr>
            <p:ph type="title" hasCustomPrompt="1"/>
          </p:nvPr>
        </p:nvSpPr>
        <p:spPr>
          <a:xfrm>
            <a:off x="5459505" y="365125"/>
            <a:ext cx="6343425" cy="1203699"/>
          </a:xfrm>
        </p:spPr>
        <p:txBody>
          <a:bodyPr/>
          <a:lstStyle>
            <a:lvl1pPr algn="l">
              <a:defRPr b="0" i="0">
                <a:latin typeface="Verdana" charset="0"/>
                <a:ea typeface="Verdana" charset="0"/>
                <a:cs typeface="Verdana" charset="0"/>
              </a:defRPr>
            </a:lvl1pPr>
          </a:lstStyle>
          <a:p>
            <a:r>
              <a:rPr lang="nl-NL" dirty="0"/>
              <a:t>Voeg een titel toe</a:t>
            </a:r>
          </a:p>
        </p:txBody>
      </p:sp>
      <p:sp>
        <p:nvSpPr>
          <p:cNvPr id="12" name="Rechthoek 11"/>
          <p:cNvSpPr/>
          <p:nvPr userDrawn="1"/>
        </p:nvSpPr>
        <p:spPr>
          <a:xfrm>
            <a:off x="0" y="0"/>
            <a:ext cx="5235388" cy="68580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jdelijke aanduiding voor tekst 5"/>
          <p:cNvSpPr>
            <a:spLocks noGrp="1"/>
          </p:cNvSpPr>
          <p:nvPr>
            <p:ph type="body" sz="quarter" idx="10" hasCustomPrompt="1"/>
          </p:nvPr>
        </p:nvSpPr>
        <p:spPr>
          <a:xfrm>
            <a:off x="610301" y="2969550"/>
            <a:ext cx="4014787" cy="918900"/>
          </a:xfrm>
          <a:prstGeom prst="rect">
            <a:avLst/>
          </a:prstGeom>
        </p:spPr>
        <p:txBody>
          <a:bodyPr anchor="ctr">
            <a:normAutofit/>
          </a:bodyPr>
          <a:lstStyle>
            <a:lvl1pPr marL="0" indent="0" algn="ctr">
              <a:buNone/>
              <a:defRPr sz="2400" b="0" i="0" baseline="0">
                <a:latin typeface="Verdana" charset="0"/>
                <a:ea typeface="Verdana" charset="0"/>
                <a:cs typeface="Verdana" charset="0"/>
              </a:defRPr>
            </a:lvl1pPr>
          </a:lstStyle>
          <a:p>
            <a:pPr lvl="0"/>
            <a:r>
              <a:rPr lang="nl-NL" dirty="0"/>
              <a:t>Plaats hier een afbeelding</a:t>
            </a:r>
          </a:p>
        </p:txBody>
      </p:sp>
    </p:spTree>
    <p:extLst>
      <p:ext uri="{BB962C8B-B14F-4D97-AF65-F5344CB8AC3E}">
        <p14:creationId xmlns:p14="http://schemas.microsoft.com/office/powerpoint/2010/main" val="3990369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childTnLst>
                                  <p:subTnLst>
                                    <p:animClr clrSpc="rgb" dir="cw">
                                      <p:cBhvr override="childStyle">
                                        <p:cTn dur="1" fill="hold" display="0" masterRel="nextClick" afterEffect="1"/>
                                        <p:tgtEl>
                                          <p:spTgt spid="7">
                                            <p:txEl>
                                              <p:pRg st="1" end="1"/>
                                            </p:txEl>
                                          </p:spTgt>
                                        </p:tgtEl>
                                        <p:attrNameLst>
                                          <p:attrName>ppt_c</p:attrName>
                                        </p:attrNameLst>
                                      </p:cBhvr>
                                      <p:to>
                                        <a:srgbClr val="BFBFBF"/>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childTnLst>
                                  <p:subTnLst>
                                    <p:animClr clrSpc="rgb" dir="cw">
                                      <p:cBhvr override="childStyle">
                                        <p:cTn dur="1" fill="hold" display="0" masterRel="nextClick" afterEffect="1"/>
                                        <p:tgtEl>
                                          <p:spTgt spid="7">
                                            <p:txEl>
                                              <p:pRg st="2" end="2"/>
                                            </p:txEl>
                                          </p:spTgt>
                                        </p:tgtEl>
                                        <p:attrNameLst>
                                          <p:attrName>ppt_c</p:attrName>
                                        </p:attrNameLst>
                                      </p:cBhvr>
                                      <p:to>
                                        <a:srgbClr val="BFBFBF"/>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1000"/>
                                        <p:tgtEl>
                                          <p:spTgt spid="7">
                                            <p:txEl>
                                              <p:pRg st="3" end="3"/>
                                            </p:txEl>
                                          </p:spTgt>
                                        </p:tgtEl>
                                      </p:cBhvr>
                                    </p:animEffect>
                                  </p:childTnLst>
                                  <p:subTnLst>
                                    <p:animClr clrSpc="rgb" dir="cw">
                                      <p:cBhvr override="childStyle">
                                        <p:cTn dur="1" fill="hold" display="0" masterRel="nextClick" afterEffect="1"/>
                                        <p:tgtEl>
                                          <p:spTgt spid="7">
                                            <p:txEl>
                                              <p:pRg st="3" end="3"/>
                                            </p:txEl>
                                          </p:spTgt>
                                        </p:tgtEl>
                                        <p:attrNameLst>
                                          <p:attrName>ppt_c</p:attrName>
                                        </p:attrNameLst>
                                      </p:cBhvr>
                                      <p:to>
                                        <a:srgbClr val="BFBFBF"/>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1000"/>
                                        <p:tgtEl>
                                          <p:spTgt spid="7">
                                            <p:txEl>
                                              <p:pRg st="4" end="4"/>
                                            </p:txEl>
                                          </p:spTgt>
                                        </p:tgtEl>
                                      </p:cBhvr>
                                    </p:animEffect>
                                  </p:childTnLst>
                                  <p:subTnLst>
                                    <p:animClr clrSpc="rgb" dir="cw">
                                      <p:cBhvr override="childStyle">
                                        <p:cTn dur="1" fill="hold" display="0" masterRel="nextClick" afterEffect="1"/>
                                        <p:tgtEl>
                                          <p:spTgt spid="7">
                                            <p:txEl>
                                              <p:pRg st="4" end="4"/>
                                            </p:txEl>
                                          </p:spTgt>
                                        </p:tgtEl>
                                        <p:attrNameLst>
                                          <p:attrName>ppt_c</p:attrName>
                                        </p:attrNameLst>
                                      </p:cBhvr>
                                      <p:to>
                                        <a:srgbClr val="BFBFBF"/>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1000"/>
                                        <p:tgtEl>
                                          <p:spTgt spid="7">
                                            <p:txEl>
                                              <p:pRg st="5" end="5"/>
                                            </p:txEl>
                                          </p:spTgt>
                                        </p:tgtEl>
                                      </p:cBhvr>
                                    </p:animEffect>
                                  </p:childTnLst>
                                  <p:subTnLst>
                                    <p:animClr clrSpc="rgb" dir="cw">
                                      <p:cBhvr override="childStyle">
                                        <p:cTn dur="1" fill="hold" display="0" masterRel="nextClick" afterEffect="1"/>
                                        <p:tgtEl>
                                          <p:spTgt spid="7">
                                            <p:txEl>
                                              <p:pRg st="5" end="5"/>
                                            </p:txEl>
                                          </p:spTgt>
                                        </p:tgtEl>
                                        <p:attrNameLst>
                                          <p:attrName>ppt_c</p:attrName>
                                        </p:attrNameLst>
                                      </p:cBhvr>
                                      <p:to>
                                        <a:srgbClr val="BFBFBF"/>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fade">
                                      <p:cBhvr>
                                        <p:cTn id="37" dur="1000"/>
                                        <p:tgtEl>
                                          <p:spTgt spid="7">
                                            <p:txEl>
                                              <p:pRg st="0" end="0"/>
                                            </p:txEl>
                                          </p:spTgt>
                                        </p:tgtEl>
                                      </p:cBhvr>
                                    </p:animEffect>
                                  </p:childTnLst>
                                  <p:subTnLst>
                                    <p:animClr clrSpc="rgb" dir="cw">
                                      <p:cBhvr override="childStyle">
                                        <p:cTn dur="1" fill="hold" display="0" masterRel="nextClick" afterEffect="1"/>
                                        <p:tgtEl>
                                          <p:spTgt spid="7">
                                            <p:txEl>
                                              <p:pRg st="0" end="0"/>
                                            </p:txEl>
                                          </p:spTgt>
                                        </p:tgtEl>
                                        <p:attrNameLst>
                                          <p:attrName>ppt_c</p:attrName>
                                        </p:attrNameLst>
                                      </p:cBhvr>
                                      <p:to>
                                        <a:srgbClr val="BFBFB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tmplLst>
          <p:tmpl lvl="1">
            <p:tnLst>
              <p:par>
                <p:cTn presetID="10"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subTnLst>
                    <p:animClr clrSpc="rgb" dir="cw">
                      <p:cBhvr override="childStyle">
                        <p:cTn dur="1" fill="hold" display="0" masterRel="nextClick" afterEffect="1"/>
                        <p:tgtEl>
                          <p:spTgt spid="7"/>
                        </p:tgtEl>
                        <p:attrNameLst>
                          <p:attrName>ppt_c</p:attrName>
                        </p:attrNameLst>
                      </p:cBhvr>
                      <p:to>
                        <a:srgbClr val="BFBFBF"/>
                      </p:to>
                    </p:animClr>
                  </p:subTnLst>
                </p:cTn>
              </p:par>
            </p:tnLst>
          </p:tmpl>
        </p:tmplLst>
      </p:bldP>
      <p:bldP spid="2" grpId="0"/>
    </p:bld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ussenblad - Hoofdstukken - Witte achtergrond">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7" name="Titel 1"/>
          <p:cNvSpPr>
            <a:spLocks noGrp="1"/>
          </p:cNvSpPr>
          <p:nvPr>
            <p:ph type="ctrTitle" hasCustomPrompt="1"/>
          </p:nvPr>
        </p:nvSpPr>
        <p:spPr>
          <a:xfrm>
            <a:off x="1524000" y="753035"/>
            <a:ext cx="9144000" cy="2967328"/>
          </a:xfrm>
          <a:prstGeom prst="rect">
            <a:avLst/>
          </a:prstGeom>
        </p:spPr>
        <p:txBody>
          <a:bodyPr anchor="ctr">
            <a:normAutofit/>
          </a:bodyPr>
          <a:lstStyle>
            <a:lvl1pPr algn="ctr">
              <a:defRPr sz="6600" b="0" i="0" spc="0" baseline="0">
                <a:solidFill>
                  <a:srgbClr val="1D2362"/>
                </a:solidFill>
                <a:latin typeface="Verdana" charset="0"/>
                <a:ea typeface="Verdana" charset="0"/>
                <a:cs typeface="Verdana" charset="0"/>
              </a:defRPr>
            </a:lvl1pPr>
          </a:lstStyle>
          <a:p>
            <a:r>
              <a:rPr lang="nl-NL" dirty="0"/>
              <a:t>Titel van</a:t>
            </a:r>
            <a:br>
              <a:rPr lang="nl-NL" dirty="0"/>
            </a:br>
            <a:r>
              <a:rPr lang="nl-NL" dirty="0"/>
              <a:t>het hoofdstuk</a:t>
            </a:r>
          </a:p>
        </p:txBody>
      </p:sp>
      <p:sp>
        <p:nvSpPr>
          <p:cNvPr id="8" name="Ondertitel 2"/>
          <p:cNvSpPr>
            <a:spLocks noGrp="1"/>
          </p:cNvSpPr>
          <p:nvPr>
            <p:ph type="subTitle" idx="1" hasCustomPrompt="1"/>
          </p:nvPr>
        </p:nvSpPr>
        <p:spPr>
          <a:xfrm>
            <a:off x="1524000" y="3720363"/>
            <a:ext cx="9144000" cy="887496"/>
          </a:xfrm>
          <a:prstGeom prst="rect">
            <a:avLst/>
          </a:prstGeom>
        </p:spPr>
        <p:txBody>
          <a:bodyPr anchor="ctr">
            <a:normAutofit/>
          </a:bodyPr>
          <a:lstStyle>
            <a:lvl1pPr marL="0" indent="0" algn="ctr">
              <a:buNone/>
              <a:defRPr sz="2400" b="0" i="0" baseline="0">
                <a:solidFill>
                  <a:srgbClr val="67BFB5"/>
                </a:solidFill>
                <a:latin typeface="Verdana" charset="0"/>
                <a:ea typeface="Verdana" charset="0"/>
                <a:cs typeface="Verdan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Hoofdstuk #</a:t>
            </a:r>
          </a:p>
        </p:txBody>
      </p:sp>
    </p:spTree>
    <p:extLst>
      <p:ext uri="{BB962C8B-B14F-4D97-AF65-F5344CB8AC3E}">
        <p14:creationId xmlns:p14="http://schemas.microsoft.com/office/powerpoint/2010/main" val="342070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ussenblad - Hoofdstuk 1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7"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8" name="Tekstvak 7"/>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01</a:t>
            </a:r>
          </a:p>
        </p:txBody>
      </p:sp>
    </p:spTree>
    <p:extLst>
      <p:ext uri="{BB962C8B-B14F-4D97-AF65-F5344CB8AC3E}">
        <p14:creationId xmlns:p14="http://schemas.microsoft.com/office/powerpoint/2010/main" val="668041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ussenblad - Hoofdstuk 2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02</a:t>
            </a:r>
          </a:p>
        </p:txBody>
      </p:sp>
    </p:spTree>
    <p:extLst>
      <p:ext uri="{BB962C8B-B14F-4D97-AF65-F5344CB8AC3E}">
        <p14:creationId xmlns:p14="http://schemas.microsoft.com/office/powerpoint/2010/main" val="119197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ussenblad - Hoofdstuk 3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03</a:t>
            </a:r>
          </a:p>
        </p:txBody>
      </p:sp>
    </p:spTree>
    <p:extLst>
      <p:ext uri="{BB962C8B-B14F-4D97-AF65-F5344CB8AC3E}">
        <p14:creationId xmlns:p14="http://schemas.microsoft.com/office/powerpoint/2010/main" val="593709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ussenblad - Hoofdstuk 4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04</a:t>
            </a:r>
          </a:p>
        </p:txBody>
      </p:sp>
    </p:spTree>
    <p:extLst>
      <p:ext uri="{BB962C8B-B14F-4D97-AF65-F5344CB8AC3E}">
        <p14:creationId xmlns:p14="http://schemas.microsoft.com/office/powerpoint/2010/main" val="3801766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ussenblad - Hoofdstuk 5 - Witte achtergrond">
    <p:spTree>
      <p:nvGrpSpPr>
        <p:cNvPr id="1" name=""/>
        <p:cNvGrpSpPr/>
        <p:nvPr/>
      </p:nvGrpSpPr>
      <p:grpSpPr>
        <a:xfrm>
          <a:off x="0" y="0"/>
          <a:ext cx="0" cy="0"/>
          <a:chOff x="0" y="0"/>
          <a:chExt cx="0" cy="0"/>
        </a:xfrm>
      </p:grpSpPr>
      <p:pic>
        <p:nvPicPr>
          <p:cNvPr id="12" name="Afbeelding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3"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4" name="Tekstvak 13"/>
          <p:cNvSpPr txBox="1"/>
          <p:nvPr userDrawn="1"/>
        </p:nvSpPr>
        <p:spPr>
          <a:xfrm>
            <a:off x="1524000" y="1463894"/>
            <a:ext cx="2851230" cy="2246769"/>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05</a:t>
            </a:r>
          </a:p>
        </p:txBody>
      </p:sp>
    </p:spTree>
    <p:extLst>
      <p:ext uri="{BB962C8B-B14F-4D97-AF65-F5344CB8AC3E}">
        <p14:creationId xmlns:p14="http://schemas.microsoft.com/office/powerpoint/2010/main" val="314312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ussenblad - Hoofdstuk 6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246769"/>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06</a:t>
            </a:r>
          </a:p>
        </p:txBody>
      </p:sp>
    </p:spTree>
    <p:extLst>
      <p:ext uri="{BB962C8B-B14F-4D97-AF65-F5344CB8AC3E}">
        <p14:creationId xmlns:p14="http://schemas.microsoft.com/office/powerpoint/2010/main" val="122392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l en items - Witte achtergrond met huisstijlelementen - 1">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jdelijke aanduiding voor inhoud 2"/>
          <p:cNvSpPr>
            <a:spLocks noGrp="1"/>
          </p:cNvSpPr>
          <p:nvPr>
            <p:ph idx="1" hasCustomPrompt="1"/>
          </p:nvPr>
        </p:nvSpPr>
        <p:spPr>
          <a:xfrm>
            <a:off x="1201272" y="2141315"/>
            <a:ext cx="9753600" cy="3228543"/>
          </a:xfrm>
          <a:prstGeom prst="rect">
            <a:avLst/>
          </a:prstGeom>
        </p:spPr>
        <p:txBody>
          <a:bodyPr>
            <a:normAutofit/>
          </a:bodyPr>
          <a:lstStyle>
            <a:lvl1pPr marL="342900" indent="-342900">
              <a:buFont typeface="Arial" charset="0"/>
              <a:buChar char="•"/>
              <a:defRPr sz="2000" b="0" i="0" baseline="0">
                <a:latin typeface="Verdana" charset="0"/>
                <a:ea typeface="Verdana" charset="0"/>
                <a:cs typeface="Verdana"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Item 1</a:t>
            </a:r>
          </a:p>
          <a:p>
            <a:pPr lvl="0"/>
            <a:r>
              <a:rPr lang="nl-NL" dirty="0"/>
              <a:t>Item 2</a:t>
            </a:r>
          </a:p>
          <a:p>
            <a:pPr lvl="0"/>
            <a:r>
              <a:rPr lang="nl-NL" dirty="0"/>
              <a:t>Item 3</a:t>
            </a:r>
          </a:p>
          <a:p>
            <a:pPr lvl="0"/>
            <a:r>
              <a:rPr lang="nl-NL" dirty="0"/>
              <a:t>Item 4</a:t>
            </a:r>
          </a:p>
          <a:p>
            <a:pPr lvl="0"/>
            <a:r>
              <a:rPr lang="nl-NL" dirty="0"/>
              <a:t>Item 5</a:t>
            </a:r>
          </a:p>
          <a:p>
            <a:pPr lvl="0"/>
            <a:r>
              <a:rPr lang="nl-NL" dirty="0"/>
              <a:t>Item 6</a:t>
            </a:r>
          </a:p>
        </p:txBody>
      </p:sp>
      <p:sp>
        <p:nvSpPr>
          <p:cNvPr id="11" name="Titel 1"/>
          <p:cNvSpPr>
            <a:spLocks noGrp="1"/>
          </p:cNvSpPr>
          <p:nvPr>
            <p:ph type="title" hasCustomPrompt="1"/>
          </p:nvPr>
        </p:nvSpPr>
        <p:spPr>
          <a:xfrm>
            <a:off x="1219200" y="1198502"/>
            <a:ext cx="9753600" cy="792344"/>
          </a:xfrm>
        </p:spPr>
        <p:txBody>
          <a:bodyPr/>
          <a:lstStyle>
            <a:lvl1pPr algn="l">
              <a:defRPr/>
            </a:lvl1pPr>
          </a:lstStyle>
          <a:p>
            <a:r>
              <a:rPr lang="nl-NL" dirty="0"/>
              <a:t>Voeg een titel toe</a:t>
            </a:r>
          </a:p>
        </p:txBody>
      </p:sp>
    </p:spTree>
    <p:extLst>
      <p:ext uri="{BB962C8B-B14F-4D97-AF65-F5344CB8AC3E}">
        <p14:creationId xmlns:p14="http://schemas.microsoft.com/office/powerpoint/2010/main" val="97445388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ussenblad - Hoofdstuk 7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246769"/>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07</a:t>
            </a:r>
          </a:p>
        </p:txBody>
      </p:sp>
    </p:spTree>
    <p:extLst>
      <p:ext uri="{BB962C8B-B14F-4D97-AF65-F5344CB8AC3E}">
        <p14:creationId xmlns:p14="http://schemas.microsoft.com/office/powerpoint/2010/main" val="185961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ussenblad - Hoofdstuk 8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246769"/>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08</a:t>
            </a:r>
          </a:p>
        </p:txBody>
      </p:sp>
    </p:spTree>
    <p:extLst>
      <p:ext uri="{BB962C8B-B14F-4D97-AF65-F5344CB8AC3E}">
        <p14:creationId xmlns:p14="http://schemas.microsoft.com/office/powerpoint/2010/main" val="2226105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ussenblad - Hoofdstuk 9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09</a:t>
            </a:r>
          </a:p>
        </p:txBody>
      </p:sp>
    </p:spTree>
    <p:extLst>
      <p:ext uri="{BB962C8B-B14F-4D97-AF65-F5344CB8AC3E}">
        <p14:creationId xmlns:p14="http://schemas.microsoft.com/office/powerpoint/2010/main" val="259641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ussenblad - Hoofdstuk 10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10</a:t>
            </a:r>
          </a:p>
        </p:txBody>
      </p:sp>
    </p:spTree>
    <p:extLst>
      <p:ext uri="{BB962C8B-B14F-4D97-AF65-F5344CB8AC3E}">
        <p14:creationId xmlns:p14="http://schemas.microsoft.com/office/powerpoint/2010/main" val="2926291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ussenblad - Hoofdstukken - Blauwe achtergrond">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7" name="Titel 1"/>
          <p:cNvSpPr>
            <a:spLocks noGrp="1"/>
          </p:cNvSpPr>
          <p:nvPr>
            <p:ph type="ctrTitle" hasCustomPrompt="1"/>
          </p:nvPr>
        </p:nvSpPr>
        <p:spPr>
          <a:xfrm>
            <a:off x="1524000" y="753035"/>
            <a:ext cx="9144000" cy="2967328"/>
          </a:xfrm>
          <a:prstGeom prst="rect">
            <a:avLst/>
          </a:prstGeom>
        </p:spPr>
        <p:txBody>
          <a:bodyPr anchor="ctr">
            <a:normAutofit/>
          </a:bodyPr>
          <a:lstStyle>
            <a:lvl1pPr algn="ctr">
              <a:defRPr sz="6600" b="0" i="0" spc="0" baseline="0">
                <a:solidFill>
                  <a:schemeClr val="bg1"/>
                </a:solidFill>
                <a:latin typeface="Verdana" charset="0"/>
                <a:ea typeface="Verdana" charset="0"/>
                <a:cs typeface="Verdana" charset="0"/>
              </a:defRPr>
            </a:lvl1pPr>
          </a:lstStyle>
          <a:p>
            <a:r>
              <a:rPr lang="nl-NL" dirty="0"/>
              <a:t>Titel van</a:t>
            </a:r>
            <a:br>
              <a:rPr lang="nl-NL" dirty="0"/>
            </a:br>
            <a:r>
              <a:rPr lang="nl-NL" dirty="0"/>
              <a:t>het hoofdstuk</a:t>
            </a:r>
          </a:p>
        </p:txBody>
      </p:sp>
      <p:sp>
        <p:nvSpPr>
          <p:cNvPr id="8" name="Ondertitel 2"/>
          <p:cNvSpPr>
            <a:spLocks noGrp="1"/>
          </p:cNvSpPr>
          <p:nvPr>
            <p:ph type="subTitle" idx="1" hasCustomPrompt="1"/>
          </p:nvPr>
        </p:nvSpPr>
        <p:spPr>
          <a:xfrm>
            <a:off x="1524000" y="3720363"/>
            <a:ext cx="9144000" cy="887496"/>
          </a:xfrm>
          <a:prstGeom prst="rect">
            <a:avLst/>
          </a:prstGeom>
        </p:spPr>
        <p:txBody>
          <a:bodyPr anchor="ctr">
            <a:normAutofit/>
          </a:bodyPr>
          <a:lstStyle>
            <a:lvl1pPr marL="0" indent="0" algn="ctr">
              <a:buNone/>
              <a:defRPr sz="2400" b="0" i="0" baseline="0">
                <a:solidFill>
                  <a:srgbClr val="67BFB5"/>
                </a:solidFill>
                <a:latin typeface="Verdana" charset="0"/>
                <a:ea typeface="Verdana" charset="0"/>
                <a:cs typeface="Verdan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Hoofdstuk #</a:t>
            </a:r>
          </a:p>
        </p:txBody>
      </p:sp>
    </p:spTree>
    <p:extLst>
      <p:ext uri="{BB962C8B-B14F-4D97-AF65-F5344CB8AC3E}">
        <p14:creationId xmlns:p14="http://schemas.microsoft.com/office/powerpoint/2010/main" val="17671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ussenblad - Hoofdstuk 1 - Blauwe achtergrond">
    <p:spTree>
      <p:nvGrpSpPr>
        <p:cNvPr id="1" name=""/>
        <p:cNvGrpSpPr/>
        <p:nvPr/>
      </p:nvGrpSpPr>
      <p:grpSpPr>
        <a:xfrm>
          <a:off x="0" y="0"/>
          <a:ext cx="0" cy="0"/>
          <a:chOff x="0" y="0"/>
          <a:chExt cx="0" cy="0"/>
        </a:xfrm>
      </p:grpSpPr>
      <p:pic>
        <p:nvPicPr>
          <p:cNvPr id="23" name="Afbeelding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21"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22" name="Tekstvak 21"/>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01</a:t>
            </a:r>
          </a:p>
        </p:txBody>
      </p:sp>
    </p:spTree>
    <p:extLst>
      <p:ext uri="{BB962C8B-B14F-4D97-AF65-F5344CB8AC3E}">
        <p14:creationId xmlns:p14="http://schemas.microsoft.com/office/powerpoint/2010/main" val="3039972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ussenblad - Hoofdstuk 2 - Blauwe achtergrond">
    <p:spTree>
      <p:nvGrpSpPr>
        <p:cNvPr id="1" name=""/>
        <p:cNvGrpSpPr/>
        <p:nvPr/>
      </p:nvGrpSpPr>
      <p:grpSpPr>
        <a:xfrm>
          <a:off x="0" y="0"/>
          <a:ext cx="0" cy="0"/>
          <a:chOff x="0" y="0"/>
          <a:chExt cx="0" cy="0"/>
        </a:xfrm>
      </p:grpSpPr>
      <p:pic>
        <p:nvPicPr>
          <p:cNvPr id="12" name="Afbeelding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3"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4" name="Tekstvak 13"/>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02</a:t>
            </a:r>
          </a:p>
        </p:txBody>
      </p:sp>
    </p:spTree>
    <p:extLst>
      <p:ext uri="{BB962C8B-B14F-4D97-AF65-F5344CB8AC3E}">
        <p14:creationId xmlns:p14="http://schemas.microsoft.com/office/powerpoint/2010/main" val="23492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Tussenblad - Hoofdstuk 3 - Blauwe achtergrond">
    <p:spTree>
      <p:nvGrpSpPr>
        <p:cNvPr id="1" name=""/>
        <p:cNvGrpSpPr/>
        <p:nvPr/>
      </p:nvGrpSpPr>
      <p:grpSpPr>
        <a:xfrm>
          <a:off x="0" y="0"/>
          <a:ext cx="0" cy="0"/>
          <a:chOff x="0" y="0"/>
          <a:chExt cx="0" cy="0"/>
        </a:xfrm>
      </p:grpSpPr>
      <p:pic>
        <p:nvPicPr>
          <p:cNvPr id="12" name="Afbeelding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3"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4" name="Tekstvak 13"/>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03</a:t>
            </a:r>
          </a:p>
        </p:txBody>
      </p:sp>
    </p:spTree>
    <p:extLst>
      <p:ext uri="{BB962C8B-B14F-4D97-AF65-F5344CB8AC3E}">
        <p14:creationId xmlns:p14="http://schemas.microsoft.com/office/powerpoint/2010/main" val="348247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Tussenblad - Hoofdstuk 4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04</a:t>
            </a:r>
          </a:p>
        </p:txBody>
      </p:sp>
    </p:spTree>
    <p:extLst>
      <p:ext uri="{BB962C8B-B14F-4D97-AF65-F5344CB8AC3E}">
        <p14:creationId xmlns:p14="http://schemas.microsoft.com/office/powerpoint/2010/main" val="295649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Tussenblad - Hoofdstuk 5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05</a:t>
            </a:r>
          </a:p>
        </p:txBody>
      </p:sp>
    </p:spTree>
    <p:extLst>
      <p:ext uri="{BB962C8B-B14F-4D97-AF65-F5344CB8AC3E}">
        <p14:creationId xmlns:p14="http://schemas.microsoft.com/office/powerpoint/2010/main" val="3026670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el en items - Witte achtergrond met huisstijlelementen - 2">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7" name="Tijdelijke aanduiding voor inhoud 2"/>
          <p:cNvSpPr>
            <a:spLocks noGrp="1"/>
          </p:cNvSpPr>
          <p:nvPr>
            <p:ph idx="1" hasCustomPrompt="1"/>
          </p:nvPr>
        </p:nvSpPr>
        <p:spPr>
          <a:xfrm>
            <a:off x="1201272" y="2141315"/>
            <a:ext cx="9753600" cy="3228543"/>
          </a:xfrm>
          <a:prstGeom prst="rect">
            <a:avLst/>
          </a:prstGeom>
        </p:spPr>
        <p:txBody>
          <a:bodyPr>
            <a:normAutofit/>
          </a:bodyPr>
          <a:lstStyle>
            <a:lvl1pPr marL="342900" indent="-342900">
              <a:buFont typeface="Arial" charset="0"/>
              <a:buChar char="•"/>
              <a:defRPr sz="2000" b="0" i="0" baseline="0">
                <a:latin typeface="Verdana" charset="0"/>
                <a:ea typeface="Verdana" charset="0"/>
                <a:cs typeface="Verdana"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Item 1</a:t>
            </a:r>
          </a:p>
          <a:p>
            <a:pPr lvl="0"/>
            <a:r>
              <a:rPr lang="nl-NL" dirty="0"/>
              <a:t>Item 2</a:t>
            </a:r>
          </a:p>
          <a:p>
            <a:pPr lvl="0"/>
            <a:r>
              <a:rPr lang="nl-NL" dirty="0"/>
              <a:t>Item 3</a:t>
            </a:r>
          </a:p>
          <a:p>
            <a:pPr lvl="0"/>
            <a:r>
              <a:rPr lang="nl-NL" dirty="0"/>
              <a:t>Item 4</a:t>
            </a:r>
          </a:p>
          <a:p>
            <a:pPr lvl="0"/>
            <a:r>
              <a:rPr lang="nl-NL" dirty="0"/>
              <a:t>Item 5</a:t>
            </a:r>
          </a:p>
          <a:p>
            <a:pPr lvl="0"/>
            <a:r>
              <a:rPr lang="nl-NL" dirty="0"/>
              <a:t>Item 6</a:t>
            </a:r>
          </a:p>
        </p:txBody>
      </p:sp>
      <p:sp>
        <p:nvSpPr>
          <p:cNvPr id="8" name="Titel 1"/>
          <p:cNvSpPr>
            <a:spLocks noGrp="1"/>
          </p:cNvSpPr>
          <p:nvPr>
            <p:ph type="title" hasCustomPrompt="1"/>
          </p:nvPr>
        </p:nvSpPr>
        <p:spPr>
          <a:xfrm>
            <a:off x="1219200" y="1198502"/>
            <a:ext cx="9753600" cy="792344"/>
          </a:xfrm>
        </p:spPr>
        <p:txBody>
          <a:bodyPr/>
          <a:lstStyle>
            <a:lvl1pPr algn="l">
              <a:defRPr/>
            </a:lvl1pPr>
          </a:lstStyle>
          <a:p>
            <a:r>
              <a:rPr lang="nl-NL" dirty="0"/>
              <a:t>Voeg een titel toe</a:t>
            </a:r>
          </a:p>
        </p:txBody>
      </p:sp>
    </p:spTree>
    <p:extLst>
      <p:ext uri="{BB962C8B-B14F-4D97-AF65-F5344CB8AC3E}">
        <p14:creationId xmlns:p14="http://schemas.microsoft.com/office/powerpoint/2010/main" val="79634100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ussenblad - Hoofdstuk 6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06</a:t>
            </a:r>
          </a:p>
        </p:txBody>
      </p:sp>
    </p:spTree>
    <p:extLst>
      <p:ext uri="{BB962C8B-B14F-4D97-AF65-F5344CB8AC3E}">
        <p14:creationId xmlns:p14="http://schemas.microsoft.com/office/powerpoint/2010/main" val="130758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Tussenblad - Hoofdstuk 7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07</a:t>
            </a:r>
          </a:p>
        </p:txBody>
      </p:sp>
    </p:spTree>
    <p:extLst>
      <p:ext uri="{BB962C8B-B14F-4D97-AF65-F5344CB8AC3E}">
        <p14:creationId xmlns:p14="http://schemas.microsoft.com/office/powerpoint/2010/main" val="400691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Tussenblad - Hoofdstuk 8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08</a:t>
            </a:r>
          </a:p>
        </p:txBody>
      </p:sp>
    </p:spTree>
    <p:extLst>
      <p:ext uri="{BB962C8B-B14F-4D97-AF65-F5344CB8AC3E}">
        <p14:creationId xmlns:p14="http://schemas.microsoft.com/office/powerpoint/2010/main" val="314666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Tussenblad - Hoofdstuk 9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09</a:t>
            </a:r>
          </a:p>
        </p:txBody>
      </p:sp>
    </p:spTree>
    <p:extLst>
      <p:ext uri="{BB962C8B-B14F-4D97-AF65-F5344CB8AC3E}">
        <p14:creationId xmlns:p14="http://schemas.microsoft.com/office/powerpoint/2010/main" val="392795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Tussenblad - Hoofdstuk 10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10</a:t>
            </a:r>
          </a:p>
        </p:txBody>
      </p:sp>
    </p:spTree>
    <p:extLst>
      <p:ext uri="{BB962C8B-B14F-4D97-AF65-F5344CB8AC3E}">
        <p14:creationId xmlns:p14="http://schemas.microsoft.com/office/powerpoint/2010/main" val="252189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Afbeelding, titel en items">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1998" cy="6857999"/>
          </a:xfrm>
          <a:prstGeom prst="rect">
            <a:avLst/>
          </a:prstGeom>
        </p:spPr>
      </p:pic>
      <p:sp>
        <p:nvSpPr>
          <p:cNvPr id="8" name="Rechthoek 7"/>
          <p:cNvSpPr/>
          <p:nvPr userDrawn="1"/>
        </p:nvSpPr>
        <p:spPr>
          <a:xfrm>
            <a:off x="0" y="0"/>
            <a:ext cx="5235388" cy="68580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5"/>
          <p:cNvSpPr>
            <a:spLocks noGrp="1"/>
          </p:cNvSpPr>
          <p:nvPr>
            <p:ph type="body" sz="quarter" idx="10" hasCustomPrompt="1"/>
          </p:nvPr>
        </p:nvSpPr>
        <p:spPr>
          <a:xfrm>
            <a:off x="610301" y="2969550"/>
            <a:ext cx="4014787" cy="918900"/>
          </a:xfrm>
          <a:prstGeom prst="rect">
            <a:avLst/>
          </a:prstGeom>
        </p:spPr>
        <p:txBody>
          <a:bodyPr anchor="ctr">
            <a:noAutofit/>
          </a:bodyPr>
          <a:lstStyle>
            <a:lvl1pPr marL="0" indent="0" algn="ctr">
              <a:buNone/>
              <a:defRPr sz="2400" b="0" i="0" baseline="0">
                <a:latin typeface="Verdana" charset="0"/>
                <a:ea typeface="Verdana" charset="0"/>
                <a:cs typeface="Verdana" charset="0"/>
              </a:defRPr>
            </a:lvl1pPr>
          </a:lstStyle>
          <a:p>
            <a:pPr lvl="0"/>
            <a:r>
              <a:rPr lang="nl-NL" dirty="0"/>
              <a:t>Plaats hier een afbeelding</a:t>
            </a:r>
          </a:p>
        </p:txBody>
      </p:sp>
      <p:sp>
        <p:nvSpPr>
          <p:cNvPr id="10" name="Titel 1"/>
          <p:cNvSpPr>
            <a:spLocks noGrp="1"/>
          </p:cNvSpPr>
          <p:nvPr>
            <p:ph type="title" hasCustomPrompt="1"/>
          </p:nvPr>
        </p:nvSpPr>
        <p:spPr>
          <a:xfrm>
            <a:off x="5459505" y="365125"/>
            <a:ext cx="6343425" cy="1203699"/>
          </a:xfrm>
        </p:spPr>
        <p:txBody>
          <a:bodyPr>
            <a:normAutofit/>
          </a:bodyPr>
          <a:lstStyle>
            <a:lvl1pPr algn="l">
              <a:defRPr sz="3200" baseline="0"/>
            </a:lvl1pPr>
          </a:lstStyle>
          <a:p>
            <a:r>
              <a:rPr lang="nl-NL" dirty="0"/>
              <a:t>Voeg een titel toe</a:t>
            </a:r>
            <a:br>
              <a:rPr lang="nl-NL" dirty="0"/>
            </a:br>
            <a:r>
              <a:rPr lang="nl-NL" dirty="0"/>
              <a:t>Extra regel</a:t>
            </a:r>
          </a:p>
        </p:txBody>
      </p:sp>
      <p:sp>
        <p:nvSpPr>
          <p:cNvPr id="11" name="Tijdelijke aanduiding voor inhoud 2"/>
          <p:cNvSpPr>
            <a:spLocks noGrp="1"/>
          </p:cNvSpPr>
          <p:nvPr>
            <p:ph idx="1" hasCustomPrompt="1"/>
          </p:nvPr>
        </p:nvSpPr>
        <p:spPr>
          <a:xfrm>
            <a:off x="5459506" y="1730189"/>
            <a:ext cx="6343426" cy="3657600"/>
          </a:xfrm>
          <a:prstGeom prst="rect">
            <a:avLst/>
          </a:prstGeom>
        </p:spPr>
        <p:txBody>
          <a:bodyPr>
            <a:normAutofit/>
          </a:bodyPr>
          <a:lstStyle>
            <a:lvl1pPr marL="342900" indent="-342900">
              <a:buFont typeface="Arial" charset="0"/>
              <a:buChar char="•"/>
              <a:defRPr sz="2000" b="0" i="0" baseline="0">
                <a:latin typeface="Verdana" charset="0"/>
                <a:ea typeface="Verdana" charset="0"/>
                <a:cs typeface="Verdana"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Item 1</a:t>
            </a:r>
          </a:p>
          <a:p>
            <a:pPr lvl="0"/>
            <a:r>
              <a:rPr lang="nl-NL" dirty="0"/>
              <a:t>Item 2</a:t>
            </a:r>
          </a:p>
          <a:p>
            <a:pPr lvl="0"/>
            <a:r>
              <a:rPr lang="nl-NL" dirty="0"/>
              <a:t>Item 3</a:t>
            </a:r>
          </a:p>
          <a:p>
            <a:pPr lvl="0"/>
            <a:r>
              <a:rPr lang="nl-NL" dirty="0"/>
              <a:t>Item 4</a:t>
            </a:r>
          </a:p>
          <a:p>
            <a:pPr lvl="0"/>
            <a:r>
              <a:rPr lang="nl-NL" dirty="0"/>
              <a:t>Item 5</a:t>
            </a:r>
          </a:p>
          <a:p>
            <a:pPr lvl="0"/>
            <a:r>
              <a:rPr lang="nl-NL" dirty="0"/>
              <a:t>Item 6</a:t>
            </a:r>
          </a:p>
        </p:txBody>
      </p:sp>
    </p:spTree>
    <p:extLst>
      <p:ext uri="{BB962C8B-B14F-4D97-AF65-F5344CB8AC3E}">
        <p14:creationId xmlns:p14="http://schemas.microsoft.com/office/powerpoint/2010/main" val="113742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1000"/>
                                        <p:tgtEl>
                                          <p:spTgt spid="11">
                                            <p:txEl>
                                              <p:pRg st="0" end="0"/>
                                            </p:txEl>
                                          </p:spTgt>
                                        </p:tgtEl>
                                      </p:cBhvr>
                                    </p:animEffect>
                                  </p:childTnLst>
                                  <p:subTnLst>
                                    <p:animClr clrSpc="rgb" dir="cw">
                                      <p:cBhvr override="childStyle">
                                        <p:cTn dur="1" fill="hold" display="0" masterRel="nextClick" afterEffect="1"/>
                                        <p:tgtEl>
                                          <p:spTgt spid="11">
                                            <p:txEl>
                                              <p:pRg st="0" end="0"/>
                                            </p:txEl>
                                          </p:spTgt>
                                        </p:tgtEl>
                                        <p:attrNameLst>
                                          <p:attrName>ppt_c</p:attrName>
                                        </p:attrNameLst>
                                      </p:cBhvr>
                                      <p:to>
                                        <a:srgbClr val="BFBFBF"/>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fade">
                                      <p:cBhvr>
                                        <p:cTn id="17" dur="1000"/>
                                        <p:tgtEl>
                                          <p:spTgt spid="11">
                                            <p:txEl>
                                              <p:pRg st="1" end="1"/>
                                            </p:txEl>
                                          </p:spTgt>
                                        </p:tgtEl>
                                      </p:cBhvr>
                                    </p:animEffect>
                                  </p:childTnLst>
                                  <p:subTnLst>
                                    <p:animClr clrSpc="rgb" dir="cw">
                                      <p:cBhvr override="childStyle">
                                        <p:cTn dur="1" fill="hold" display="0" masterRel="nextClick" afterEffect="1"/>
                                        <p:tgtEl>
                                          <p:spTgt spid="11">
                                            <p:txEl>
                                              <p:pRg st="1" end="1"/>
                                            </p:txEl>
                                          </p:spTgt>
                                        </p:tgtEl>
                                        <p:attrNameLst>
                                          <p:attrName>ppt_c</p:attrName>
                                        </p:attrNameLst>
                                      </p:cBhvr>
                                      <p:to>
                                        <a:srgbClr val="BFBFBF"/>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fade">
                                      <p:cBhvr>
                                        <p:cTn id="22" dur="1000"/>
                                        <p:tgtEl>
                                          <p:spTgt spid="11">
                                            <p:txEl>
                                              <p:pRg st="2" end="2"/>
                                            </p:txEl>
                                          </p:spTgt>
                                        </p:tgtEl>
                                      </p:cBhvr>
                                    </p:animEffect>
                                  </p:childTnLst>
                                  <p:subTnLst>
                                    <p:animClr clrSpc="rgb" dir="cw">
                                      <p:cBhvr override="childStyle">
                                        <p:cTn dur="1" fill="hold" display="0" masterRel="nextClick" afterEffect="1"/>
                                        <p:tgtEl>
                                          <p:spTgt spid="11">
                                            <p:txEl>
                                              <p:pRg st="2" end="2"/>
                                            </p:txEl>
                                          </p:spTgt>
                                        </p:tgtEl>
                                        <p:attrNameLst>
                                          <p:attrName>ppt_c</p:attrName>
                                        </p:attrNameLst>
                                      </p:cBhvr>
                                      <p:to>
                                        <a:srgbClr val="BFBFBF"/>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fade">
                                      <p:cBhvr>
                                        <p:cTn id="27" dur="1000"/>
                                        <p:tgtEl>
                                          <p:spTgt spid="11">
                                            <p:txEl>
                                              <p:pRg st="3" end="3"/>
                                            </p:txEl>
                                          </p:spTgt>
                                        </p:tgtEl>
                                      </p:cBhvr>
                                    </p:animEffect>
                                  </p:childTnLst>
                                  <p:subTnLst>
                                    <p:animClr clrSpc="rgb" dir="cw">
                                      <p:cBhvr override="childStyle">
                                        <p:cTn dur="1" fill="hold" display="0" masterRel="nextClick" afterEffect="1"/>
                                        <p:tgtEl>
                                          <p:spTgt spid="11">
                                            <p:txEl>
                                              <p:pRg st="3" end="3"/>
                                            </p:txEl>
                                          </p:spTgt>
                                        </p:tgtEl>
                                        <p:attrNameLst>
                                          <p:attrName>ppt_c</p:attrName>
                                        </p:attrNameLst>
                                      </p:cBhvr>
                                      <p:to>
                                        <a:srgbClr val="BFBFBF"/>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xEl>
                                              <p:pRg st="4" end="4"/>
                                            </p:txEl>
                                          </p:spTgt>
                                        </p:tgtEl>
                                        <p:attrNameLst>
                                          <p:attrName>style.visibility</p:attrName>
                                        </p:attrNameLst>
                                      </p:cBhvr>
                                      <p:to>
                                        <p:strVal val="visible"/>
                                      </p:to>
                                    </p:set>
                                    <p:animEffect transition="in" filter="fade">
                                      <p:cBhvr>
                                        <p:cTn id="32" dur="1000"/>
                                        <p:tgtEl>
                                          <p:spTgt spid="11">
                                            <p:txEl>
                                              <p:pRg st="4" end="4"/>
                                            </p:txEl>
                                          </p:spTgt>
                                        </p:tgtEl>
                                      </p:cBhvr>
                                    </p:animEffect>
                                  </p:childTnLst>
                                  <p:subTnLst>
                                    <p:animClr clrSpc="rgb" dir="cw">
                                      <p:cBhvr override="childStyle">
                                        <p:cTn dur="1" fill="hold" display="0" masterRel="nextClick" afterEffect="1"/>
                                        <p:tgtEl>
                                          <p:spTgt spid="11">
                                            <p:txEl>
                                              <p:pRg st="4" end="4"/>
                                            </p:txEl>
                                          </p:spTgt>
                                        </p:tgtEl>
                                        <p:attrNameLst>
                                          <p:attrName>ppt_c</p:attrName>
                                        </p:attrNameLst>
                                      </p:cBhvr>
                                      <p:to>
                                        <a:srgbClr val="BFBFBF"/>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xEl>
                                              <p:pRg st="5" end="5"/>
                                            </p:txEl>
                                          </p:spTgt>
                                        </p:tgtEl>
                                        <p:attrNameLst>
                                          <p:attrName>style.visibility</p:attrName>
                                        </p:attrNameLst>
                                      </p:cBhvr>
                                      <p:to>
                                        <p:strVal val="visible"/>
                                      </p:to>
                                    </p:set>
                                    <p:animEffect transition="in" filter="fade">
                                      <p:cBhvr>
                                        <p:cTn id="37" dur="1000"/>
                                        <p:tgtEl>
                                          <p:spTgt spid="11">
                                            <p:txEl>
                                              <p:pRg st="5" end="5"/>
                                            </p:txEl>
                                          </p:spTgt>
                                        </p:tgtEl>
                                      </p:cBhvr>
                                    </p:animEffect>
                                  </p:childTnLst>
                                  <p:subTnLst>
                                    <p:animClr clrSpc="rgb" dir="cw">
                                      <p:cBhvr override="childStyle">
                                        <p:cTn dur="1" fill="hold" display="0" masterRel="nextClick" afterEffect="1"/>
                                        <p:tgtEl>
                                          <p:spTgt spid="11">
                                            <p:txEl>
                                              <p:pRg st="5" end="5"/>
                                            </p:txEl>
                                          </p:spTgt>
                                        </p:tgtEl>
                                        <p:attrNameLst>
                                          <p:attrName>ppt_c</p:attrName>
                                        </p:attrNameLst>
                                      </p:cBhvr>
                                      <p:to>
                                        <a:srgbClr val="BFBFB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tmplLst>
          <p:tmpl lvl="1">
            <p:tnLst>
              <p:par>
                <p:cT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subTnLst>
                    <p:animClr clrSpc="rgb" dir="cw">
                      <p:cBhvr override="childStyle">
                        <p:cTn dur="1" fill="hold" display="0" masterRel="nextClick" afterEffect="1"/>
                        <p:tgtEl>
                          <p:spTgt spid="11"/>
                        </p:tgtEl>
                        <p:attrNameLst>
                          <p:attrName>ppt_c</p:attrName>
                        </p:attrNameLst>
                      </p:cBhvr>
                      <p:to>
                        <a:srgbClr val="BFBFBF"/>
                      </p:to>
                    </p:animClr>
                  </p:subTnLst>
                </p:cTn>
              </p:par>
            </p:tnLst>
          </p:tmpl>
        </p:tmplLst>
      </p:bldP>
    </p:bld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itel en items">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1998" cy="6857999"/>
          </a:xfrm>
          <a:prstGeom prst="rect">
            <a:avLst/>
          </a:prstGeom>
        </p:spPr>
      </p:pic>
      <p:sp>
        <p:nvSpPr>
          <p:cNvPr id="13" name="Tijdelijke aanduiding voor inhoud 2"/>
          <p:cNvSpPr>
            <a:spLocks noGrp="1"/>
          </p:cNvSpPr>
          <p:nvPr>
            <p:ph idx="1" hasCustomPrompt="1"/>
          </p:nvPr>
        </p:nvSpPr>
        <p:spPr>
          <a:xfrm>
            <a:off x="1201272" y="1729520"/>
            <a:ext cx="9753600" cy="3640339"/>
          </a:xfrm>
          <a:prstGeom prst="rect">
            <a:avLst/>
          </a:prstGeom>
        </p:spPr>
        <p:txBody>
          <a:bodyPr>
            <a:normAutofit/>
          </a:bodyPr>
          <a:lstStyle>
            <a:lvl1pPr marL="342900" indent="-342900">
              <a:buFont typeface="Arial" charset="0"/>
              <a:buChar char="•"/>
              <a:defRPr sz="2000" b="0" i="0" baseline="0">
                <a:latin typeface="Verdana" charset="0"/>
                <a:ea typeface="Verdana" charset="0"/>
                <a:cs typeface="Verdana"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Item 1</a:t>
            </a:r>
          </a:p>
          <a:p>
            <a:pPr lvl="0"/>
            <a:r>
              <a:rPr lang="nl-NL" dirty="0"/>
              <a:t>Item 2</a:t>
            </a:r>
          </a:p>
          <a:p>
            <a:pPr lvl="0"/>
            <a:r>
              <a:rPr lang="nl-NL" dirty="0"/>
              <a:t>Item 3</a:t>
            </a:r>
          </a:p>
          <a:p>
            <a:pPr lvl="0"/>
            <a:r>
              <a:rPr lang="nl-NL" dirty="0"/>
              <a:t>Item 4</a:t>
            </a:r>
          </a:p>
          <a:p>
            <a:pPr lvl="0"/>
            <a:r>
              <a:rPr lang="nl-NL" dirty="0"/>
              <a:t>Item 5</a:t>
            </a:r>
          </a:p>
          <a:p>
            <a:pPr lvl="0"/>
            <a:r>
              <a:rPr lang="nl-NL" dirty="0"/>
              <a:t>Item 6</a:t>
            </a:r>
          </a:p>
        </p:txBody>
      </p:sp>
      <p:sp>
        <p:nvSpPr>
          <p:cNvPr id="14" name="Titel 1"/>
          <p:cNvSpPr>
            <a:spLocks noGrp="1"/>
          </p:cNvSpPr>
          <p:nvPr>
            <p:ph type="title" hasCustomPrompt="1"/>
          </p:nvPr>
        </p:nvSpPr>
        <p:spPr>
          <a:xfrm>
            <a:off x="1219200" y="365125"/>
            <a:ext cx="9735671" cy="1203699"/>
          </a:xfrm>
        </p:spPr>
        <p:txBody>
          <a:bodyPr/>
          <a:lstStyle>
            <a:lvl1pPr algn="l">
              <a:defRPr baseline="0"/>
            </a:lvl1pPr>
          </a:lstStyle>
          <a:p>
            <a:r>
              <a:rPr lang="nl-NL" dirty="0"/>
              <a:t>Voeg een titel toe</a:t>
            </a:r>
            <a:br>
              <a:rPr lang="nl-NL" dirty="0"/>
            </a:br>
            <a:r>
              <a:rPr lang="nl-NL" dirty="0"/>
              <a:t>Extra regel</a:t>
            </a:r>
          </a:p>
        </p:txBody>
      </p:sp>
    </p:spTree>
    <p:extLst>
      <p:ext uri="{BB962C8B-B14F-4D97-AF65-F5344CB8AC3E}">
        <p14:creationId xmlns:p14="http://schemas.microsoft.com/office/powerpoint/2010/main" val="392175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subTnLst>
                                    <p:animClr clrSpc="rgb" dir="cw">
                                      <p:cBhvr override="childStyle">
                                        <p:cTn dur="1" fill="hold" display="0" masterRel="nextClick" afterEffect="1"/>
                                        <p:tgtEl>
                                          <p:spTgt spid="13">
                                            <p:txEl>
                                              <p:pRg st="0" end="0"/>
                                            </p:txEl>
                                          </p:spTgt>
                                        </p:tgtEl>
                                        <p:attrNameLst>
                                          <p:attrName>ppt_c</p:attrName>
                                        </p:attrNameLst>
                                      </p:cBhvr>
                                      <p:to>
                                        <a:srgbClr val="BFBFBF"/>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fade">
                                      <p:cBhvr>
                                        <p:cTn id="17" dur="500"/>
                                        <p:tgtEl>
                                          <p:spTgt spid="13">
                                            <p:txEl>
                                              <p:pRg st="1" end="1"/>
                                            </p:txEl>
                                          </p:spTgt>
                                        </p:tgtEl>
                                      </p:cBhvr>
                                    </p:animEffect>
                                  </p:childTnLst>
                                  <p:subTnLst>
                                    <p:animClr clrSpc="rgb" dir="cw">
                                      <p:cBhvr override="childStyle">
                                        <p:cTn dur="1" fill="hold" display="0" masterRel="nextClick" afterEffect="1"/>
                                        <p:tgtEl>
                                          <p:spTgt spid="13">
                                            <p:txEl>
                                              <p:pRg st="1" end="1"/>
                                            </p:txEl>
                                          </p:spTgt>
                                        </p:tgtEl>
                                        <p:attrNameLst>
                                          <p:attrName>ppt_c</p:attrName>
                                        </p:attrNameLst>
                                      </p:cBhvr>
                                      <p:to>
                                        <a:srgbClr val="BFBFBF"/>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fade">
                                      <p:cBhvr>
                                        <p:cTn id="22" dur="500"/>
                                        <p:tgtEl>
                                          <p:spTgt spid="13">
                                            <p:txEl>
                                              <p:pRg st="2" end="2"/>
                                            </p:txEl>
                                          </p:spTgt>
                                        </p:tgtEl>
                                      </p:cBhvr>
                                    </p:animEffect>
                                  </p:childTnLst>
                                  <p:subTnLst>
                                    <p:animClr clrSpc="rgb" dir="cw">
                                      <p:cBhvr override="childStyle">
                                        <p:cTn dur="1" fill="hold" display="0" masterRel="nextClick" afterEffect="1"/>
                                        <p:tgtEl>
                                          <p:spTgt spid="13">
                                            <p:txEl>
                                              <p:pRg st="2" end="2"/>
                                            </p:txEl>
                                          </p:spTgt>
                                        </p:tgtEl>
                                        <p:attrNameLst>
                                          <p:attrName>ppt_c</p:attrName>
                                        </p:attrNameLst>
                                      </p:cBhvr>
                                      <p:to>
                                        <a:srgbClr val="BFBFBF"/>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fade">
                                      <p:cBhvr>
                                        <p:cTn id="27" dur="500"/>
                                        <p:tgtEl>
                                          <p:spTgt spid="13">
                                            <p:txEl>
                                              <p:pRg st="3" end="3"/>
                                            </p:txEl>
                                          </p:spTgt>
                                        </p:tgtEl>
                                      </p:cBhvr>
                                    </p:animEffect>
                                  </p:childTnLst>
                                  <p:subTnLst>
                                    <p:animClr clrSpc="rgb" dir="cw">
                                      <p:cBhvr override="childStyle">
                                        <p:cTn dur="1" fill="hold" display="0" masterRel="nextClick" afterEffect="1"/>
                                        <p:tgtEl>
                                          <p:spTgt spid="13">
                                            <p:txEl>
                                              <p:pRg st="3" end="3"/>
                                            </p:txEl>
                                          </p:spTgt>
                                        </p:tgtEl>
                                        <p:attrNameLst>
                                          <p:attrName>ppt_c</p:attrName>
                                        </p:attrNameLst>
                                      </p:cBhvr>
                                      <p:to>
                                        <a:srgbClr val="BFBFBF"/>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xEl>
                                              <p:pRg st="4" end="4"/>
                                            </p:txEl>
                                          </p:spTgt>
                                        </p:tgtEl>
                                        <p:attrNameLst>
                                          <p:attrName>style.visibility</p:attrName>
                                        </p:attrNameLst>
                                      </p:cBhvr>
                                      <p:to>
                                        <p:strVal val="visible"/>
                                      </p:to>
                                    </p:set>
                                    <p:animEffect transition="in" filter="fade">
                                      <p:cBhvr>
                                        <p:cTn id="32" dur="500"/>
                                        <p:tgtEl>
                                          <p:spTgt spid="13">
                                            <p:txEl>
                                              <p:pRg st="4" end="4"/>
                                            </p:txEl>
                                          </p:spTgt>
                                        </p:tgtEl>
                                      </p:cBhvr>
                                    </p:animEffect>
                                  </p:childTnLst>
                                  <p:subTnLst>
                                    <p:animClr clrSpc="rgb" dir="cw">
                                      <p:cBhvr override="childStyle">
                                        <p:cTn dur="1" fill="hold" display="0" masterRel="nextClick" afterEffect="1"/>
                                        <p:tgtEl>
                                          <p:spTgt spid="13">
                                            <p:txEl>
                                              <p:pRg st="4" end="4"/>
                                            </p:txEl>
                                          </p:spTgt>
                                        </p:tgtEl>
                                        <p:attrNameLst>
                                          <p:attrName>ppt_c</p:attrName>
                                        </p:attrNameLst>
                                      </p:cBhvr>
                                      <p:to>
                                        <a:srgbClr val="BFBFBF"/>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xEl>
                                              <p:pRg st="5" end="5"/>
                                            </p:txEl>
                                          </p:spTgt>
                                        </p:tgtEl>
                                        <p:attrNameLst>
                                          <p:attrName>style.visibility</p:attrName>
                                        </p:attrNameLst>
                                      </p:cBhvr>
                                      <p:to>
                                        <p:strVal val="visible"/>
                                      </p:to>
                                    </p:set>
                                    <p:animEffect transition="in" filter="fade">
                                      <p:cBhvr>
                                        <p:cTn id="37" dur="500"/>
                                        <p:tgtEl>
                                          <p:spTgt spid="13">
                                            <p:txEl>
                                              <p:pRg st="5" end="5"/>
                                            </p:txEl>
                                          </p:spTgt>
                                        </p:tgtEl>
                                      </p:cBhvr>
                                    </p:animEffect>
                                  </p:childTnLst>
                                  <p:subTnLst>
                                    <p:animClr clrSpc="rgb" dir="cw">
                                      <p:cBhvr override="childStyle">
                                        <p:cTn dur="1" fill="hold" display="0" masterRel="nextClick" afterEffect="1"/>
                                        <p:tgtEl>
                                          <p:spTgt spid="13">
                                            <p:txEl>
                                              <p:pRg st="5" end="5"/>
                                            </p:txEl>
                                          </p:spTgt>
                                        </p:tgtEl>
                                        <p:attrNameLst>
                                          <p:attrName>ppt_c</p:attrName>
                                        </p:attrNameLst>
                                      </p:cBhvr>
                                      <p:to>
                                        <a:srgbClr val="BFBFB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tmplLst>
          <p:tmpl lvl="1">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rgbClr val="BFBFBF"/>
                      </p:to>
                    </p:animClr>
                  </p:subTnLst>
                </p:cTn>
              </p:par>
            </p:tnLst>
          </p:tmpl>
        </p:tmplLst>
      </p:bldP>
      <p:bldP spid="14" grpId="0"/>
    </p:bld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itel en items - Witte achtergrond met huisstijlelementen - 1">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jdelijke aanduiding voor inhoud 2"/>
          <p:cNvSpPr>
            <a:spLocks noGrp="1"/>
          </p:cNvSpPr>
          <p:nvPr>
            <p:ph idx="1" hasCustomPrompt="1"/>
          </p:nvPr>
        </p:nvSpPr>
        <p:spPr>
          <a:xfrm>
            <a:off x="1201272" y="2141315"/>
            <a:ext cx="9753600" cy="3228543"/>
          </a:xfrm>
          <a:prstGeom prst="rect">
            <a:avLst/>
          </a:prstGeom>
        </p:spPr>
        <p:txBody>
          <a:bodyPr>
            <a:normAutofit/>
          </a:bodyPr>
          <a:lstStyle>
            <a:lvl1pPr marL="342900" indent="-342900">
              <a:buFont typeface="Arial" charset="0"/>
              <a:buChar char="•"/>
              <a:defRPr sz="2000" b="0" i="0" baseline="0">
                <a:latin typeface="Verdana" charset="0"/>
                <a:ea typeface="Verdana" charset="0"/>
                <a:cs typeface="Verdana"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Item 1</a:t>
            </a:r>
          </a:p>
          <a:p>
            <a:pPr lvl="0"/>
            <a:r>
              <a:rPr lang="nl-NL" dirty="0"/>
              <a:t>Item 2</a:t>
            </a:r>
          </a:p>
          <a:p>
            <a:pPr lvl="0"/>
            <a:r>
              <a:rPr lang="nl-NL" dirty="0"/>
              <a:t>Item 3</a:t>
            </a:r>
          </a:p>
          <a:p>
            <a:pPr lvl="0"/>
            <a:r>
              <a:rPr lang="nl-NL" dirty="0"/>
              <a:t>Item 4</a:t>
            </a:r>
          </a:p>
          <a:p>
            <a:pPr lvl="0"/>
            <a:r>
              <a:rPr lang="nl-NL" dirty="0"/>
              <a:t>Item 5</a:t>
            </a:r>
          </a:p>
          <a:p>
            <a:pPr lvl="0"/>
            <a:r>
              <a:rPr lang="nl-NL" dirty="0"/>
              <a:t>Item 6</a:t>
            </a:r>
          </a:p>
        </p:txBody>
      </p:sp>
      <p:sp>
        <p:nvSpPr>
          <p:cNvPr id="11" name="Titel 1"/>
          <p:cNvSpPr>
            <a:spLocks noGrp="1"/>
          </p:cNvSpPr>
          <p:nvPr>
            <p:ph type="title" hasCustomPrompt="1"/>
          </p:nvPr>
        </p:nvSpPr>
        <p:spPr>
          <a:xfrm>
            <a:off x="1219200" y="1198502"/>
            <a:ext cx="9753600" cy="792344"/>
          </a:xfrm>
        </p:spPr>
        <p:txBody>
          <a:bodyPr/>
          <a:lstStyle>
            <a:lvl1pPr algn="l">
              <a:defRPr/>
            </a:lvl1pPr>
          </a:lstStyle>
          <a:p>
            <a:r>
              <a:rPr lang="nl-NL" dirty="0"/>
              <a:t>Voeg een titel toe</a:t>
            </a:r>
          </a:p>
        </p:txBody>
      </p:sp>
    </p:spTree>
    <p:extLst>
      <p:ext uri="{BB962C8B-B14F-4D97-AF65-F5344CB8AC3E}">
        <p14:creationId xmlns:p14="http://schemas.microsoft.com/office/powerpoint/2010/main" val="370628763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itel en items - Witte achtergrond met huisstijlelementen - 2">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7" name="Tijdelijke aanduiding voor inhoud 2"/>
          <p:cNvSpPr>
            <a:spLocks noGrp="1"/>
          </p:cNvSpPr>
          <p:nvPr>
            <p:ph idx="1" hasCustomPrompt="1"/>
          </p:nvPr>
        </p:nvSpPr>
        <p:spPr>
          <a:xfrm>
            <a:off x="1201272" y="2141315"/>
            <a:ext cx="9753600" cy="3228543"/>
          </a:xfrm>
          <a:prstGeom prst="rect">
            <a:avLst/>
          </a:prstGeom>
        </p:spPr>
        <p:txBody>
          <a:bodyPr>
            <a:normAutofit/>
          </a:bodyPr>
          <a:lstStyle>
            <a:lvl1pPr marL="342900" indent="-342900">
              <a:buFont typeface="Arial" charset="0"/>
              <a:buChar char="•"/>
              <a:defRPr sz="2000" b="0" i="0" baseline="0">
                <a:latin typeface="Verdana" charset="0"/>
                <a:ea typeface="Verdana" charset="0"/>
                <a:cs typeface="Verdana"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Item 1</a:t>
            </a:r>
          </a:p>
          <a:p>
            <a:pPr lvl="0"/>
            <a:r>
              <a:rPr lang="nl-NL" dirty="0"/>
              <a:t>Item 2</a:t>
            </a:r>
          </a:p>
          <a:p>
            <a:pPr lvl="0"/>
            <a:r>
              <a:rPr lang="nl-NL" dirty="0"/>
              <a:t>Item 3</a:t>
            </a:r>
          </a:p>
          <a:p>
            <a:pPr lvl="0"/>
            <a:r>
              <a:rPr lang="nl-NL" dirty="0"/>
              <a:t>Item 4</a:t>
            </a:r>
          </a:p>
          <a:p>
            <a:pPr lvl="0"/>
            <a:r>
              <a:rPr lang="nl-NL" dirty="0"/>
              <a:t>Item 5</a:t>
            </a:r>
          </a:p>
          <a:p>
            <a:pPr lvl="0"/>
            <a:r>
              <a:rPr lang="nl-NL" dirty="0"/>
              <a:t>Item 6</a:t>
            </a:r>
          </a:p>
        </p:txBody>
      </p:sp>
      <p:sp>
        <p:nvSpPr>
          <p:cNvPr id="8" name="Titel 1"/>
          <p:cNvSpPr>
            <a:spLocks noGrp="1"/>
          </p:cNvSpPr>
          <p:nvPr>
            <p:ph type="title" hasCustomPrompt="1"/>
          </p:nvPr>
        </p:nvSpPr>
        <p:spPr>
          <a:xfrm>
            <a:off x="1219200" y="1198502"/>
            <a:ext cx="9753600" cy="792344"/>
          </a:xfrm>
        </p:spPr>
        <p:txBody>
          <a:bodyPr/>
          <a:lstStyle>
            <a:lvl1pPr algn="l">
              <a:defRPr/>
            </a:lvl1pPr>
          </a:lstStyle>
          <a:p>
            <a:r>
              <a:rPr lang="nl-NL" dirty="0"/>
              <a:t>Voeg een titel toe</a:t>
            </a:r>
          </a:p>
        </p:txBody>
      </p:sp>
    </p:spTree>
    <p:extLst>
      <p:ext uri="{BB962C8B-B14F-4D97-AF65-F5344CB8AC3E}">
        <p14:creationId xmlns:p14="http://schemas.microsoft.com/office/powerpoint/2010/main" val="97393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subTnLst>
                                    <p:animClr clrSpc="rgb" dir="cw">
                                      <p:cBhvr override="childStyle">
                                        <p:cTn dur="1" fill="hold" display="0" masterRel="nextClick" afterEffect="1"/>
                                        <p:tgtEl>
                                          <p:spTgt spid="7">
                                            <p:txEl>
                                              <p:pRg st="0" end="0"/>
                                            </p:txEl>
                                          </p:spTgt>
                                        </p:tgtEl>
                                        <p:attrNameLst>
                                          <p:attrName>ppt_c</p:attrName>
                                        </p:attrNameLst>
                                      </p:cBhvr>
                                      <p:to>
                                        <a:srgbClr val="BFBFBF"/>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subTnLst>
                                    <p:animClr clrSpc="rgb" dir="cw">
                                      <p:cBhvr override="childStyle">
                                        <p:cTn dur="1" fill="hold" display="0" masterRel="nextClick" afterEffect="1"/>
                                        <p:tgtEl>
                                          <p:spTgt spid="7">
                                            <p:txEl>
                                              <p:pRg st="1" end="1"/>
                                            </p:txEl>
                                          </p:spTgt>
                                        </p:tgtEl>
                                        <p:attrNameLst>
                                          <p:attrName>ppt_c</p:attrName>
                                        </p:attrNameLst>
                                      </p:cBhvr>
                                      <p:to>
                                        <a:srgbClr val="BFBFBF"/>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subTnLst>
                                    <p:animClr clrSpc="rgb" dir="cw">
                                      <p:cBhvr override="childStyle">
                                        <p:cTn dur="1" fill="hold" display="0" masterRel="nextClick" afterEffect="1"/>
                                        <p:tgtEl>
                                          <p:spTgt spid="7">
                                            <p:txEl>
                                              <p:pRg st="2" end="2"/>
                                            </p:txEl>
                                          </p:spTgt>
                                        </p:tgtEl>
                                        <p:attrNameLst>
                                          <p:attrName>ppt_c</p:attrName>
                                        </p:attrNameLst>
                                      </p:cBhvr>
                                      <p:to>
                                        <a:srgbClr val="BFBFBF"/>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500"/>
                                        <p:tgtEl>
                                          <p:spTgt spid="7">
                                            <p:txEl>
                                              <p:pRg st="3" end="3"/>
                                            </p:txEl>
                                          </p:spTgt>
                                        </p:tgtEl>
                                      </p:cBhvr>
                                    </p:animEffect>
                                  </p:childTnLst>
                                  <p:subTnLst>
                                    <p:animClr clrSpc="rgb" dir="cw">
                                      <p:cBhvr override="childStyle">
                                        <p:cTn dur="1" fill="hold" display="0" masterRel="nextClick" afterEffect="1"/>
                                        <p:tgtEl>
                                          <p:spTgt spid="7">
                                            <p:txEl>
                                              <p:pRg st="3" end="3"/>
                                            </p:txEl>
                                          </p:spTgt>
                                        </p:tgtEl>
                                        <p:attrNameLst>
                                          <p:attrName>ppt_c</p:attrName>
                                        </p:attrNameLst>
                                      </p:cBhvr>
                                      <p:to>
                                        <a:srgbClr val="BFBFBF"/>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fade">
                                      <p:cBhvr>
                                        <p:cTn id="32" dur="500"/>
                                        <p:tgtEl>
                                          <p:spTgt spid="7">
                                            <p:txEl>
                                              <p:pRg st="4" end="4"/>
                                            </p:txEl>
                                          </p:spTgt>
                                        </p:tgtEl>
                                      </p:cBhvr>
                                    </p:animEffect>
                                  </p:childTnLst>
                                  <p:subTnLst>
                                    <p:animClr clrSpc="rgb" dir="cw">
                                      <p:cBhvr override="childStyle">
                                        <p:cTn dur="1" fill="hold" display="0" masterRel="nextClick" afterEffect="1"/>
                                        <p:tgtEl>
                                          <p:spTgt spid="7">
                                            <p:txEl>
                                              <p:pRg st="4" end="4"/>
                                            </p:txEl>
                                          </p:spTgt>
                                        </p:tgtEl>
                                        <p:attrNameLst>
                                          <p:attrName>ppt_c</p:attrName>
                                        </p:attrNameLst>
                                      </p:cBhvr>
                                      <p:to>
                                        <a:srgbClr val="BFBFBF"/>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fade">
                                      <p:cBhvr>
                                        <p:cTn id="37" dur="500"/>
                                        <p:tgtEl>
                                          <p:spTgt spid="7">
                                            <p:txEl>
                                              <p:pRg st="5" end="5"/>
                                            </p:txEl>
                                          </p:spTgt>
                                        </p:tgtEl>
                                      </p:cBhvr>
                                    </p:animEffect>
                                  </p:childTnLst>
                                  <p:subTnLst>
                                    <p:animClr clrSpc="rgb" dir="cw">
                                      <p:cBhvr override="childStyle">
                                        <p:cTn dur="1" fill="hold" display="0" masterRel="nextClick" afterEffect="1"/>
                                        <p:tgtEl>
                                          <p:spTgt spid="7">
                                            <p:txEl>
                                              <p:pRg st="5" end="5"/>
                                            </p:txEl>
                                          </p:spTgt>
                                        </p:tgtEl>
                                        <p:attrNameLst>
                                          <p:attrName>ppt_c</p:attrName>
                                        </p:attrNameLst>
                                      </p:cBhvr>
                                      <p:to>
                                        <a:srgbClr val="BFBFB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10"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subTnLst>
                    <p:animClr clrSpc="rgb" dir="cw">
                      <p:cBhvr override="childStyle">
                        <p:cTn dur="1" fill="hold" display="0" masterRel="nextClick" afterEffect="1"/>
                        <p:tgtEl>
                          <p:spTgt spid="7"/>
                        </p:tgtEl>
                        <p:attrNameLst>
                          <p:attrName>ppt_c</p:attrName>
                        </p:attrNameLst>
                      </p:cBhvr>
                      <p:to>
                        <a:srgbClr val="BFBFBF"/>
                      </p:to>
                    </p:animClr>
                  </p:subTnLst>
                </p:cTn>
              </p:par>
            </p:tnLst>
          </p:tmpl>
        </p:tmplLst>
      </p:bldP>
      <p:bldP spid="8" grpId="0"/>
    </p:bld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Titel en items - Witte achtergrond met huisstijlelementen - 3">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7" name="Tijdelijke aanduiding voor inhoud 2"/>
          <p:cNvSpPr>
            <a:spLocks noGrp="1"/>
          </p:cNvSpPr>
          <p:nvPr>
            <p:ph idx="1" hasCustomPrompt="1"/>
          </p:nvPr>
        </p:nvSpPr>
        <p:spPr>
          <a:xfrm>
            <a:off x="1201272" y="2141315"/>
            <a:ext cx="9753600" cy="3228543"/>
          </a:xfrm>
          <a:prstGeom prst="rect">
            <a:avLst/>
          </a:prstGeom>
        </p:spPr>
        <p:txBody>
          <a:bodyPr>
            <a:normAutofit/>
          </a:bodyPr>
          <a:lstStyle>
            <a:lvl1pPr marL="342900" indent="-342900">
              <a:buFont typeface="Arial" charset="0"/>
              <a:buChar char="•"/>
              <a:defRPr sz="2000" b="0" i="0" baseline="0">
                <a:latin typeface="Verdana" charset="0"/>
                <a:ea typeface="Verdana" charset="0"/>
                <a:cs typeface="Verdana"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Item 1</a:t>
            </a:r>
          </a:p>
          <a:p>
            <a:pPr lvl="0"/>
            <a:r>
              <a:rPr lang="nl-NL" dirty="0"/>
              <a:t>Item 2</a:t>
            </a:r>
          </a:p>
          <a:p>
            <a:pPr lvl="0"/>
            <a:r>
              <a:rPr lang="nl-NL" dirty="0"/>
              <a:t>Item 3</a:t>
            </a:r>
          </a:p>
          <a:p>
            <a:pPr lvl="0"/>
            <a:r>
              <a:rPr lang="nl-NL" dirty="0"/>
              <a:t>Item 4</a:t>
            </a:r>
          </a:p>
          <a:p>
            <a:pPr lvl="0"/>
            <a:r>
              <a:rPr lang="nl-NL" dirty="0"/>
              <a:t>Item 5</a:t>
            </a:r>
          </a:p>
          <a:p>
            <a:pPr lvl="0"/>
            <a:r>
              <a:rPr lang="nl-NL" dirty="0"/>
              <a:t>Item 6</a:t>
            </a:r>
          </a:p>
        </p:txBody>
      </p:sp>
      <p:sp>
        <p:nvSpPr>
          <p:cNvPr id="8" name="Titel 1"/>
          <p:cNvSpPr>
            <a:spLocks noGrp="1"/>
          </p:cNvSpPr>
          <p:nvPr>
            <p:ph type="title" hasCustomPrompt="1"/>
          </p:nvPr>
        </p:nvSpPr>
        <p:spPr>
          <a:xfrm>
            <a:off x="1219200" y="1198502"/>
            <a:ext cx="9753600" cy="792344"/>
          </a:xfrm>
        </p:spPr>
        <p:txBody>
          <a:bodyPr/>
          <a:lstStyle>
            <a:lvl1pPr algn="l">
              <a:defRPr/>
            </a:lvl1pPr>
          </a:lstStyle>
          <a:p>
            <a:r>
              <a:rPr lang="nl-NL" dirty="0"/>
              <a:t>Voeg een titel toe</a:t>
            </a:r>
          </a:p>
        </p:txBody>
      </p:sp>
    </p:spTree>
    <p:extLst>
      <p:ext uri="{BB962C8B-B14F-4D97-AF65-F5344CB8AC3E}">
        <p14:creationId xmlns:p14="http://schemas.microsoft.com/office/powerpoint/2010/main" val="101493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subTnLst>
                                    <p:animClr clrSpc="rgb" dir="cw">
                                      <p:cBhvr override="childStyle">
                                        <p:cTn dur="1" fill="hold" display="0" masterRel="nextClick" afterEffect="1"/>
                                        <p:tgtEl>
                                          <p:spTgt spid="7">
                                            <p:txEl>
                                              <p:pRg st="0" end="0"/>
                                            </p:txEl>
                                          </p:spTgt>
                                        </p:tgtEl>
                                        <p:attrNameLst>
                                          <p:attrName>ppt_c</p:attrName>
                                        </p:attrNameLst>
                                      </p:cBhvr>
                                      <p:to>
                                        <a:srgbClr val="BFBFBF"/>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subTnLst>
                                    <p:animClr clrSpc="rgb" dir="cw">
                                      <p:cBhvr override="childStyle">
                                        <p:cTn dur="1" fill="hold" display="0" masterRel="nextClick" afterEffect="1"/>
                                        <p:tgtEl>
                                          <p:spTgt spid="7">
                                            <p:txEl>
                                              <p:pRg st="1" end="1"/>
                                            </p:txEl>
                                          </p:spTgt>
                                        </p:tgtEl>
                                        <p:attrNameLst>
                                          <p:attrName>ppt_c</p:attrName>
                                        </p:attrNameLst>
                                      </p:cBhvr>
                                      <p:to>
                                        <a:srgbClr val="BFBFBF"/>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subTnLst>
                                    <p:animClr clrSpc="rgb" dir="cw">
                                      <p:cBhvr override="childStyle">
                                        <p:cTn dur="1" fill="hold" display="0" masterRel="nextClick" afterEffect="1"/>
                                        <p:tgtEl>
                                          <p:spTgt spid="7">
                                            <p:txEl>
                                              <p:pRg st="2" end="2"/>
                                            </p:txEl>
                                          </p:spTgt>
                                        </p:tgtEl>
                                        <p:attrNameLst>
                                          <p:attrName>ppt_c</p:attrName>
                                        </p:attrNameLst>
                                      </p:cBhvr>
                                      <p:to>
                                        <a:srgbClr val="BFBFBF"/>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500"/>
                                        <p:tgtEl>
                                          <p:spTgt spid="7">
                                            <p:txEl>
                                              <p:pRg st="3" end="3"/>
                                            </p:txEl>
                                          </p:spTgt>
                                        </p:tgtEl>
                                      </p:cBhvr>
                                    </p:animEffect>
                                  </p:childTnLst>
                                  <p:subTnLst>
                                    <p:animClr clrSpc="rgb" dir="cw">
                                      <p:cBhvr override="childStyle">
                                        <p:cTn dur="1" fill="hold" display="0" masterRel="nextClick" afterEffect="1"/>
                                        <p:tgtEl>
                                          <p:spTgt spid="7">
                                            <p:txEl>
                                              <p:pRg st="3" end="3"/>
                                            </p:txEl>
                                          </p:spTgt>
                                        </p:tgtEl>
                                        <p:attrNameLst>
                                          <p:attrName>ppt_c</p:attrName>
                                        </p:attrNameLst>
                                      </p:cBhvr>
                                      <p:to>
                                        <a:srgbClr val="BFBFBF"/>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fade">
                                      <p:cBhvr>
                                        <p:cTn id="32" dur="500"/>
                                        <p:tgtEl>
                                          <p:spTgt spid="7">
                                            <p:txEl>
                                              <p:pRg st="4" end="4"/>
                                            </p:txEl>
                                          </p:spTgt>
                                        </p:tgtEl>
                                      </p:cBhvr>
                                    </p:animEffect>
                                  </p:childTnLst>
                                  <p:subTnLst>
                                    <p:animClr clrSpc="rgb" dir="cw">
                                      <p:cBhvr override="childStyle">
                                        <p:cTn dur="1" fill="hold" display="0" masterRel="nextClick" afterEffect="1"/>
                                        <p:tgtEl>
                                          <p:spTgt spid="7">
                                            <p:txEl>
                                              <p:pRg st="4" end="4"/>
                                            </p:txEl>
                                          </p:spTgt>
                                        </p:tgtEl>
                                        <p:attrNameLst>
                                          <p:attrName>ppt_c</p:attrName>
                                        </p:attrNameLst>
                                      </p:cBhvr>
                                      <p:to>
                                        <a:srgbClr val="BFBFBF"/>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fade">
                                      <p:cBhvr>
                                        <p:cTn id="37" dur="500"/>
                                        <p:tgtEl>
                                          <p:spTgt spid="7">
                                            <p:txEl>
                                              <p:pRg st="5" end="5"/>
                                            </p:txEl>
                                          </p:spTgt>
                                        </p:tgtEl>
                                      </p:cBhvr>
                                    </p:animEffect>
                                  </p:childTnLst>
                                  <p:subTnLst>
                                    <p:animClr clrSpc="rgb" dir="cw">
                                      <p:cBhvr override="childStyle">
                                        <p:cTn dur="1" fill="hold" display="0" masterRel="nextClick" afterEffect="1"/>
                                        <p:tgtEl>
                                          <p:spTgt spid="7">
                                            <p:txEl>
                                              <p:pRg st="5" end="5"/>
                                            </p:txEl>
                                          </p:spTgt>
                                        </p:tgtEl>
                                        <p:attrNameLst>
                                          <p:attrName>ppt_c</p:attrName>
                                        </p:attrNameLst>
                                      </p:cBhvr>
                                      <p:to>
                                        <a:srgbClr val="BFBFB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10"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subTnLst>
                    <p:animClr clrSpc="rgb" dir="cw">
                      <p:cBhvr override="childStyle">
                        <p:cTn dur="1" fill="hold" display="0" masterRel="nextClick" afterEffect="1"/>
                        <p:tgtEl>
                          <p:spTgt spid="7"/>
                        </p:tgtEl>
                        <p:attrNameLst>
                          <p:attrName>ppt_c</p:attrName>
                        </p:attrNameLst>
                      </p:cBhvr>
                      <p:to>
                        <a:srgbClr val="BFBFBF"/>
                      </p:to>
                    </p:animClr>
                  </p:subTnLst>
                </p:cTn>
              </p:par>
            </p:tnLst>
          </p:tmpl>
        </p:tmplLst>
      </p:bldP>
      <p:bldP spid="8"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pic>
        <p:nvPicPr>
          <p:cNvPr id="11" name="Afbeelding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66"/>
            <a:ext cx="12191998" cy="6857999"/>
          </a:xfrm>
          <a:prstGeom prst="rect">
            <a:avLst/>
          </a:prstGeom>
        </p:spPr>
      </p:pic>
      <p:pic>
        <p:nvPicPr>
          <p:cNvPr id="9" name="Afbeelding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
            <a:ext cx="12191998" cy="6857999"/>
          </a:xfrm>
          <a:prstGeom prst="rect">
            <a:avLst/>
          </a:prstGeom>
        </p:spPr>
      </p:pic>
      <p:sp>
        <p:nvSpPr>
          <p:cNvPr id="7" name="Tijdelijke aanduiding voor inhoud 2"/>
          <p:cNvSpPr>
            <a:spLocks noGrp="1"/>
          </p:cNvSpPr>
          <p:nvPr>
            <p:ph idx="1" hasCustomPrompt="1"/>
          </p:nvPr>
        </p:nvSpPr>
        <p:spPr>
          <a:xfrm>
            <a:off x="5459505" y="1729520"/>
            <a:ext cx="6343426" cy="3640339"/>
          </a:xfrm>
          <a:prstGeom prst="rect">
            <a:avLst/>
          </a:prstGeom>
        </p:spPr>
        <p:txBody>
          <a:bodyPr>
            <a:normAutofit/>
          </a:bodyPr>
          <a:lstStyle>
            <a:lvl1pPr marL="342900" indent="-342900">
              <a:buFont typeface="Arial" charset="0"/>
              <a:buChar char="•"/>
              <a:defRPr sz="2000" b="0" i="0" baseline="0">
                <a:latin typeface="Verdana" charset="0"/>
                <a:ea typeface="Verdana" charset="0"/>
                <a:cs typeface="Verdana"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Item 1</a:t>
            </a:r>
          </a:p>
          <a:p>
            <a:pPr lvl="0"/>
            <a:r>
              <a:rPr lang="nl-NL" dirty="0"/>
              <a:t>Item 2</a:t>
            </a:r>
          </a:p>
          <a:p>
            <a:pPr lvl="0"/>
            <a:r>
              <a:rPr lang="nl-NL" dirty="0"/>
              <a:t>Item 3</a:t>
            </a:r>
          </a:p>
          <a:p>
            <a:pPr lvl="0"/>
            <a:r>
              <a:rPr lang="nl-NL" dirty="0"/>
              <a:t>Item 4</a:t>
            </a:r>
          </a:p>
          <a:p>
            <a:pPr lvl="0"/>
            <a:r>
              <a:rPr lang="nl-NL" dirty="0"/>
              <a:t>Item 5</a:t>
            </a:r>
          </a:p>
          <a:p>
            <a:pPr lvl="0"/>
            <a:r>
              <a:rPr lang="nl-NL" dirty="0"/>
              <a:t>Item 6</a:t>
            </a:r>
          </a:p>
        </p:txBody>
      </p:sp>
      <p:sp>
        <p:nvSpPr>
          <p:cNvPr id="2" name="Titel 1"/>
          <p:cNvSpPr>
            <a:spLocks noGrp="1"/>
          </p:cNvSpPr>
          <p:nvPr>
            <p:ph type="title" hasCustomPrompt="1"/>
          </p:nvPr>
        </p:nvSpPr>
        <p:spPr>
          <a:xfrm>
            <a:off x="5459505" y="365125"/>
            <a:ext cx="6343425" cy="1203699"/>
          </a:xfrm>
        </p:spPr>
        <p:txBody>
          <a:bodyPr/>
          <a:lstStyle>
            <a:lvl1pPr algn="l">
              <a:defRPr b="0" i="0">
                <a:latin typeface="Verdana" charset="0"/>
                <a:ea typeface="Verdana" charset="0"/>
                <a:cs typeface="Verdana" charset="0"/>
              </a:defRPr>
            </a:lvl1pPr>
          </a:lstStyle>
          <a:p>
            <a:r>
              <a:rPr lang="nl-NL" dirty="0"/>
              <a:t>Voeg een titel toe</a:t>
            </a:r>
          </a:p>
        </p:txBody>
      </p:sp>
      <p:sp>
        <p:nvSpPr>
          <p:cNvPr id="12" name="Rechthoek 11"/>
          <p:cNvSpPr/>
          <p:nvPr userDrawn="1"/>
        </p:nvSpPr>
        <p:spPr>
          <a:xfrm>
            <a:off x="0" y="0"/>
            <a:ext cx="5235388" cy="68580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jdelijke aanduiding voor tekst 5"/>
          <p:cNvSpPr>
            <a:spLocks noGrp="1"/>
          </p:cNvSpPr>
          <p:nvPr>
            <p:ph type="body" sz="quarter" idx="10" hasCustomPrompt="1"/>
          </p:nvPr>
        </p:nvSpPr>
        <p:spPr>
          <a:xfrm>
            <a:off x="610301" y="2969550"/>
            <a:ext cx="4014787" cy="918900"/>
          </a:xfrm>
          <a:prstGeom prst="rect">
            <a:avLst/>
          </a:prstGeom>
        </p:spPr>
        <p:txBody>
          <a:bodyPr anchor="ctr">
            <a:normAutofit/>
          </a:bodyPr>
          <a:lstStyle>
            <a:lvl1pPr marL="0" indent="0" algn="ctr">
              <a:buNone/>
              <a:defRPr sz="2400" b="0" i="0" baseline="0">
                <a:latin typeface="Verdana" charset="0"/>
                <a:ea typeface="Verdana" charset="0"/>
                <a:cs typeface="Verdana" charset="0"/>
              </a:defRPr>
            </a:lvl1pPr>
          </a:lstStyle>
          <a:p>
            <a:pPr lvl="0"/>
            <a:r>
              <a:rPr lang="nl-NL" dirty="0"/>
              <a:t>Plaats hier een afbeelding</a:t>
            </a:r>
          </a:p>
        </p:txBody>
      </p:sp>
    </p:spTree>
    <p:extLst>
      <p:ext uri="{BB962C8B-B14F-4D97-AF65-F5344CB8AC3E}">
        <p14:creationId xmlns:p14="http://schemas.microsoft.com/office/powerpoint/2010/main" val="557506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childTnLst>
                                  <p:subTnLst>
                                    <p:animClr clrSpc="rgb" dir="cw">
                                      <p:cBhvr override="childStyle">
                                        <p:cTn dur="1" fill="hold" display="0" masterRel="nextClick" afterEffect="1"/>
                                        <p:tgtEl>
                                          <p:spTgt spid="7">
                                            <p:txEl>
                                              <p:pRg st="1" end="1"/>
                                            </p:txEl>
                                          </p:spTgt>
                                        </p:tgtEl>
                                        <p:attrNameLst>
                                          <p:attrName>ppt_c</p:attrName>
                                        </p:attrNameLst>
                                      </p:cBhvr>
                                      <p:to>
                                        <a:srgbClr val="BFBFBF"/>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childTnLst>
                                  <p:subTnLst>
                                    <p:animClr clrSpc="rgb" dir="cw">
                                      <p:cBhvr override="childStyle">
                                        <p:cTn dur="1" fill="hold" display="0" masterRel="nextClick" afterEffect="1"/>
                                        <p:tgtEl>
                                          <p:spTgt spid="7">
                                            <p:txEl>
                                              <p:pRg st="2" end="2"/>
                                            </p:txEl>
                                          </p:spTgt>
                                        </p:tgtEl>
                                        <p:attrNameLst>
                                          <p:attrName>ppt_c</p:attrName>
                                        </p:attrNameLst>
                                      </p:cBhvr>
                                      <p:to>
                                        <a:srgbClr val="BFBFBF"/>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1000"/>
                                        <p:tgtEl>
                                          <p:spTgt spid="7">
                                            <p:txEl>
                                              <p:pRg st="3" end="3"/>
                                            </p:txEl>
                                          </p:spTgt>
                                        </p:tgtEl>
                                      </p:cBhvr>
                                    </p:animEffect>
                                  </p:childTnLst>
                                  <p:subTnLst>
                                    <p:animClr clrSpc="rgb" dir="cw">
                                      <p:cBhvr override="childStyle">
                                        <p:cTn dur="1" fill="hold" display="0" masterRel="nextClick" afterEffect="1"/>
                                        <p:tgtEl>
                                          <p:spTgt spid="7">
                                            <p:txEl>
                                              <p:pRg st="3" end="3"/>
                                            </p:txEl>
                                          </p:spTgt>
                                        </p:tgtEl>
                                        <p:attrNameLst>
                                          <p:attrName>ppt_c</p:attrName>
                                        </p:attrNameLst>
                                      </p:cBhvr>
                                      <p:to>
                                        <a:srgbClr val="BFBFBF"/>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1000"/>
                                        <p:tgtEl>
                                          <p:spTgt spid="7">
                                            <p:txEl>
                                              <p:pRg st="4" end="4"/>
                                            </p:txEl>
                                          </p:spTgt>
                                        </p:tgtEl>
                                      </p:cBhvr>
                                    </p:animEffect>
                                  </p:childTnLst>
                                  <p:subTnLst>
                                    <p:animClr clrSpc="rgb" dir="cw">
                                      <p:cBhvr override="childStyle">
                                        <p:cTn dur="1" fill="hold" display="0" masterRel="nextClick" afterEffect="1"/>
                                        <p:tgtEl>
                                          <p:spTgt spid="7">
                                            <p:txEl>
                                              <p:pRg st="4" end="4"/>
                                            </p:txEl>
                                          </p:spTgt>
                                        </p:tgtEl>
                                        <p:attrNameLst>
                                          <p:attrName>ppt_c</p:attrName>
                                        </p:attrNameLst>
                                      </p:cBhvr>
                                      <p:to>
                                        <a:srgbClr val="BFBFBF"/>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1000"/>
                                        <p:tgtEl>
                                          <p:spTgt spid="7">
                                            <p:txEl>
                                              <p:pRg st="5" end="5"/>
                                            </p:txEl>
                                          </p:spTgt>
                                        </p:tgtEl>
                                      </p:cBhvr>
                                    </p:animEffect>
                                  </p:childTnLst>
                                  <p:subTnLst>
                                    <p:animClr clrSpc="rgb" dir="cw">
                                      <p:cBhvr override="childStyle">
                                        <p:cTn dur="1" fill="hold" display="0" masterRel="nextClick" afterEffect="1"/>
                                        <p:tgtEl>
                                          <p:spTgt spid="7">
                                            <p:txEl>
                                              <p:pRg st="5" end="5"/>
                                            </p:txEl>
                                          </p:spTgt>
                                        </p:tgtEl>
                                        <p:attrNameLst>
                                          <p:attrName>ppt_c</p:attrName>
                                        </p:attrNameLst>
                                      </p:cBhvr>
                                      <p:to>
                                        <a:srgbClr val="BFBFBF"/>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fade">
                                      <p:cBhvr>
                                        <p:cTn id="37" dur="1000"/>
                                        <p:tgtEl>
                                          <p:spTgt spid="7">
                                            <p:txEl>
                                              <p:pRg st="0" end="0"/>
                                            </p:txEl>
                                          </p:spTgt>
                                        </p:tgtEl>
                                      </p:cBhvr>
                                    </p:animEffect>
                                  </p:childTnLst>
                                  <p:subTnLst>
                                    <p:animClr clrSpc="rgb" dir="cw">
                                      <p:cBhvr override="childStyle">
                                        <p:cTn dur="1" fill="hold" display="0" masterRel="nextClick" afterEffect="1"/>
                                        <p:tgtEl>
                                          <p:spTgt spid="7">
                                            <p:txEl>
                                              <p:pRg st="0" end="0"/>
                                            </p:txEl>
                                          </p:spTgt>
                                        </p:tgtEl>
                                        <p:attrNameLst>
                                          <p:attrName>ppt_c</p:attrName>
                                        </p:attrNameLst>
                                      </p:cBhvr>
                                      <p:to>
                                        <a:srgbClr val="BFBFB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tmplLst>
          <p:tmpl lvl="1">
            <p:tnLst>
              <p:par>
                <p:cTn presetID="10"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subTnLst>
                    <p:animClr clrSpc="rgb" dir="cw">
                      <p:cBhvr override="childStyle">
                        <p:cTn dur="1" fill="hold" display="0" masterRel="nextClick" afterEffect="1"/>
                        <p:tgtEl>
                          <p:spTgt spid="7"/>
                        </p:tgtEl>
                        <p:attrNameLst>
                          <p:attrName>ppt_c</p:attrName>
                        </p:attrNameLst>
                      </p:cBhvr>
                      <p:to>
                        <a:srgbClr val="BFBFBF"/>
                      </p:to>
                    </p:animClr>
                  </p:subTnLst>
                </p:cTn>
              </p:par>
            </p:tnLst>
          </p:tmpl>
        </p:tmplLst>
      </p:bldP>
      <p:bldP spid="2" grpId="0"/>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el en items - Witte achtergrond met huisstijlelementen - 3">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7" name="Tijdelijke aanduiding voor inhoud 2"/>
          <p:cNvSpPr>
            <a:spLocks noGrp="1"/>
          </p:cNvSpPr>
          <p:nvPr>
            <p:ph idx="1" hasCustomPrompt="1"/>
          </p:nvPr>
        </p:nvSpPr>
        <p:spPr>
          <a:xfrm>
            <a:off x="1201272" y="2141315"/>
            <a:ext cx="9753600" cy="3228543"/>
          </a:xfrm>
          <a:prstGeom prst="rect">
            <a:avLst/>
          </a:prstGeom>
        </p:spPr>
        <p:txBody>
          <a:bodyPr>
            <a:normAutofit/>
          </a:bodyPr>
          <a:lstStyle>
            <a:lvl1pPr marL="342900" indent="-342900">
              <a:buFont typeface="Arial" charset="0"/>
              <a:buChar char="•"/>
              <a:defRPr sz="2000" b="0" i="0" baseline="0">
                <a:latin typeface="Verdana" charset="0"/>
                <a:ea typeface="Verdana" charset="0"/>
                <a:cs typeface="Verdana"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Item 1</a:t>
            </a:r>
          </a:p>
          <a:p>
            <a:pPr lvl="0"/>
            <a:r>
              <a:rPr lang="nl-NL" dirty="0"/>
              <a:t>Item 2</a:t>
            </a:r>
          </a:p>
          <a:p>
            <a:pPr lvl="0"/>
            <a:r>
              <a:rPr lang="nl-NL" dirty="0"/>
              <a:t>Item 3</a:t>
            </a:r>
          </a:p>
          <a:p>
            <a:pPr lvl="0"/>
            <a:r>
              <a:rPr lang="nl-NL" dirty="0"/>
              <a:t>Item 4</a:t>
            </a:r>
          </a:p>
          <a:p>
            <a:pPr lvl="0"/>
            <a:r>
              <a:rPr lang="nl-NL" dirty="0"/>
              <a:t>Item 5</a:t>
            </a:r>
          </a:p>
          <a:p>
            <a:pPr lvl="0"/>
            <a:r>
              <a:rPr lang="nl-NL" dirty="0"/>
              <a:t>Item 6</a:t>
            </a:r>
          </a:p>
        </p:txBody>
      </p:sp>
      <p:sp>
        <p:nvSpPr>
          <p:cNvPr id="8" name="Titel 1"/>
          <p:cNvSpPr>
            <a:spLocks noGrp="1"/>
          </p:cNvSpPr>
          <p:nvPr>
            <p:ph type="title" hasCustomPrompt="1"/>
          </p:nvPr>
        </p:nvSpPr>
        <p:spPr>
          <a:xfrm>
            <a:off x="1219200" y="1198502"/>
            <a:ext cx="9753600" cy="792344"/>
          </a:xfrm>
        </p:spPr>
        <p:txBody>
          <a:bodyPr/>
          <a:lstStyle>
            <a:lvl1pPr algn="l">
              <a:defRPr/>
            </a:lvl1pPr>
          </a:lstStyle>
          <a:p>
            <a:r>
              <a:rPr lang="nl-NL" dirty="0"/>
              <a:t>Voeg een titel toe</a:t>
            </a:r>
          </a:p>
        </p:txBody>
      </p:sp>
    </p:spTree>
    <p:extLst>
      <p:ext uri="{BB962C8B-B14F-4D97-AF65-F5344CB8AC3E}">
        <p14:creationId xmlns:p14="http://schemas.microsoft.com/office/powerpoint/2010/main" val="47389885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ekst - Witte achtergrond">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7" name="Titel 1"/>
          <p:cNvSpPr>
            <a:spLocks noGrp="1"/>
          </p:cNvSpPr>
          <p:nvPr>
            <p:ph type="title" hasCustomPrompt="1"/>
          </p:nvPr>
        </p:nvSpPr>
        <p:spPr>
          <a:xfrm>
            <a:off x="1927412" y="1628729"/>
            <a:ext cx="8337176" cy="3600543"/>
          </a:xfrm>
        </p:spPr>
        <p:txBody>
          <a:bodyPr>
            <a:normAutofit/>
          </a:bodyPr>
          <a:lstStyle>
            <a:lvl1pPr algn="ctr">
              <a:defRPr sz="4400"/>
            </a:lvl1pPr>
          </a:lstStyle>
          <a:p>
            <a:r>
              <a:rPr lang="nl-NL" dirty="0"/>
              <a:t>Voeg een tekst toe</a:t>
            </a:r>
          </a:p>
        </p:txBody>
      </p:sp>
    </p:spTree>
    <p:extLst>
      <p:ext uri="{BB962C8B-B14F-4D97-AF65-F5344CB8AC3E}">
        <p14:creationId xmlns:p14="http://schemas.microsoft.com/office/powerpoint/2010/main" val="384771595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ekst - Witte achtergrond met huisstijlelementen - 1">
    <p:bg>
      <p:bgPr>
        <a:solidFill>
          <a:schemeClr val="bg1"/>
        </a:solidFill>
        <a:effectLst/>
      </p:bgPr>
    </p:bg>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7" name="Titel 1"/>
          <p:cNvSpPr>
            <a:spLocks noGrp="1"/>
          </p:cNvSpPr>
          <p:nvPr>
            <p:ph type="title" hasCustomPrompt="1"/>
          </p:nvPr>
        </p:nvSpPr>
        <p:spPr>
          <a:xfrm>
            <a:off x="1927412" y="1628729"/>
            <a:ext cx="8337176" cy="3600543"/>
          </a:xfrm>
        </p:spPr>
        <p:txBody>
          <a:bodyPr>
            <a:normAutofit/>
          </a:bodyPr>
          <a:lstStyle>
            <a:lvl1pPr algn="ctr">
              <a:defRPr sz="4400"/>
            </a:lvl1pPr>
          </a:lstStyle>
          <a:p>
            <a:r>
              <a:rPr lang="nl-NL" dirty="0"/>
              <a:t>Voeg een tekst toe</a:t>
            </a:r>
          </a:p>
        </p:txBody>
      </p:sp>
    </p:spTree>
    <p:extLst>
      <p:ext uri="{BB962C8B-B14F-4D97-AF65-F5344CB8AC3E}">
        <p14:creationId xmlns:p14="http://schemas.microsoft.com/office/powerpoint/2010/main" val="28936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ekst - Witte achtergrond met huisstijlelementen - 2">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6" name="Titel 1"/>
          <p:cNvSpPr>
            <a:spLocks noGrp="1"/>
          </p:cNvSpPr>
          <p:nvPr>
            <p:ph type="title" hasCustomPrompt="1"/>
          </p:nvPr>
        </p:nvSpPr>
        <p:spPr>
          <a:xfrm>
            <a:off x="1927412" y="1628729"/>
            <a:ext cx="8337176" cy="3600543"/>
          </a:xfrm>
        </p:spPr>
        <p:txBody>
          <a:bodyPr>
            <a:normAutofit/>
          </a:bodyPr>
          <a:lstStyle>
            <a:lvl1pPr algn="ctr">
              <a:defRPr sz="4400"/>
            </a:lvl1pPr>
          </a:lstStyle>
          <a:p>
            <a:r>
              <a:rPr lang="nl-NL" dirty="0"/>
              <a:t>Voeg een tekst toe</a:t>
            </a:r>
          </a:p>
        </p:txBody>
      </p:sp>
    </p:spTree>
    <p:extLst>
      <p:ext uri="{BB962C8B-B14F-4D97-AF65-F5344CB8AC3E}">
        <p14:creationId xmlns:p14="http://schemas.microsoft.com/office/powerpoint/2010/main" val="3948768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ekst - Witte achtergrond met huisstijlelementen - 3">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6" name="Titel 1"/>
          <p:cNvSpPr>
            <a:spLocks noGrp="1"/>
          </p:cNvSpPr>
          <p:nvPr>
            <p:ph type="title" hasCustomPrompt="1"/>
          </p:nvPr>
        </p:nvSpPr>
        <p:spPr>
          <a:xfrm>
            <a:off x="1927412" y="1628729"/>
            <a:ext cx="8337176" cy="3600543"/>
          </a:xfrm>
        </p:spPr>
        <p:txBody>
          <a:bodyPr>
            <a:normAutofit/>
          </a:bodyPr>
          <a:lstStyle>
            <a:lvl1pPr algn="ctr">
              <a:defRPr sz="4400"/>
            </a:lvl1pPr>
          </a:lstStyle>
          <a:p>
            <a:r>
              <a:rPr lang="nl-NL" dirty="0"/>
              <a:t>Voeg een tekst toe</a:t>
            </a:r>
          </a:p>
        </p:txBody>
      </p:sp>
    </p:spTree>
    <p:extLst>
      <p:ext uri="{BB962C8B-B14F-4D97-AF65-F5344CB8AC3E}">
        <p14:creationId xmlns:p14="http://schemas.microsoft.com/office/powerpoint/2010/main" val="258181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ekst - Blauwe achtergrond">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7" name="Titel 1"/>
          <p:cNvSpPr>
            <a:spLocks noGrp="1"/>
          </p:cNvSpPr>
          <p:nvPr>
            <p:ph type="title" hasCustomPrompt="1"/>
          </p:nvPr>
        </p:nvSpPr>
        <p:spPr>
          <a:xfrm>
            <a:off x="1927412" y="1628729"/>
            <a:ext cx="8337176" cy="3600543"/>
          </a:xfrm>
        </p:spPr>
        <p:txBody>
          <a:bodyPr>
            <a:normAutofit/>
          </a:bodyPr>
          <a:lstStyle>
            <a:lvl1pPr algn="ctr">
              <a:defRPr sz="4400">
                <a:solidFill>
                  <a:schemeClr val="bg1"/>
                </a:solidFill>
              </a:defRPr>
            </a:lvl1pPr>
          </a:lstStyle>
          <a:p>
            <a:r>
              <a:rPr lang="nl-NL" dirty="0"/>
              <a:t>Voeg een tekst toe</a:t>
            </a:r>
          </a:p>
        </p:txBody>
      </p:sp>
    </p:spTree>
    <p:extLst>
      <p:ext uri="{BB962C8B-B14F-4D97-AF65-F5344CB8AC3E}">
        <p14:creationId xmlns:p14="http://schemas.microsoft.com/office/powerpoint/2010/main" val="111977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ekst - Blauwe achtergrond met huisstijlelementen - 1">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3" name="Titel 1"/>
          <p:cNvSpPr>
            <a:spLocks noGrp="1"/>
          </p:cNvSpPr>
          <p:nvPr>
            <p:ph type="title" hasCustomPrompt="1"/>
          </p:nvPr>
        </p:nvSpPr>
        <p:spPr>
          <a:xfrm>
            <a:off x="1927412" y="1628729"/>
            <a:ext cx="8337176" cy="3600543"/>
          </a:xfrm>
        </p:spPr>
        <p:txBody>
          <a:bodyPr>
            <a:normAutofit/>
          </a:bodyPr>
          <a:lstStyle>
            <a:lvl1pPr algn="ctr">
              <a:defRPr sz="4400">
                <a:solidFill>
                  <a:schemeClr val="bg1"/>
                </a:solidFill>
              </a:defRPr>
            </a:lvl1pPr>
          </a:lstStyle>
          <a:p>
            <a:r>
              <a:rPr lang="nl-NL" dirty="0"/>
              <a:t>Voeg een tekst toe</a:t>
            </a:r>
          </a:p>
        </p:txBody>
      </p:sp>
    </p:spTree>
    <p:extLst>
      <p:ext uri="{BB962C8B-B14F-4D97-AF65-F5344CB8AC3E}">
        <p14:creationId xmlns:p14="http://schemas.microsoft.com/office/powerpoint/2010/main" val="131882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ekst - Blauwe achtergrond met huisstijlelementen - 2">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2" name="Titel 1"/>
          <p:cNvSpPr>
            <a:spLocks noGrp="1"/>
          </p:cNvSpPr>
          <p:nvPr>
            <p:ph type="title" hasCustomPrompt="1"/>
          </p:nvPr>
        </p:nvSpPr>
        <p:spPr>
          <a:xfrm>
            <a:off x="1927412" y="1628729"/>
            <a:ext cx="8337176" cy="3600543"/>
          </a:xfrm>
        </p:spPr>
        <p:txBody>
          <a:bodyPr>
            <a:normAutofit/>
          </a:bodyPr>
          <a:lstStyle>
            <a:lvl1pPr algn="ctr">
              <a:defRPr sz="4400">
                <a:solidFill>
                  <a:schemeClr val="bg1"/>
                </a:solidFill>
              </a:defRPr>
            </a:lvl1pPr>
          </a:lstStyle>
          <a:p>
            <a:r>
              <a:rPr lang="nl-NL" dirty="0"/>
              <a:t>Voeg een tekst toe</a:t>
            </a:r>
          </a:p>
        </p:txBody>
      </p:sp>
    </p:spTree>
    <p:extLst>
      <p:ext uri="{BB962C8B-B14F-4D97-AF65-F5344CB8AC3E}">
        <p14:creationId xmlns:p14="http://schemas.microsoft.com/office/powerpoint/2010/main" val="407543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ekst - Blauwe achtergrond met huisstijlelementen - 3">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2" name="Titel 1"/>
          <p:cNvSpPr>
            <a:spLocks noGrp="1"/>
          </p:cNvSpPr>
          <p:nvPr>
            <p:ph type="title" hasCustomPrompt="1"/>
          </p:nvPr>
        </p:nvSpPr>
        <p:spPr>
          <a:xfrm>
            <a:off x="1927412" y="1628729"/>
            <a:ext cx="8337176" cy="3600543"/>
          </a:xfrm>
        </p:spPr>
        <p:txBody>
          <a:bodyPr>
            <a:normAutofit/>
          </a:bodyPr>
          <a:lstStyle>
            <a:lvl1pPr algn="ctr">
              <a:defRPr sz="4400">
                <a:solidFill>
                  <a:schemeClr val="bg1"/>
                </a:solidFill>
              </a:defRPr>
            </a:lvl1pPr>
          </a:lstStyle>
          <a:p>
            <a:r>
              <a:rPr lang="nl-NL" dirty="0"/>
              <a:t>Voeg een tekst toe</a:t>
            </a:r>
          </a:p>
        </p:txBody>
      </p:sp>
    </p:spTree>
    <p:extLst>
      <p:ext uri="{BB962C8B-B14F-4D97-AF65-F5344CB8AC3E}">
        <p14:creationId xmlns:p14="http://schemas.microsoft.com/office/powerpoint/2010/main" val="87363994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Schermvullende afbeelding">
    <p:spTree>
      <p:nvGrpSpPr>
        <p:cNvPr id="1" name=""/>
        <p:cNvGrpSpPr/>
        <p:nvPr/>
      </p:nvGrpSpPr>
      <p:grpSpPr>
        <a:xfrm>
          <a:off x="0" y="0"/>
          <a:ext cx="0" cy="0"/>
          <a:chOff x="0" y="0"/>
          <a:chExt cx="0" cy="0"/>
        </a:xfrm>
      </p:grpSpPr>
      <p:sp>
        <p:nvSpPr>
          <p:cNvPr id="3" name="Rechthoek 2"/>
          <p:cNvSpPr/>
          <p:nvPr userDrawn="1"/>
        </p:nvSpPr>
        <p:spPr>
          <a:xfrm>
            <a:off x="0" y="-1"/>
            <a:ext cx="12192000" cy="68580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 name="Tekstvak 3"/>
          <p:cNvSpPr txBox="1"/>
          <p:nvPr userDrawn="1"/>
        </p:nvSpPr>
        <p:spPr>
          <a:xfrm>
            <a:off x="2127011" y="2828836"/>
            <a:ext cx="7937978" cy="1323439"/>
          </a:xfrm>
          <a:prstGeom prst="rect">
            <a:avLst/>
          </a:prstGeom>
          <a:noFill/>
        </p:spPr>
        <p:txBody>
          <a:bodyPr wrap="square" rtlCol="0">
            <a:spAutoFit/>
          </a:bodyPr>
          <a:lstStyle/>
          <a:p>
            <a:pPr algn="ctr"/>
            <a:r>
              <a:rPr lang="nl-NL" sz="4000" b="0" i="0" dirty="0">
                <a:solidFill>
                  <a:srgbClr val="1D2362"/>
                </a:solidFill>
                <a:latin typeface="Verdana" charset="0"/>
                <a:ea typeface="Verdana" charset="0"/>
                <a:cs typeface="Verdana" charset="0"/>
              </a:rPr>
              <a:t>Plaats hier </a:t>
            </a:r>
            <a:r>
              <a:rPr lang="nl-NL" sz="4000" b="0" i="0" baseline="0" dirty="0">
                <a:solidFill>
                  <a:srgbClr val="1D2362"/>
                </a:solidFill>
                <a:latin typeface="Verdana" charset="0"/>
                <a:ea typeface="Verdana" charset="0"/>
                <a:cs typeface="Verdana" charset="0"/>
              </a:rPr>
              <a:t>een </a:t>
            </a:r>
            <a:r>
              <a:rPr lang="nl-NL" sz="4000" b="0" i="0" dirty="0" err="1">
                <a:solidFill>
                  <a:srgbClr val="1D2362"/>
                </a:solidFill>
                <a:latin typeface="Verdana" charset="0"/>
                <a:ea typeface="Verdana" charset="0"/>
                <a:cs typeface="Verdana" charset="0"/>
              </a:rPr>
              <a:t>schermvullende</a:t>
            </a:r>
            <a:r>
              <a:rPr lang="nl-NL" sz="4000" b="0" i="0" dirty="0">
                <a:solidFill>
                  <a:srgbClr val="1D2362"/>
                </a:solidFill>
                <a:latin typeface="Verdana" charset="0"/>
                <a:ea typeface="Verdana" charset="0"/>
                <a:cs typeface="Verdana" charset="0"/>
              </a:rPr>
              <a:t> </a:t>
            </a:r>
            <a:r>
              <a:rPr lang="nl-NL" sz="4000" b="0" i="0" baseline="0" dirty="0">
                <a:solidFill>
                  <a:srgbClr val="1D2362"/>
                </a:solidFill>
                <a:latin typeface="Verdana" charset="0"/>
                <a:ea typeface="Verdana" charset="0"/>
                <a:cs typeface="Verdana" charset="0"/>
              </a:rPr>
              <a:t>afbeelding</a:t>
            </a:r>
            <a:endParaRPr lang="nl-NL" sz="4000" b="0" i="0" dirty="0">
              <a:solidFill>
                <a:srgbClr val="1D2362"/>
              </a:solidFill>
              <a:latin typeface="Verdana" charset="0"/>
              <a:ea typeface="Verdana" charset="0"/>
              <a:cs typeface="Verdana" charset="0"/>
            </a:endParaRPr>
          </a:p>
        </p:txBody>
      </p:sp>
    </p:spTree>
    <p:extLst>
      <p:ext uri="{BB962C8B-B14F-4D97-AF65-F5344CB8AC3E}">
        <p14:creationId xmlns:p14="http://schemas.microsoft.com/office/powerpoint/2010/main" val="181084550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Logo">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5580" y="1913685"/>
            <a:ext cx="4040841" cy="3030631"/>
          </a:xfrm>
          <a:prstGeom prst="rect">
            <a:avLst/>
          </a:prstGeom>
        </p:spPr>
      </p:pic>
    </p:spTree>
    <p:extLst>
      <p:ext uri="{BB962C8B-B14F-4D97-AF65-F5344CB8AC3E}">
        <p14:creationId xmlns:p14="http://schemas.microsoft.com/office/powerpoint/2010/main" val="15258554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kst - Witte achtergrond">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7" name="Titel 1"/>
          <p:cNvSpPr>
            <a:spLocks noGrp="1"/>
          </p:cNvSpPr>
          <p:nvPr>
            <p:ph type="title" hasCustomPrompt="1"/>
          </p:nvPr>
        </p:nvSpPr>
        <p:spPr>
          <a:xfrm>
            <a:off x="1927412" y="1628729"/>
            <a:ext cx="8337176" cy="3600543"/>
          </a:xfrm>
        </p:spPr>
        <p:txBody>
          <a:bodyPr>
            <a:normAutofit/>
          </a:bodyPr>
          <a:lstStyle>
            <a:lvl1pPr algn="ctr">
              <a:defRPr sz="4400"/>
            </a:lvl1pPr>
          </a:lstStyle>
          <a:p>
            <a:r>
              <a:rPr lang="nl-NL" dirty="0"/>
              <a:t>Voeg een tekst toe</a:t>
            </a:r>
          </a:p>
        </p:txBody>
      </p:sp>
    </p:spTree>
    <p:extLst>
      <p:ext uri="{BB962C8B-B14F-4D97-AF65-F5344CB8AC3E}">
        <p14:creationId xmlns:p14="http://schemas.microsoft.com/office/powerpoint/2010/main" val="122208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Titelpagina">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7" name="Titel 1"/>
          <p:cNvSpPr>
            <a:spLocks noGrp="1"/>
          </p:cNvSpPr>
          <p:nvPr>
            <p:ph type="ctrTitle" hasCustomPrompt="1"/>
          </p:nvPr>
        </p:nvSpPr>
        <p:spPr>
          <a:xfrm>
            <a:off x="1524000" y="753035"/>
            <a:ext cx="9144000" cy="2967328"/>
          </a:xfrm>
          <a:prstGeom prst="rect">
            <a:avLst/>
          </a:prstGeom>
        </p:spPr>
        <p:txBody>
          <a:bodyPr anchor="ctr">
            <a:normAutofit/>
          </a:bodyPr>
          <a:lstStyle>
            <a:lvl1pPr algn="ctr">
              <a:defRPr sz="6600" b="0" i="0" spc="0" baseline="0">
                <a:solidFill>
                  <a:srgbClr val="1D2362"/>
                </a:solidFill>
                <a:latin typeface="Verdana" charset="0"/>
                <a:ea typeface="Verdana" charset="0"/>
                <a:cs typeface="Verdana" charset="0"/>
              </a:defRPr>
            </a:lvl1pPr>
          </a:lstStyle>
          <a:p>
            <a:r>
              <a:rPr lang="nl-NL" dirty="0"/>
              <a:t>Titelpagina</a:t>
            </a:r>
          </a:p>
        </p:txBody>
      </p:sp>
      <p:sp>
        <p:nvSpPr>
          <p:cNvPr id="8" name="Ondertitel 2"/>
          <p:cNvSpPr>
            <a:spLocks noGrp="1"/>
          </p:cNvSpPr>
          <p:nvPr>
            <p:ph type="subTitle" idx="1" hasCustomPrompt="1"/>
          </p:nvPr>
        </p:nvSpPr>
        <p:spPr>
          <a:xfrm>
            <a:off x="1524000" y="3720363"/>
            <a:ext cx="9144000" cy="887496"/>
          </a:xfrm>
          <a:prstGeom prst="rect">
            <a:avLst/>
          </a:prstGeom>
        </p:spPr>
        <p:txBody>
          <a:bodyPr anchor="ctr">
            <a:normAutofit/>
          </a:bodyPr>
          <a:lstStyle>
            <a:lvl1pPr marL="0" indent="0" algn="ctr">
              <a:buNone/>
              <a:defRPr sz="2400" b="0" i="0" baseline="0">
                <a:solidFill>
                  <a:srgbClr val="67BFB5"/>
                </a:solidFill>
                <a:latin typeface="Verdana" charset="0"/>
                <a:ea typeface="Verdana" charset="0"/>
                <a:cs typeface="Verdan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Plaats voor een ondertitel, datum, etc.</a:t>
            </a:r>
          </a:p>
        </p:txBody>
      </p:sp>
    </p:spTree>
    <p:extLst>
      <p:ext uri="{BB962C8B-B14F-4D97-AF65-F5344CB8AC3E}">
        <p14:creationId xmlns:p14="http://schemas.microsoft.com/office/powerpoint/2010/main" val="329733758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pic>
        <p:nvPicPr>
          <p:cNvPr id="11" name="Afbeelding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66"/>
            <a:ext cx="12191998" cy="6857999"/>
          </a:xfrm>
          <a:prstGeom prst="rect">
            <a:avLst/>
          </a:prstGeom>
        </p:spPr>
      </p:pic>
      <p:pic>
        <p:nvPicPr>
          <p:cNvPr id="9" name="Afbeelding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
            <a:ext cx="12191998" cy="6857999"/>
          </a:xfrm>
          <a:prstGeom prst="rect">
            <a:avLst/>
          </a:prstGeom>
        </p:spPr>
      </p:pic>
      <p:sp>
        <p:nvSpPr>
          <p:cNvPr id="7" name="Tijdelijke aanduiding voor inhoud 2"/>
          <p:cNvSpPr>
            <a:spLocks noGrp="1"/>
          </p:cNvSpPr>
          <p:nvPr>
            <p:ph idx="1" hasCustomPrompt="1"/>
          </p:nvPr>
        </p:nvSpPr>
        <p:spPr>
          <a:xfrm>
            <a:off x="5459505" y="1729520"/>
            <a:ext cx="6343426" cy="3640339"/>
          </a:xfrm>
          <a:prstGeom prst="rect">
            <a:avLst/>
          </a:prstGeom>
        </p:spPr>
        <p:txBody>
          <a:bodyPr>
            <a:normAutofit/>
          </a:bodyPr>
          <a:lstStyle>
            <a:lvl1pPr marL="342900" indent="-342900">
              <a:buFont typeface="Arial" charset="0"/>
              <a:buChar char="•"/>
              <a:defRPr sz="2000" b="0" i="0" baseline="0">
                <a:latin typeface="Verdana" charset="0"/>
                <a:ea typeface="Verdana" charset="0"/>
                <a:cs typeface="Verdana"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Item 1</a:t>
            </a:r>
          </a:p>
          <a:p>
            <a:pPr lvl="0"/>
            <a:r>
              <a:rPr lang="nl-NL" dirty="0"/>
              <a:t>Item 2</a:t>
            </a:r>
          </a:p>
          <a:p>
            <a:pPr lvl="0"/>
            <a:r>
              <a:rPr lang="nl-NL" dirty="0"/>
              <a:t>Item 3</a:t>
            </a:r>
          </a:p>
          <a:p>
            <a:pPr lvl="0"/>
            <a:r>
              <a:rPr lang="nl-NL" dirty="0"/>
              <a:t>Item 4</a:t>
            </a:r>
          </a:p>
          <a:p>
            <a:pPr lvl="0"/>
            <a:r>
              <a:rPr lang="nl-NL" dirty="0"/>
              <a:t>Item 5</a:t>
            </a:r>
          </a:p>
          <a:p>
            <a:pPr lvl="0"/>
            <a:r>
              <a:rPr lang="nl-NL" dirty="0"/>
              <a:t>Item 6</a:t>
            </a:r>
          </a:p>
        </p:txBody>
      </p:sp>
      <p:sp>
        <p:nvSpPr>
          <p:cNvPr id="2" name="Titel 1"/>
          <p:cNvSpPr>
            <a:spLocks noGrp="1"/>
          </p:cNvSpPr>
          <p:nvPr>
            <p:ph type="title" hasCustomPrompt="1"/>
          </p:nvPr>
        </p:nvSpPr>
        <p:spPr>
          <a:xfrm>
            <a:off x="5459505" y="365125"/>
            <a:ext cx="6343425" cy="1203699"/>
          </a:xfrm>
        </p:spPr>
        <p:txBody>
          <a:bodyPr/>
          <a:lstStyle>
            <a:lvl1pPr algn="l">
              <a:defRPr b="0" i="0">
                <a:latin typeface="Verdana" charset="0"/>
                <a:ea typeface="Verdana" charset="0"/>
                <a:cs typeface="Verdana" charset="0"/>
              </a:defRPr>
            </a:lvl1pPr>
          </a:lstStyle>
          <a:p>
            <a:r>
              <a:rPr lang="nl-NL" dirty="0"/>
              <a:t>Voeg een titel toe</a:t>
            </a:r>
          </a:p>
        </p:txBody>
      </p:sp>
      <p:sp>
        <p:nvSpPr>
          <p:cNvPr id="12" name="Rechthoek 11"/>
          <p:cNvSpPr/>
          <p:nvPr userDrawn="1"/>
        </p:nvSpPr>
        <p:spPr>
          <a:xfrm>
            <a:off x="0" y="0"/>
            <a:ext cx="5235388" cy="68580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jdelijke aanduiding voor tekst 5"/>
          <p:cNvSpPr>
            <a:spLocks noGrp="1"/>
          </p:cNvSpPr>
          <p:nvPr>
            <p:ph type="body" sz="quarter" idx="10" hasCustomPrompt="1"/>
          </p:nvPr>
        </p:nvSpPr>
        <p:spPr>
          <a:xfrm>
            <a:off x="610301" y="2969550"/>
            <a:ext cx="4014787" cy="918900"/>
          </a:xfrm>
          <a:prstGeom prst="rect">
            <a:avLst/>
          </a:prstGeom>
        </p:spPr>
        <p:txBody>
          <a:bodyPr anchor="ctr">
            <a:normAutofit/>
          </a:bodyPr>
          <a:lstStyle>
            <a:lvl1pPr marL="0" indent="0" algn="ctr">
              <a:buNone/>
              <a:defRPr sz="2400" b="0" i="0" baseline="0">
                <a:latin typeface="Verdana" charset="0"/>
                <a:ea typeface="Verdana" charset="0"/>
                <a:cs typeface="Verdana" charset="0"/>
              </a:defRPr>
            </a:lvl1pPr>
          </a:lstStyle>
          <a:p>
            <a:pPr lvl="0"/>
            <a:r>
              <a:rPr lang="nl-NL" dirty="0"/>
              <a:t>Plaats hier een afbeelding</a:t>
            </a:r>
          </a:p>
        </p:txBody>
      </p:sp>
    </p:spTree>
    <p:extLst>
      <p:ext uri="{BB962C8B-B14F-4D97-AF65-F5344CB8AC3E}">
        <p14:creationId xmlns:p14="http://schemas.microsoft.com/office/powerpoint/2010/main" val="57941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childTnLst>
                                  <p:subTnLst>
                                    <p:animClr clrSpc="rgb" dir="cw">
                                      <p:cBhvr override="childStyle">
                                        <p:cTn dur="1" fill="hold" display="0" masterRel="nextClick" afterEffect="1"/>
                                        <p:tgtEl>
                                          <p:spTgt spid="7">
                                            <p:txEl>
                                              <p:pRg st="1" end="1"/>
                                            </p:txEl>
                                          </p:spTgt>
                                        </p:tgtEl>
                                        <p:attrNameLst>
                                          <p:attrName>ppt_c</p:attrName>
                                        </p:attrNameLst>
                                      </p:cBhvr>
                                      <p:to>
                                        <a:srgbClr val="BFBFBF"/>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childTnLst>
                                  <p:subTnLst>
                                    <p:animClr clrSpc="rgb" dir="cw">
                                      <p:cBhvr override="childStyle">
                                        <p:cTn dur="1" fill="hold" display="0" masterRel="nextClick" afterEffect="1"/>
                                        <p:tgtEl>
                                          <p:spTgt spid="7">
                                            <p:txEl>
                                              <p:pRg st="2" end="2"/>
                                            </p:txEl>
                                          </p:spTgt>
                                        </p:tgtEl>
                                        <p:attrNameLst>
                                          <p:attrName>ppt_c</p:attrName>
                                        </p:attrNameLst>
                                      </p:cBhvr>
                                      <p:to>
                                        <a:srgbClr val="BFBFBF"/>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1000"/>
                                        <p:tgtEl>
                                          <p:spTgt spid="7">
                                            <p:txEl>
                                              <p:pRg st="3" end="3"/>
                                            </p:txEl>
                                          </p:spTgt>
                                        </p:tgtEl>
                                      </p:cBhvr>
                                    </p:animEffect>
                                  </p:childTnLst>
                                  <p:subTnLst>
                                    <p:animClr clrSpc="rgb" dir="cw">
                                      <p:cBhvr override="childStyle">
                                        <p:cTn dur="1" fill="hold" display="0" masterRel="nextClick" afterEffect="1"/>
                                        <p:tgtEl>
                                          <p:spTgt spid="7">
                                            <p:txEl>
                                              <p:pRg st="3" end="3"/>
                                            </p:txEl>
                                          </p:spTgt>
                                        </p:tgtEl>
                                        <p:attrNameLst>
                                          <p:attrName>ppt_c</p:attrName>
                                        </p:attrNameLst>
                                      </p:cBhvr>
                                      <p:to>
                                        <a:srgbClr val="BFBFBF"/>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1000"/>
                                        <p:tgtEl>
                                          <p:spTgt spid="7">
                                            <p:txEl>
                                              <p:pRg st="4" end="4"/>
                                            </p:txEl>
                                          </p:spTgt>
                                        </p:tgtEl>
                                      </p:cBhvr>
                                    </p:animEffect>
                                  </p:childTnLst>
                                  <p:subTnLst>
                                    <p:animClr clrSpc="rgb" dir="cw">
                                      <p:cBhvr override="childStyle">
                                        <p:cTn dur="1" fill="hold" display="0" masterRel="nextClick" afterEffect="1"/>
                                        <p:tgtEl>
                                          <p:spTgt spid="7">
                                            <p:txEl>
                                              <p:pRg st="4" end="4"/>
                                            </p:txEl>
                                          </p:spTgt>
                                        </p:tgtEl>
                                        <p:attrNameLst>
                                          <p:attrName>ppt_c</p:attrName>
                                        </p:attrNameLst>
                                      </p:cBhvr>
                                      <p:to>
                                        <a:srgbClr val="BFBFBF"/>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1000"/>
                                        <p:tgtEl>
                                          <p:spTgt spid="7">
                                            <p:txEl>
                                              <p:pRg st="5" end="5"/>
                                            </p:txEl>
                                          </p:spTgt>
                                        </p:tgtEl>
                                      </p:cBhvr>
                                    </p:animEffect>
                                  </p:childTnLst>
                                  <p:subTnLst>
                                    <p:animClr clrSpc="rgb" dir="cw">
                                      <p:cBhvr override="childStyle">
                                        <p:cTn dur="1" fill="hold" display="0" masterRel="nextClick" afterEffect="1"/>
                                        <p:tgtEl>
                                          <p:spTgt spid="7">
                                            <p:txEl>
                                              <p:pRg st="5" end="5"/>
                                            </p:txEl>
                                          </p:spTgt>
                                        </p:tgtEl>
                                        <p:attrNameLst>
                                          <p:attrName>ppt_c</p:attrName>
                                        </p:attrNameLst>
                                      </p:cBhvr>
                                      <p:to>
                                        <a:srgbClr val="BFBFBF"/>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fade">
                                      <p:cBhvr>
                                        <p:cTn id="37" dur="1000"/>
                                        <p:tgtEl>
                                          <p:spTgt spid="7">
                                            <p:txEl>
                                              <p:pRg st="0" end="0"/>
                                            </p:txEl>
                                          </p:spTgt>
                                        </p:tgtEl>
                                      </p:cBhvr>
                                    </p:animEffect>
                                  </p:childTnLst>
                                  <p:subTnLst>
                                    <p:animClr clrSpc="rgb" dir="cw">
                                      <p:cBhvr override="childStyle">
                                        <p:cTn dur="1" fill="hold" display="0" masterRel="nextClick" afterEffect="1"/>
                                        <p:tgtEl>
                                          <p:spTgt spid="7">
                                            <p:txEl>
                                              <p:pRg st="0" end="0"/>
                                            </p:txEl>
                                          </p:spTgt>
                                        </p:tgtEl>
                                        <p:attrNameLst>
                                          <p:attrName>ppt_c</p:attrName>
                                        </p:attrNameLst>
                                      </p:cBhvr>
                                      <p:to>
                                        <a:srgbClr val="BFBFB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tmplLst>
          <p:tmpl lvl="1">
            <p:tnLst>
              <p:par>
                <p:cTn presetID="10"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subTnLst>
                    <p:animClr clrSpc="rgb" dir="cw">
                      <p:cBhvr override="childStyle">
                        <p:cTn dur="1" fill="hold" display="0" masterRel="nextClick" afterEffect="1"/>
                        <p:tgtEl>
                          <p:spTgt spid="7"/>
                        </p:tgtEl>
                        <p:attrNameLst>
                          <p:attrName>ppt_c</p:attrName>
                        </p:attrNameLst>
                      </p:cBhvr>
                      <p:to>
                        <a:srgbClr val="BFBFBF"/>
                      </p:to>
                    </p:animClr>
                  </p:subTnLst>
                </p:cTn>
              </p:par>
            </p:tnLst>
          </p:tmpl>
        </p:tmplLst>
      </p:bldP>
      <p:bldP spid="2" grpId="0"/>
    </p:bld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Tussenblad - Hoofdstukken - Witte achtergrond">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7" name="Titel 1"/>
          <p:cNvSpPr>
            <a:spLocks noGrp="1"/>
          </p:cNvSpPr>
          <p:nvPr>
            <p:ph type="ctrTitle" hasCustomPrompt="1"/>
          </p:nvPr>
        </p:nvSpPr>
        <p:spPr>
          <a:xfrm>
            <a:off x="1524000" y="753035"/>
            <a:ext cx="9144000" cy="2967328"/>
          </a:xfrm>
          <a:prstGeom prst="rect">
            <a:avLst/>
          </a:prstGeom>
        </p:spPr>
        <p:txBody>
          <a:bodyPr anchor="ctr">
            <a:normAutofit/>
          </a:bodyPr>
          <a:lstStyle>
            <a:lvl1pPr algn="ctr">
              <a:defRPr sz="6600" b="0" i="0" spc="0" baseline="0">
                <a:solidFill>
                  <a:srgbClr val="1D2362"/>
                </a:solidFill>
                <a:latin typeface="Verdana" charset="0"/>
                <a:ea typeface="Verdana" charset="0"/>
                <a:cs typeface="Verdana" charset="0"/>
              </a:defRPr>
            </a:lvl1pPr>
          </a:lstStyle>
          <a:p>
            <a:r>
              <a:rPr lang="nl-NL" dirty="0"/>
              <a:t>Titel van</a:t>
            </a:r>
            <a:br>
              <a:rPr lang="nl-NL" dirty="0"/>
            </a:br>
            <a:r>
              <a:rPr lang="nl-NL" dirty="0"/>
              <a:t>het hoofdstuk</a:t>
            </a:r>
          </a:p>
        </p:txBody>
      </p:sp>
      <p:sp>
        <p:nvSpPr>
          <p:cNvPr id="8" name="Ondertitel 2"/>
          <p:cNvSpPr>
            <a:spLocks noGrp="1"/>
          </p:cNvSpPr>
          <p:nvPr>
            <p:ph type="subTitle" idx="1" hasCustomPrompt="1"/>
          </p:nvPr>
        </p:nvSpPr>
        <p:spPr>
          <a:xfrm>
            <a:off x="1524000" y="3720363"/>
            <a:ext cx="9144000" cy="887496"/>
          </a:xfrm>
          <a:prstGeom prst="rect">
            <a:avLst/>
          </a:prstGeom>
        </p:spPr>
        <p:txBody>
          <a:bodyPr anchor="ctr">
            <a:normAutofit/>
          </a:bodyPr>
          <a:lstStyle>
            <a:lvl1pPr marL="0" indent="0" algn="ctr">
              <a:buNone/>
              <a:defRPr sz="2400" b="0" i="0" baseline="0">
                <a:solidFill>
                  <a:srgbClr val="67BFB5"/>
                </a:solidFill>
                <a:latin typeface="Verdana" charset="0"/>
                <a:ea typeface="Verdana" charset="0"/>
                <a:cs typeface="Verdan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Hoofdstuk #</a:t>
            </a:r>
          </a:p>
        </p:txBody>
      </p:sp>
    </p:spTree>
    <p:extLst>
      <p:ext uri="{BB962C8B-B14F-4D97-AF65-F5344CB8AC3E}">
        <p14:creationId xmlns:p14="http://schemas.microsoft.com/office/powerpoint/2010/main" val="289473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Tussenblad - Hoofdstuk 1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7"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8" name="Tekstvak 7"/>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01</a:t>
            </a:r>
          </a:p>
        </p:txBody>
      </p:sp>
    </p:spTree>
    <p:extLst>
      <p:ext uri="{BB962C8B-B14F-4D97-AF65-F5344CB8AC3E}">
        <p14:creationId xmlns:p14="http://schemas.microsoft.com/office/powerpoint/2010/main" val="1063172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Tussenblad - Hoofdstuk 2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02</a:t>
            </a:r>
          </a:p>
        </p:txBody>
      </p:sp>
    </p:spTree>
    <p:extLst>
      <p:ext uri="{BB962C8B-B14F-4D97-AF65-F5344CB8AC3E}">
        <p14:creationId xmlns:p14="http://schemas.microsoft.com/office/powerpoint/2010/main" val="83485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Tussenblad - Hoofdstuk 3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03</a:t>
            </a:r>
          </a:p>
        </p:txBody>
      </p:sp>
    </p:spTree>
    <p:extLst>
      <p:ext uri="{BB962C8B-B14F-4D97-AF65-F5344CB8AC3E}">
        <p14:creationId xmlns:p14="http://schemas.microsoft.com/office/powerpoint/2010/main" val="322806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Tussenblad - Hoofdstuk 4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04</a:t>
            </a:r>
          </a:p>
        </p:txBody>
      </p:sp>
    </p:spTree>
    <p:extLst>
      <p:ext uri="{BB962C8B-B14F-4D97-AF65-F5344CB8AC3E}">
        <p14:creationId xmlns:p14="http://schemas.microsoft.com/office/powerpoint/2010/main" val="1778363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ussenblad - Hoofdstuk 5 - Witte achtergrond">
    <p:spTree>
      <p:nvGrpSpPr>
        <p:cNvPr id="1" name=""/>
        <p:cNvGrpSpPr/>
        <p:nvPr/>
      </p:nvGrpSpPr>
      <p:grpSpPr>
        <a:xfrm>
          <a:off x="0" y="0"/>
          <a:ext cx="0" cy="0"/>
          <a:chOff x="0" y="0"/>
          <a:chExt cx="0" cy="0"/>
        </a:xfrm>
      </p:grpSpPr>
      <p:pic>
        <p:nvPicPr>
          <p:cNvPr id="12" name="Afbeelding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3"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4" name="Tekstvak 13"/>
          <p:cNvSpPr txBox="1"/>
          <p:nvPr userDrawn="1"/>
        </p:nvSpPr>
        <p:spPr>
          <a:xfrm>
            <a:off x="1524000" y="1463894"/>
            <a:ext cx="2851230" cy="2246769"/>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05</a:t>
            </a:r>
          </a:p>
        </p:txBody>
      </p:sp>
    </p:spTree>
    <p:extLst>
      <p:ext uri="{BB962C8B-B14F-4D97-AF65-F5344CB8AC3E}">
        <p14:creationId xmlns:p14="http://schemas.microsoft.com/office/powerpoint/2010/main" val="1243800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ussenblad - Hoofdstuk 6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246769"/>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06</a:t>
            </a:r>
          </a:p>
        </p:txBody>
      </p:sp>
    </p:spTree>
    <p:extLst>
      <p:ext uri="{BB962C8B-B14F-4D97-AF65-F5344CB8AC3E}">
        <p14:creationId xmlns:p14="http://schemas.microsoft.com/office/powerpoint/2010/main" val="2644787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ussenblad - Hoofdstuk 7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246769"/>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07</a:t>
            </a:r>
          </a:p>
        </p:txBody>
      </p:sp>
    </p:spTree>
    <p:extLst>
      <p:ext uri="{BB962C8B-B14F-4D97-AF65-F5344CB8AC3E}">
        <p14:creationId xmlns:p14="http://schemas.microsoft.com/office/powerpoint/2010/main" val="1413249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 - Witte achtergrond met huisstijlelementen - 1">
    <p:bg>
      <p:bgPr>
        <a:solidFill>
          <a:schemeClr val="bg1"/>
        </a:solidFill>
        <a:effectLst/>
      </p:bgPr>
    </p:bg>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7" name="Titel 1"/>
          <p:cNvSpPr>
            <a:spLocks noGrp="1"/>
          </p:cNvSpPr>
          <p:nvPr>
            <p:ph type="title" hasCustomPrompt="1"/>
          </p:nvPr>
        </p:nvSpPr>
        <p:spPr>
          <a:xfrm>
            <a:off x="1927412" y="1628729"/>
            <a:ext cx="8337176" cy="3600543"/>
          </a:xfrm>
        </p:spPr>
        <p:txBody>
          <a:bodyPr>
            <a:normAutofit/>
          </a:bodyPr>
          <a:lstStyle>
            <a:lvl1pPr algn="ctr">
              <a:defRPr sz="4400"/>
            </a:lvl1pPr>
          </a:lstStyle>
          <a:p>
            <a:r>
              <a:rPr lang="nl-NL" dirty="0"/>
              <a:t>Voeg een tekst toe</a:t>
            </a:r>
          </a:p>
        </p:txBody>
      </p:sp>
    </p:spTree>
    <p:extLst>
      <p:ext uri="{BB962C8B-B14F-4D97-AF65-F5344CB8AC3E}">
        <p14:creationId xmlns:p14="http://schemas.microsoft.com/office/powerpoint/2010/main" val="184626015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Tussenblad - Hoofdstuk 8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246769"/>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08</a:t>
            </a:r>
          </a:p>
        </p:txBody>
      </p:sp>
    </p:spTree>
    <p:extLst>
      <p:ext uri="{BB962C8B-B14F-4D97-AF65-F5344CB8AC3E}">
        <p14:creationId xmlns:p14="http://schemas.microsoft.com/office/powerpoint/2010/main" val="87159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Tussenblad - Hoofdstuk 9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09</a:t>
            </a:r>
          </a:p>
        </p:txBody>
      </p:sp>
    </p:spTree>
    <p:extLst>
      <p:ext uri="{BB962C8B-B14F-4D97-AF65-F5344CB8AC3E}">
        <p14:creationId xmlns:p14="http://schemas.microsoft.com/office/powerpoint/2010/main" val="2188695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Tussenblad - Hoofdstuk 10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10</a:t>
            </a:r>
          </a:p>
        </p:txBody>
      </p:sp>
    </p:spTree>
    <p:extLst>
      <p:ext uri="{BB962C8B-B14F-4D97-AF65-F5344CB8AC3E}">
        <p14:creationId xmlns:p14="http://schemas.microsoft.com/office/powerpoint/2010/main" val="2173135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Tussenblad - Hoofdstukken - Blauwe achtergrond">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7" name="Titel 1"/>
          <p:cNvSpPr>
            <a:spLocks noGrp="1"/>
          </p:cNvSpPr>
          <p:nvPr>
            <p:ph type="ctrTitle" hasCustomPrompt="1"/>
          </p:nvPr>
        </p:nvSpPr>
        <p:spPr>
          <a:xfrm>
            <a:off x="1524000" y="753035"/>
            <a:ext cx="9144000" cy="2967328"/>
          </a:xfrm>
          <a:prstGeom prst="rect">
            <a:avLst/>
          </a:prstGeom>
        </p:spPr>
        <p:txBody>
          <a:bodyPr anchor="ctr">
            <a:normAutofit/>
          </a:bodyPr>
          <a:lstStyle>
            <a:lvl1pPr algn="ctr">
              <a:defRPr sz="6600" b="0" i="0" spc="0" baseline="0">
                <a:solidFill>
                  <a:schemeClr val="bg1"/>
                </a:solidFill>
                <a:latin typeface="Verdana" charset="0"/>
                <a:ea typeface="Verdana" charset="0"/>
                <a:cs typeface="Verdana" charset="0"/>
              </a:defRPr>
            </a:lvl1pPr>
          </a:lstStyle>
          <a:p>
            <a:r>
              <a:rPr lang="nl-NL" dirty="0"/>
              <a:t>Titel van</a:t>
            </a:r>
            <a:br>
              <a:rPr lang="nl-NL" dirty="0"/>
            </a:br>
            <a:r>
              <a:rPr lang="nl-NL" dirty="0"/>
              <a:t>het hoofdstuk</a:t>
            </a:r>
          </a:p>
        </p:txBody>
      </p:sp>
      <p:sp>
        <p:nvSpPr>
          <p:cNvPr id="8" name="Ondertitel 2"/>
          <p:cNvSpPr>
            <a:spLocks noGrp="1"/>
          </p:cNvSpPr>
          <p:nvPr>
            <p:ph type="subTitle" idx="1" hasCustomPrompt="1"/>
          </p:nvPr>
        </p:nvSpPr>
        <p:spPr>
          <a:xfrm>
            <a:off x="1524000" y="3720363"/>
            <a:ext cx="9144000" cy="887496"/>
          </a:xfrm>
          <a:prstGeom prst="rect">
            <a:avLst/>
          </a:prstGeom>
        </p:spPr>
        <p:txBody>
          <a:bodyPr anchor="ctr">
            <a:normAutofit/>
          </a:bodyPr>
          <a:lstStyle>
            <a:lvl1pPr marL="0" indent="0" algn="ctr">
              <a:buNone/>
              <a:defRPr sz="2400" b="0" i="0" baseline="0">
                <a:solidFill>
                  <a:srgbClr val="67BFB5"/>
                </a:solidFill>
                <a:latin typeface="Verdana" charset="0"/>
                <a:ea typeface="Verdana" charset="0"/>
                <a:cs typeface="Verdan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Hoofdstuk #</a:t>
            </a:r>
          </a:p>
        </p:txBody>
      </p:sp>
    </p:spTree>
    <p:extLst>
      <p:ext uri="{BB962C8B-B14F-4D97-AF65-F5344CB8AC3E}">
        <p14:creationId xmlns:p14="http://schemas.microsoft.com/office/powerpoint/2010/main" val="737717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Tussenblad - Hoofdstuk 1 - Blauwe achtergrond">
    <p:spTree>
      <p:nvGrpSpPr>
        <p:cNvPr id="1" name=""/>
        <p:cNvGrpSpPr/>
        <p:nvPr/>
      </p:nvGrpSpPr>
      <p:grpSpPr>
        <a:xfrm>
          <a:off x="0" y="0"/>
          <a:ext cx="0" cy="0"/>
          <a:chOff x="0" y="0"/>
          <a:chExt cx="0" cy="0"/>
        </a:xfrm>
      </p:grpSpPr>
      <p:pic>
        <p:nvPicPr>
          <p:cNvPr id="23" name="Afbeelding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21"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22" name="Tekstvak 21"/>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01</a:t>
            </a:r>
          </a:p>
        </p:txBody>
      </p:sp>
    </p:spTree>
    <p:extLst>
      <p:ext uri="{BB962C8B-B14F-4D97-AF65-F5344CB8AC3E}">
        <p14:creationId xmlns:p14="http://schemas.microsoft.com/office/powerpoint/2010/main" val="3391703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Tussenblad - Hoofdstuk 2 - Blauwe achtergrond">
    <p:spTree>
      <p:nvGrpSpPr>
        <p:cNvPr id="1" name=""/>
        <p:cNvGrpSpPr/>
        <p:nvPr/>
      </p:nvGrpSpPr>
      <p:grpSpPr>
        <a:xfrm>
          <a:off x="0" y="0"/>
          <a:ext cx="0" cy="0"/>
          <a:chOff x="0" y="0"/>
          <a:chExt cx="0" cy="0"/>
        </a:xfrm>
      </p:grpSpPr>
      <p:pic>
        <p:nvPicPr>
          <p:cNvPr id="12" name="Afbeelding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3"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4" name="Tekstvak 13"/>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02</a:t>
            </a:r>
          </a:p>
        </p:txBody>
      </p:sp>
    </p:spTree>
    <p:extLst>
      <p:ext uri="{BB962C8B-B14F-4D97-AF65-F5344CB8AC3E}">
        <p14:creationId xmlns:p14="http://schemas.microsoft.com/office/powerpoint/2010/main" val="787513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Tussenblad - Hoofdstuk 3 - Blauwe achtergrond">
    <p:spTree>
      <p:nvGrpSpPr>
        <p:cNvPr id="1" name=""/>
        <p:cNvGrpSpPr/>
        <p:nvPr/>
      </p:nvGrpSpPr>
      <p:grpSpPr>
        <a:xfrm>
          <a:off x="0" y="0"/>
          <a:ext cx="0" cy="0"/>
          <a:chOff x="0" y="0"/>
          <a:chExt cx="0" cy="0"/>
        </a:xfrm>
      </p:grpSpPr>
      <p:pic>
        <p:nvPicPr>
          <p:cNvPr id="12" name="Afbeelding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3"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4" name="Tekstvak 13"/>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03</a:t>
            </a:r>
          </a:p>
        </p:txBody>
      </p:sp>
    </p:spTree>
    <p:extLst>
      <p:ext uri="{BB962C8B-B14F-4D97-AF65-F5344CB8AC3E}">
        <p14:creationId xmlns:p14="http://schemas.microsoft.com/office/powerpoint/2010/main" val="93711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Tussenblad - Hoofdstuk 4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04</a:t>
            </a:r>
          </a:p>
        </p:txBody>
      </p:sp>
    </p:spTree>
    <p:extLst>
      <p:ext uri="{BB962C8B-B14F-4D97-AF65-F5344CB8AC3E}">
        <p14:creationId xmlns:p14="http://schemas.microsoft.com/office/powerpoint/2010/main" val="1068217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ussenblad - Hoofdstuk 5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05</a:t>
            </a:r>
          </a:p>
        </p:txBody>
      </p:sp>
    </p:spTree>
    <p:extLst>
      <p:ext uri="{BB962C8B-B14F-4D97-AF65-F5344CB8AC3E}">
        <p14:creationId xmlns:p14="http://schemas.microsoft.com/office/powerpoint/2010/main" val="413980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Tussenblad - Hoofdstuk 6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06</a:t>
            </a:r>
          </a:p>
        </p:txBody>
      </p:sp>
    </p:spTree>
    <p:extLst>
      <p:ext uri="{BB962C8B-B14F-4D97-AF65-F5344CB8AC3E}">
        <p14:creationId xmlns:p14="http://schemas.microsoft.com/office/powerpoint/2010/main" val="138503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kst - Witte achtergrond met huisstijlelementen - 2">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6" name="Titel 1"/>
          <p:cNvSpPr>
            <a:spLocks noGrp="1"/>
          </p:cNvSpPr>
          <p:nvPr>
            <p:ph type="title" hasCustomPrompt="1"/>
          </p:nvPr>
        </p:nvSpPr>
        <p:spPr>
          <a:xfrm>
            <a:off x="1927412" y="1628729"/>
            <a:ext cx="8337176" cy="3600543"/>
          </a:xfrm>
        </p:spPr>
        <p:txBody>
          <a:bodyPr>
            <a:normAutofit/>
          </a:bodyPr>
          <a:lstStyle>
            <a:lvl1pPr algn="ctr">
              <a:defRPr sz="4400"/>
            </a:lvl1pPr>
          </a:lstStyle>
          <a:p>
            <a:r>
              <a:rPr lang="nl-NL" dirty="0"/>
              <a:t>Voeg een tekst toe</a:t>
            </a:r>
          </a:p>
        </p:txBody>
      </p:sp>
    </p:spTree>
    <p:extLst>
      <p:ext uri="{BB962C8B-B14F-4D97-AF65-F5344CB8AC3E}">
        <p14:creationId xmlns:p14="http://schemas.microsoft.com/office/powerpoint/2010/main" val="139058354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Tussenblad - Hoofdstuk 7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07</a:t>
            </a:r>
          </a:p>
        </p:txBody>
      </p:sp>
    </p:spTree>
    <p:extLst>
      <p:ext uri="{BB962C8B-B14F-4D97-AF65-F5344CB8AC3E}">
        <p14:creationId xmlns:p14="http://schemas.microsoft.com/office/powerpoint/2010/main" val="86762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ussenblad - Hoofdstuk 8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08</a:t>
            </a:r>
          </a:p>
        </p:txBody>
      </p:sp>
    </p:spTree>
    <p:extLst>
      <p:ext uri="{BB962C8B-B14F-4D97-AF65-F5344CB8AC3E}">
        <p14:creationId xmlns:p14="http://schemas.microsoft.com/office/powerpoint/2010/main" val="4147089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ussenblad - Hoofdstuk 9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09</a:t>
            </a:r>
          </a:p>
        </p:txBody>
      </p:sp>
    </p:spTree>
    <p:extLst>
      <p:ext uri="{BB962C8B-B14F-4D97-AF65-F5344CB8AC3E}">
        <p14:creationId xmlns:p14="http://schemas.microsoft.com/office/powerpoint/2010/main" val="331341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ussenblad - Hoofdstuk 10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10</a:t>
            </a:r>
          </a:p>
        </p:txBody>
      </p:sp>
    </p:spTree>
    <p:extLst>
      <p:ext uri="{BB962C8B-B14F-4D97-AF65-F5344CB8AC3E}">
        <p14:creationId xmlns:p14="http://schemas.microsoft.com/office/powerpoint/2010/main" val="90972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Afbeelding, titel en items">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1998" cy="6857999"/>
          </a:xfrm>
          <a:prstGeom prst="rect">
            <a:avLst/>
          </a:prstGeom>
        </p:spPr>
      </p:pic>
      <p:sp>
        <p:nvSpPr>
          <p:cNvPr id="8" name="Rechthoek 7"/>
          <p:cNvSpPr/>
          <p:nvPr userDrawn="1"/>
        </p:nvSpPr>
        <p:spPr>
          <a:xfrm>
            <a:off x="0" y="0"/>
            <a:ext cx="5235388" cy="68580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5"/>
          <p:cNvSpPr>
            <a:spLocks noGrp="1"/>
          </p:cNvSpPr>
          <p:nvPr>
            <p:ph type="body" sz="quarter" idx="10" hasCustomPrompt="1"/>
          </p:nvPr>
        </p:nvSpPr>
        <p:spPr>
          <a:xfrm>
            <a:off x="610301" y="2969550"/>
            <a:ext cx="4014787" cy="918900"/>
          </a:xfrm>
          <a:prstGeom prst="rect">
            <a:avLst/>
          </a:prstGeom>
        </p:spPr>
        <p:txBody>
          <a:bodyPr anchor="ctr">
            <a:noAutofit/>
          </a:bodyPr>
          <a:lstStyle>
            <a:lvl1pPr marL="0" indent="0" algn="ctr">
              <a:buNone/>
              <a:defRPr sz="2400" b="0" i="0" baseline="0">
                <a:latin typeface="Verdana" charset="0"/>
                <a:ea typeface="Verdana" charset="0"/>
                <a:cs typeface="Verdana" charset="0"/>
              </a:defRPr>
            </a:lvl1pPr>
          </a:lstStyle>
          <a:p>
            <a:pPr lvl="0"/>
            <a:r>
              <a:rPr lang="nl-NL" dirty="0"/>
              <a:t>Plaats hier een afbeelding</a:t>
            </a:r>
          </a:p>
        </p:txBody>
      </p:sp>
      <p:sp>
        <p:nvSpPr>
          <p:cNvPr id="10" name="Titel 1"/>
          <p:cNvSpPr>
            <a:spLocks noGrp="1"/>
          </p:cNvSpPr>
          <p:nvPr>
            <p:ph type="title" hasCustomPrompt="1"/>
          </p:nvPr>
        </p:nvSpPr>
        <p:spPr>
          <a:xfrm>
            <a:off x="5459505" y="365125"/>
            <a:ext cx="6343425" cy="1203699"/>
          </a:xfrm>
        </p:spPr>
        <p:txBody>
          <a:bodyPr>
            <a:normAutofit/>
          </a:bodyPr>
          <a:lstStyle>
            <a:lvl1pPr algn="l">
              <a:defRPr sz="3200" baseline="0"/>
            </a:lvl1pPr>
          </a:lstStyle>
          <a:p>
            <a:r>
              <a:rPr lang="nl-NL" dirty="0"/>
              <a:t>Voeg een titel toe</a:t>
            </a:r>
            <a:br>
              <a:rPr lang="nl-NL" dirty="0"/>
            </a:br>
            <a:r>
              <a:rPr lang="nl-NL" dirty="0"/>
              <a:t>Extra regel</a:t>
            </a:r>
          </a:p>
        </p:txBody>
      </p:sp>
      <p:sp>
        <p:nvSpPr>
          <p:cNvPr id="11" name="Tijdelijke aanduiding voor inhoud 2"/>
          <p:cNvSpPr>
            <a:spLocks noGrp="1"/>
          </p:cNvSpPr>
          <p:nvPr>
            <p:ph idx="1" hasCustomPrompt="1"/>
          </p:nvPr>
        </p:nvSpPr>
        <p:spPr>
          <a:xfrm>
            <a:off x="5459506" y="1730189"/>
            <a:ext cx="6343426" cy="3657600"/>
          </a:xfrm>
          <a:prstGeom prst="rect">
            <a:avLst/>
          </a:prstGeom>
        </p:spPr>
        <p:txBody>
          <a:bodyPr>
            <a:normAutofit/>
          </a:bodyPr>
          <a:lstStyle>
            <a:lvl1pPr marL="342900" indent="-342900">
              <a:buFont typeface="Arial" charset="0"/>
              <a:buChar char="•"/>
              <a:defRPr sz="2000" b="0" i="0" baseline="0">
                <a:latin typeface="Verdana" charset="0"/>
                <a:ea typeface="Verdana" charset="0"/>
                <a:cs typeface="Verdana"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Item 1</a:t>
            </a:r>
          </a:p>
          <a:p>
            <a:pPr lvl="0"/>
            <a:r>
              <a:rPr lang="nl-NL" dirty="0"/>
              <a:t>Item 2</a:t>
            </a:r>
          </a:p>
          <a:p>
            <a:pPr lvl="0"/>
            <a:r>
              <a:rPr lang="nl-NL" dirty="0"/>
              <a:t>Item 3</a:t>
            </a:r>
          </a:p>
          <a:p>
            <a:pPr lvl="0"/>
            <a:r>
              <a:rPr lang="nl-NL" dirty="0"/>
              <a:t>Item 4</a:t>
            </a:r>
          </a:p>
          <a:p>
            <a:pPr lvl="0"/>
            <a:r>
              <a:rPr lang="nl-NL" dirty="0"/>
              <a:t>Item 5</a:t>
            </a:r>
          </a:p>
          <a:p>
            <a:pPr lvl="0"/>
            <a:r>
              <a:rPr lang="nl-NL" dirty="0"/>
              <a:t>Item 6</a:t>
            </a:r>
          </a:p>
        </p:txBody>
      </p:sp>
    </p:spTree>
    <p:extLst>
      <p:ext uri="{BB962C8B-B14F-4D97-AF65-F5344CB8AC3E}">
        <p14:creationId xmlns:p14="http://schemas.microsoft.com/office/powerpoint/2010/main" val="3495807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1000"/>
                                        <p:tgtEl>
                                          <p:spTgt spid="11">
                                            <p:txEl>
                                              <p:pRg st="0" end="0"/>
                                            </p:txEl>
                                          </p:spTgt>
                                        </p:tgtEl>
                                      </p:cBhvr>
                                    </p:animEffect>
                                  </p:childTnLst>
                                  <p:subTnLst>
                                    <p:animClr clrSpc="rgb" dir="cw">
                                      <p:cBhvr override="childStyle">
                                        <p:cTn dur="1" fill="hold" display="0" masterRel="nextClick" afterEffect="1"/>
                                        <p:tgtEl>
                                          <p:spTgt spid="11">
                                            <p:txEl>
                                              <p:pRg st="0" end="0"/>
                                            </p:txEl>
                                          </p:spTgt>
                                        </p:tgtEl>
                                        <p:attrNameLst>
                                          <p:attrName>ppt_c</p:attrName>
                                        </p:attrNameLst>
                                      </p:cBhvr>
                                      <p:to>
                                        <a:srgbClr val="BFBFBF"/>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fade">
                                      <p:cBhvr>
                                        <p:cTn id="17" dur="1000"/>
                                        <p:tgtEl>
                                          <p:spTgt spid="11">
                                            <p:txEl>
                                              <p:pRg st="1" end="1"/>
                                            </p:txEl>
                                          </p:spTgt>
                                        </p:tgtEl>
                                      </p:cBhvr>
                                    </p:animEffect>
                                  </p:childTnLst>
                                  <p:subTnLst>
                                    <p:animClr clrSpc="rgb" dir="cw">
                                      <p:cBhvr override="childStyle">
                                        <p:cTn dur="1" fill="hold" display="0" masterRel="nextClick" afterEffect="1"/>
                                        <p:tgtEl>
                                          <p:spTgt spid="11">
                                            <p:txEl>
                                              <p:pRg st="1" end="1"/>
                                            </p:txEl>
                                          </p:spTgt>
                                        </p:tgtEl>
                                        <p:attrNameLst>
                                          <p:attrName>ppt_c</p:attrName>
                                        </p:attrNameLst>
                                      </p:cBhvr>
                                      <p:to>
                                        <a:srgbClr val="BFBFBF"/>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fade">
                                      <p:cBhvr>
                                        <p:cTn id="22" dur="1000"/>
                                        <p:tgtEl>
                                          <p:spTgt spid="11">
                                            <p:txEl>
                                              <p:pRg st="2" end="2"/>
                                            </p:txEl>
                                          </p:spTgt>
                                        </p:tgtEl>
                                      </p:cBhvr>
                                    </p:animEffect>
                                  </p:childTnLst>
                                  <p:subTnLst>
                                    <p:animClr clrSpc="rgb" dir="cw">
                                      <p:cBhvr override="childStyle">
                                        <p:cTn dur="1" fill="hold" display="0" masterRel="nextClick" afterEffect="1"/>
                                        <p:tgtEl>
                                          <p:spTgt spid="11">
                                            <p:txEl>
                                              <p:pRg st="2" end="2"/>
                                            </p:txEl>
                                          </p:spTgt>
                                        </p:tgtEl>
                                        <p:attrNameLst>
                                          <p:attrName>ppt_c</p:attrName>
                                        </p:attrNameLst>
                                      </p:cBhvr>
                                      <p:to>
                                        <a:srgbClr val="BFBFBF"/>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fade">
                                      <p:cBhvr>
                                        <p:cTn id="27" dur="1000"/>
                                        <p:tgtEl>
                                          <p:spTgt spid="11">
                                            <p:txEl>
                                              <p:pRg st="3" end="3"/>
                                            </p:txEl>
                                          </p:spTgt>
                                        </p:tgtEl>
                                      </p:cBhvr>
                                    </p:animEffect>
                                  </p:childTnLst>
                                  <p:subTnLst>
                                    <p:animClr clrSpc="rgb" dir="cw">
                                      <p:cBhvr override="childStyle">
                                        <p:cTn dur="1" fill="hold" display="0" masterRel="nextClick" afterEffect="1"/>
                                        <p:tgtEl>
                                          <p:spTgt spid="11">
                                            <p:txEl>
                                              <p:pRg st="3" end="3"/>
                                            </p:txEl>
                                          </p:spTgt>
                                        </p:tgtEl>
                                        <p:attrNameLst>
                                          <p:attrName>ppt_c</p:attrName>
                                        </p:attrNameLst>
                                      </p:cBhvr>
                                      <p:to>
                                        <a:srgbClr val="BFBFBF"/>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xEl>
                                              <p:pRg st="4" end="4"/>
                                            </p:txEl>
                                          </p:spTgt>
                                        </p:tgtEl>
                                        <p:attrNameLst>
                                          <p:attrName>style.visibility</p:attrName>
                                        </p:attrNameLst>
                                      </p:cBhvr>
                                      <p:to>
                                        <p:strVal val="visible"/>
                                      </p:to>
                                    </p:set>
                                    <p:animEffect transition="in" filter="fade">
                                      <p:cBhvr>
                                        <p:cTn id="32" dur="1000"/>
                                        <p:tgtEl>
                                          <p:spTgt spid="11">
                                            <p:txEl>
                                              <p:pRg st="4" end="4"/>
                                            </p:txEl>
                                          </p:spTgt>
                                        </p:tgtEl>
                                      </p:cBhvr>
                                    </p:animEffect>
                                  </p:childTnLst>
                                  <p:subTnLst>
                                    <p:animClr clrSpc="rgb" dir="cw">
                                      <p:cBhvr override="childStyle">
                                        <p:cTn dur="1" fill="hold" display="0" masterRel="nextClick" afterEffect="1"/>
                                        <p:tgtEl>
                                          <p:spTgt spid="11">
                                            <p:txEl>
                                              <p:pRg st="4" end="4"/>
                                            </p:txEl>
                                          </p:spTgt>
                                        </p:tgtEl>
                                        <p:attrNameLst>
                                          <p:attrName>ppt_c</p:attrName>
                                        </p:attrNameLst>
                                      </p:cBhvr>
                                      <p:to>
                                        <a:srgbClr val="BFBFBF"/>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xEl>
                                              <p:pRg st="5" end="5"/>
                                            </p:txEl>
                                          </p:spTgt>
                                        </p:tgtEl>
                                        <p:attrNameLst>
                                          <p:attrName>style.visibility</p:attrName>
                                        </p:attrNameLst>
                                      </p:cBhvr>
                                      <p:to>
                                        <p:strVal val="visible"/>
                                      </p:to>
                                    </p:set>
                                    <p:animEffect transition="in" filter="fade">
                                      <p:cBhvr>
                                        <p:cTn id="37" dur="1000"/>
                                        <p:tgtEl>
                                          <p:spTgt spid="11">
                                            <p:txEl>
                                              <p:pRg st="5" end="5"/>
                                            </p:txEl>
                                          </p:spTgt>
                                        </p:tgtEl>
                                      </p:cBhvr>
                                    </p:animEffect>
                                  </p:childTnLst>
                                  <p:subTnLst>
                                    <p:animClr clrSpc="rgb" dir="cw">
                                      <p:cBhvr override="childStyle">
                                        <p:cTn dur="1" fill="hold" display="0" masterRel="nextClick" afterEffect="1"/>
                                        <p:tgtEl>
                                          <p:spTgt spid="11">
                                            <p:txEl>
                                              <p:pRg st="5" end="5"/>
                                            </p:txEl>
                                          </p:spTgt>
                                        </p:tgtEl>
                                        <p:attrNameLst>
                                          <p:attrName>ppt_c</p:attrName>
                                        </p:attrNameLst>
                                      </p:cBhvr>
                                      <p:to>
                                        <a:srgbClr val="BFBFB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tmplLst>
          <p:tmpl lvl="1">
            <p:tnLst>
              <p:par>
                <p:cT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subTnLst>
                    <p:animClr clrSpc="rgb" dir="cw">
                      <p:cBhvr override="childStyle">
                        <p:cTn dur="1" fill="hold" display="0" masterRel="nextClick" afterEffect="1"/>
                        <p:tgtEl>
                          <p:spTgt spid="11"/>
                        </p:tgtEl>
                        <p:attrNameLst>
                          <p:attrName>ppt_c</p:attrName>
                        </p:attrNameLst>
                      </p:cBhvr>
                      <p:to>
                        <a:srgbClr val="BFBFBF"/>
                      </p:to>
                    </p:animClr>
                  </p:subTnLst>
                </p:cTn>
              </p:par>
            </p:tnLst>
          </p:tmpl>
        </p:tmplLst>
      </p:bldP>
    </p:bld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Titel en items">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1998" cy="6857999"/>
          </a:xfrm>
          <a:prstGeom prst="rect">
            <a:avLst/>
          </a:prstGeom>
        </p:spPr>
      </p:pic>
      <p:sp>
        <p:nvSpPr>
          <p:cNvPr id="13" name="Tijdelijke aanduiding voor inhoud 2"/>
          <p:cNvSpPr>
            <a:spLocks noGrp="1"/>
          </p:cNvSpPr>
          <p:nvPr>
            <p:ph idx="1" hasCustomPrompt="1"/>
          </p:nvPr>
        </p:nvSpPr>
        <p:spPr>
          <a:xfrm>
            <a:off x="1201272" y="1729520"/>
            <a:ext cx="9753600" cy="3640339"/>
          </a:xfrm>
          <a:prstGeom prst="rect">
            <a:avLst/>
          </a:prstGeom>
        </p:spPr>
        <p:txBody>
          <a:bodyPr>
            <a:normAutofit/>
          </a:bodyPr>
          <a:lstStyle>
            <a:lvl1pPr marL="342900" indent="-342900">
              <a:buFont typeface="Arial" charset="0"/>
              <a:buChar char="•"/>
              <a:defRPr sz="2000" b="0" i="0" baseline="0">
                <a:latin typeface="Verdana" charset="0"/>
                <a:ea typeface="Verdana" charset="0"/>
                <a:cs typeface="Verdana"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Item 1</a:t>
            </a:r>
          </a:p>
          <a:p>
            <a:pPr lvl="0"/>
            <a:r>
              <a:rPr lang="nl-NL" dirty="0"/>
              <a:t>Item 2</a:t>
            </a:r>
          </a:p>
          <a:p>
            <a:pPr lvl="0"/>
            <a:r>
              <a:rPr lang="nl-NL" dirty="0"/>
              <a:t>Item 3</a:t>
            </a:r>
          </a:p>
          <a:p>
            <a:pPr lvl="0"/>
            <a:r>
              <a:rPr lang="nl-NL" dirty="0"/>
              <a:t>Item 4</a:t>
            </a:r>
          </a:p>
          <a:p>
            <a:pPr lvl="0"/>
            <a:r>
              <a:rPr lang="nl-NL" dirty="0"/>
              <a:t>Item 5</a:t>
            </a:r>
          </a:p>
          <a:p>
            <a:pPr lvl="0"/>
            <a:r>
              <a:rPr lang="nl-NL" dirty="0"/>
              <a:t>Item 6</a:t>
            </a:r>
          </a:p>
        </p:txBody>
      </p:sp>
      <p:sp>
        <p:nvSpPr>
          <p:cNvPr id="14" name="Titel 1"/>
          <p:cNvSpPr>
            <a:spLocks noGrp="1"/>
          </p:cNvSpPr>
          <p:nvPr>
            <p:ph type="title" hasCustomPrompt="1"/>
          </p:nvPr>
        </p:nvSpPr>
        <p:spPr>
          <a:xfrm>
            <a:off x="1219200" y="365125"/>
            <a:ext cx="9735671" cy="1203699"/>
          </a:xfrm>
        </p:spPr>
        <p:txBody>
          <a:bodyPr/>
          <a:lstStyle>
            <a:lvl1pPr algn="l">
              <a:defRPr baseline="0"/>
            </a:lvl1pPr>
          </a:lstStyle>
          <a:p>
            <a:r>
              <a:rPr lang="nl-NL" dirty="0"/>
              <a:t>Voeg een titel toe</a:t>
            </a:r>
            <a:br>
              <a:rPr lang="nl-NL" dirty="0"/>
            </a:br>
            <a:r>
              <a:rPr lang="nl-NL" dirty="0"/>
              <a:t>Extra regel</a:t>
            </a:r>
          </a:p>
        </p:txBody>
      </p:sp>
    </p:spTree>
    <p:extLst>
      <p:ext uri="{BB962C8B-B14F-4D97-AF65-F5344CB8AC3E}">
        <p14:creationId xmlns:p14="http://schemas.microsoft.com/office/powerpoint/2010/main" val="1841504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subTnLst>
                                    <p:animClr clrSpc="rgb" dir="cw">
                                      <p:cBhvr override="childStyle">
                                        <p:cTn dur="1" fill="hold" display="0" masterRel="nextClick" afterEffect="1"/>
                                        <p:tgtEl>
                                          <p:spTgt spid="13">
                                            <p:txEl>
                                              <p:pRg st="0" end="0"/>
                                            </p:txEl>
                                          </p:spTgt>
                                        </p:tgtEl>
                                        <p:attrNameLst>
                                          <p:attrName>ppt_c</p:attrName>
                                        </p:attrNameLst>
                                      </p:cBhvr>
                                      <p:to>
                                        <a:srgbClr val="BFBFBF"/>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fade">
                                      <p:cBhvr>
                                        <p:cTn id="17" dur="500"/>
                                        <p:tgtEl>
                                          <p:spTgt spid="13">
                                            <p:txEl>
                                              <p:pRg st="1" end="1"/>
                                            </p:txEl>
                                          </p:spTgt>
                                        </p:tgtEl>
                                      </p:cBhvr>
                                    </p:animEffect>
                                  </p:childTnLst>
                                  <p:subTnLst>
                                    <p:animClr clrSpc="rgb" dir="cw">
                                      <p:cBhvr override="childStyle">
                                        <p:cTn dur="1" fill="hold" display="0" masterRel="nextClick" afterEffect="1"/>
                                        <p:tgtEl>
                                          <p:spTgt spid="13">
                                            <p:txEl>
                                              <p:pRg st="1" end="1"/>
                                            </p:txEl>
                                          </p:spTgt>
                                        </p:tgtEl>
                                        <p:attrNameLst>
                                          <p:attrName>ppt_c</p:attrName>
                                        </p:attrNameLst>
                                      </p:cBhvr>
                                      <p:to>
                                        <a:srgbClr val="BFBFBF"/>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fade">
                                      <p:cBhvr>
                                        <p:cTn id="22" dur="500"/>
                                        <p:tgtEl>
                                          <p:spTgt spid="13">
                                            <p:txEl>
                                              <p:pRg st="2" end="2"/>
                                            </p:txEl>
                                          </p:spTgt>
                                        </p:tgtEl>
                                      </p:cBhvr>
                                    </p:animEffect>
                                  </p:childTnLst>
                                  <p:subTnLst>
                                    <p:animClr clrSpc="rgb" dir="cw">
                                      <p:cBhvr override="childStyle">
                                        <p:cTn dur="1" fill="hold" display="0" masterRel="nextClick" afterEffect="1"/>
                                        <p:tgtEl>
                                          <p:spTgt spid="13">
                                            <p:txEl>
                                              <p:pRg st="2" end="2"/>
                                            </p:txEl>
                                          </p:spTgt>
                                        </p:tgtEl>
                                        <p:attrNameLst>
                                          <p:attrName>ppt_c</p:attrName>
                                        </p:attrNameLst>
                                      </p:cBhvr>
                                      <p:to>
                                        <a:srgbClr val="BFBFBF"/>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fade">
                                      <p:cBhvr>
                                        <p:cTn id="27" dur="500"/>
                                        <p:tgtEl>
                                          <p:spTgt spid="13">
                                            <p:txEl>
                                              <p:pRg st="3" end="3"/>
                                            </p:txEl>
                                          </p:spTgt>
                                        </p:tgtEl>
                                      </p:cBhvr>
                                    </p:animEffect>
                                  </p:childTnLst>
                                  <p:subTnLst>
                                    <p:animClr clrSpc="rgb" dir="cw">
                                      <p:cBhvr override="childStyle">
                                        <p:cTn dur="1" fill="hold" display="0" masterRel="nextClick" afterEffect="1"/>
                                        <p:tgtEl>
                                          <p:spTgt spid="13">
                                            <p:txEl>
                                              <p:pRg st="3" end="3"/>
                                            </p:txEl>
                                          </p:spTgt>
                                        </p:tgtEl>
                                        <p:attrNameLst>
                                          <p:attrName>ppt_c</p:attrName>
                                        </p:attrNameLst>
                                      </p:cBhvr>
                                      <p:to>
                                        <a:srgbClr val="BFBFBF"/>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xEl>
                                              <p:pRg st="4" end="4"/>
                                            </p:txEl>
                                          </p:spTgt>
                                        </p:tgtEl>
                                        <p:attrNameLst>
                                          <p:attrName>style.visibility</p:attrName>
                                        </p:attrNameLst>
                                      </p:cBhvr>
                                      <p:to>
                                        <p:strVal val="visible"/>
                                      </p:to>
                                    </p:set>
                                    <p:animEffect transition="in" filter="fade">
                                      <p:cBhvr>
                                        <p:cTn id="32" dur="500"/>
                                        <p:tgtEl>
                                          <p:spTgt spid="13">
                                            <p:txEl>
                                              <p:pRg st="4" end="4"/>
                                            </p:txEl>
                                          </p:spTgt>
                                        </p:tgtEl>
                                      </p:cBhvr>
                                    </p:animEffect>
                                  </p:childTnLst>
                                  <p:subTnLst>
                                    <p:animClr clrSpc="rgb" dir="cw">
                                      <p:cBhvr override="childStyle">
                                        <p:cTn dur="1" fill="hold" display="0" masterRel="nextClick" afterEffect="1"/>
                                        <p:tgtEl>
                                          <p:spTgt spid="13">
                                            <p:txEl>
                                              <p:pRg st="4" end="4"/>
                                            </p:txEl>
                                          </p:spTgt>
                                        </p:tgtEl>
                                        <p:attrNameLst>
                                          <p:attrName>ppt_c</p:attrName>
                                        </p:attrNameLst>
                                      </p:cBhvr>
                                      <p:to>
                                        <a:srgbClr val="BFBFBF"/>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xEl>
                                              <p:pRg st="5" end="5"/>
                                            </p:txEl>
                                          </p:spTgt>
                                        </p:tgtEl>
                                        <p:attrNameLst>
                                          <p:attrName>style.visibility</p:attrName>
                                        </p:attrNameLst>
                                      </p:cBhvr>
                                      <p:to>
                                        <p:strVal val="visible"/>
                                      </p:to>
                                    </p:set>
                                    <p:animEffect transition="in" filter="fade">
                                      <p:cBhvr>
                                        <p:cTn id="37" dur="500"/>
                                        <p:tgtEl>
                                          <p:spTgt spid="13">
                                            <p:txEl>
                                              <p:pRg st="5" end="5"/>
                                            </p:txEl>
                                          </p:spTgt>
                                        </p:tgtEl>
                                      </p:cBhvr>
                                    </p:animEffect>
                                  </p:childTnLst>
                                  <p:subTnLst>
                                    <p:animClr clrSpc="rgb" dir="cw">
                                      <p:cBhvr override="childStyle">
                                        <p:cTn dur="1" fill="hold" display="0" masterRel="nextClick" afterEffect="1"/>
                                        <p:tgtEl>
                                          <p:spTgt spid="13">
                                            <p:txEl>
                                              <p:pRg st="5" end="5"/>
                                            </p:txEl>
                                          </p:spTgt>
                                        </p:tgtEl>
                                        <p:attrNameLst>
                                          <p:attrName>ppt_c</p:attrName>
                                        </p:attrNameLst>
                                      </p:cBhvr>
                                      <p:to>
                                        <a:srgbClr val="BFBFB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tmplLst>
          <p:tmpl lvl="1">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rgbClr val="BFBFBF"/>
                      </p:to>
                    </p:animClr>
                  </p:subTnLst>
                </p:cTn>
              </p:par>
            </p:tnLst>
          </p:tmpl>
        </p:tmplLst>
      </p:bldP>
      <p:bldP spid="14" grpId="0"/>
    </p:bld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Titel en items - Witte achtergrond met huisstijlelementen - 1">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jdelijke aanduiding voor inhoud 2"/>
          <p:cNvSpPr>
            <a:spLocks noGrp="1"/>
          </p:cNvSpPr>
          <p:nvPr>
            <p:ph idx="1" hasCustomPrompt="1"/>
          </p:nvPr>
        </p:nvSpPr>
        <p:spPr>
          <a:xfrm>
            <a:off x="1201272" y="2141315"/>
            <a:ext cx="9753600" cy="3228543"/>
          </a:xfrm>
          <a:prstGeom prst="rect">
            <a:avLst/>
          </a:prstGeom>
        </p:spPr>
        <p:txBody>
          <a:bodyPr>
            <a:normAutofit/>
          </a:bodyPr>
          <a:lstStyle>
            <a:lvl1pPr marL="342900" indent="-342900">
              <a:buFont typeface="Arial" charset="0"/>
              <a:buChar char="•"/>
              <a:defRPr sz="2000" b="0" i="0" baseline="0">
                <a:latin typeface="Verdana" charset="0"/>
                <a:ea typeface="Verdana" charset="0"/>
                <a:cs typeface="Verdana"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Item 1</a:t>
            </a:r>
          </a:p>
          <a:p>
            <a:pPr lvl="0"/>
            <a:r>
              <a:rPr lang="nl-NL" dirty="0"/>
              <a:t>Item 2</a:t>
            </a:r>
          </a:p>
          <a:p>
            <a:pPr lvl="0"/>
            <a:r>
              <a:rPr lang="nl-NL" dirty="0"/>
              <a:t>Item 3</a:t>
            </a:r>
          </a:p>
          <a:p>
            <a:pPr lvl="0"/>
            <a:r>
              <a:rPr lang="nl-NL" dirty="0"/>
              <a:t>Item 4</a:t>
            </a:r>
          </a:p>
          <a:p>
            <a:pPr lvl="0"/>
            <a:r>
              <a:rPr lang="nl-NL" dirty="0"/>
              <a:t>Item 5</a:t>
            </a:r>
          </a:p>
          <a:p>
            <a:pPr lvl="0"/>
            <a:r>
              <a:rPr lang="nl-NL" dirty="0"/>
              <a:t>Item 6</a:t>
            </a:r>
          </a:p>
        </p:txBody>
      </p:sp>
      <p:sp>
        <p:nvSpPr>
          <p:cNvPr id="11" name="Titel 1"/>
          <p:cNvSpPr>
            <a:spLocks noGrp="1"/>
          </p:cNvSpPr>
          <p:nvPr>
            <p:ph type="title" hasCustomPrompt="1"/>
          </p:nvPr>
        </p:nvSpPr>
        <p:spPr>
          <a:xfrm>
            <a:off x="1219200" y="1198502"/>
            <a:ext cx="9753600" cy="792344"/>
          </a:xfrm>
        </p:spPr>
        <p:txBody>
          <a:bodyPr/>
          <a:lstStyle>
            <a:lvl1pPr algn="l">
              <a:defRPr/>
            </a:lvl1pPr>
          </a:lstStyle>
          <a:p>
            <a:r>
              <a:rPr lang="nl-NL" dirty="0"/>
              <a:t>Voeg een titel toe</a:t>
            </a:r>
          </a:p>
        </p:txBody>
      </p:sp>
    </p:spTree>
    <p:extLst>
      <p:ext uri="{BB962C8B-B14F-4D97-AF65-F5344CB8AC3E}">
        <p14:creationId xmlns:p14="http://schemas.microsoft.com/office/powerpoint/2010/main" val="324082633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Titel en items - Witte achtergrond met huisstijlelementen - 2">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7" name="Tijdelijke aanduiding voor inhoud 2"/>
          <p:cNvSpPr>
            <a:spLocks noGrp="1"/>
          </p:cNvSpPr>
          <p:nvPr>
            <p:ph idx="1" hasCustomPrompt="1"/>
          </p:nvPr>
        </p:nvSpPr>
        <p:spPr>
          <a:xfrm>
            <a:off x="1201272" y="2141315"/>
            <a:ext cx="9753600" cy="3228543"/>
          </a:xfrm>
          <a:prstGeom prst="rect">
            <a:avLst/>
          </a:prstGeom>
        </p:spPr>
        <p:txBody>
          <a:bodyPr>
            <a:normAutofit/>
          </a:bodyPr>
          <a:lstStyle>
            <a:lvl1pPr marL="342900" indent="-342900">
              <a:buFont typeface="Arial" charset="0"/>
              <a:buChar char="•"/>
              <a:defRPr sz="2000" b="0" i="0" baseline="0">
                <a:latin typeface="Verdana" charset="0"/>
                <a:ea typeface="Verdana" charset="0"/>
                <a:cs typeface="Verdana"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Item 1</a:t>
            </a:r>
          </a:p>
          <a:p>
            <a:pPr lvl="0"/>
            <a:r>
              <a:rPr lang="nl-NL" dirty="0"/>
              <a:t>Item 2</a:t>
            </a:r>
          </a:p>
          <a:p>
            <a:pPr lvl="0"/>
            <a:r>
              <a:rPr lang="nl-NL" dirty="0"/>
              <a:t>Item 3</a:t>
            </a:r>
          </a:p>
          <a:p>
            <a:pPr lvl="0"/>
            <a:r>
              <a:rPr lang="nl-NL" dirty="0"/>
              <a:t>Item 4</a:t>
            </a:r>
          </a:p>
          <a:p>
            <a:pPr lvl="0"/>
            <a:r>
              <a:rPr lang="nl-NL" dirty="0"/>
              <a:t>Item 5</a:t>
            </a:r>
          </a:p>
          <a:p>
            <a:pPr lvl="0"/>
            <a:r>
              <a:rPr lang="nl-NL" dirty="0"/>
              <a:t>Item 6</a:t>
            </a:r>
          </a:p>
        </p:txBody>
      </p:sp>
      <p:sp>
        <p:nvSpPr>
          <p:cNvPr id="8" name="Titel 1"/>
          <p:cNvSpPr>
            <a:spLocks noGrp="1"/>
          </p:cNvSpPr>
          <p:nvPr>
            <p:ph type="title" hasCustomPrompt="1"/>
          </p:nvPr>
        </p:nvSpPr>
        <p:spPr>
          <a:xfrm>
            <a:off x="1219200" y="1198502"/>
            <a:ext cx="9753600" cy="792344"/>
          </a:xfrm>
        </p:spPr>
        <p:txBody>
          <a:bodyPr/>
          <a:lstStyle>
            <a:lvl1pPr algn="l">
              <a:defRPr/>
            </a:lvl1pPr>
          </a:lstStyle>
          <a:p>
            <a:r>
              <a:rPr lang="nl-NL" dirty="0"/>
              <a:t>Voeg een titel toe</a:t>
            </a:r>
          </a:p>
        </p:txBody>
      </p:sp>
    </p:spTree>
    <p:extLst>
      <p:ext uri="{BB962C8B-B14F-4D97-AF65-F5344CB8AC3E}">
        <p14:creationId xmlns:p14="http://schemas.microsoft.com/office/powerpoint/2010/main" val="348454709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Titel en items - Witte achtergrond met huisstijlelementen - 3">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7" name="Tijdelijke aanduiding voor inhoud 2"/>
          <p:cNvSpPr>
            <a:spLocks noGrp="1"/>
          </p:cNvSpPr>
          <p:nvPr>
            <p:ph idx="1" hasCustomPrompt="1"/>
          </p:nvPr>
        </p:nvSpPr>
        <p:spPr>
          <a:xfrm>
            <a:off x="1201272" y="2141315"/>
            <a:ext cx="9753600" cy="3228543"/>
          </a:xfrm>
          <a:prstGeom prst="rect">
            <a:avLst/>
          </a:prstGeom>
        </p:spPr>
        <p:txBody>
          <a:bodyPr>
            <a:normAutofit/>
          </a:bodyPr>
          <a:lstStyle>
            <a:lvl1pPr marL="342900" indent="-342900">
              <a:buFont typeface="Arial" charset="0"/>
              <a:buChar char="•"/>
              <a:defRPr sz="2000" b="0" i="0" baseline="0">
                <a:latin typeface="Verdana" charset="0"/>
                <a:ea typeface="Verdana" charset="0"/>
                <a:cs typeface="Verdana"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Item 1</a:t>
            </a:r>
          </a:p>
          <a:p>
            <a:pPr lvl="0"/>
            <a:r>
              <a:rPr lang="nl-NL" dirty="0"/>
              <a:t>Item 2</a:t>
            </a:r>
          </a:p>
          <a:p>
            <a:pPr lvl="0"/>
            <a:r>
              <a:rPr lang="nl-NL" dirty="0"/>
              <a:t>Item 3</a:t>
            </a:r>
          </a:p>
          <a:p>
            <a:pPr lvl="0"/>
            <a:r>
              <a:rPr lang="nl-NL" dirty="0"/>
              <a:t>Item 4</a:t>
            </a:r>
          </a:p>
          <a:p>
            <a:pPr lvl="0"/>
            <a:r>
              <a:rPr lang="nl-NL" dirty="0"/>
              <a:t>Item 5</a:t>
            </a:r>
          </a:p>
          <a:p>
            <a:pPr lvl="0"/>
            <a:r>
              <a:rPr lang="nl-NL" dirty="0"/>
              <a:t>Item 6</a:t>
            </a:r>
          </a:p>
        </p:txBody>
      </p:sp>
      <p:sp>
        <p:nvSpPr>
          <p:cNvPr id="8" name="Titel 1"/>
          <p:cNvSpPr>
            <a:spLocks noGrp="1"/>
          </p:cNvSpPr>
          <p:nvPr>
            <p:ph type="title" hasCustomPrompt="1"/>
          </p:nvPr>
        </p:nvSpPr>
        <p:spPr>
          <a:xfrm>
            <a:off x="1219200" y="1198502"/>
            <a:ext cx="9753600" cy="792344"/>
          </a:xfrm>
        </p:spPr>
        <p:txBody>
          <a:bodyPr/>
          <a:lstStyle>
            <a:lvl1pPr algn="l">
              <a:defRPr/>
            </a:lvl1pPr>
          </a:lstStyle>
          <a:p>
            <a:r>
              <a:rPr lang="nl-NL" dirty="0"/>
              <a:t>Voeg een titel toe</a:t>
            </a:r>
          </a:p>
        </p:txBody>
      </p:sp>
    </p:spTree>
    <p:extLst>
      <p:ext uri="{BB962C8B-B14F-4D97-AF65-F5344CB8AC3E}">
        <p14:creationId xmlns:p14="http://schemas.microsoft.com/office/powerpoint/2010/main" val="110253622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Tekst - Witte achtergrond">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7" name="Titel 1"/>
          <p:cNvSpPr>
            <a:spLocks noGrp="1"/>
          </p:cNvSpPr>
          <p:nvPr>
            <p:ph type="title" hasCustomPrompt="1"/>
          </p:nvPr>
        </p:nvSpPr>
        <p:spPr>
          <a:xfrm>
            <a:off x="1927412" y="1628729"/>
            <a:ext cx="8337176" cy="3600543"/>
          </a:xfrm>
        </p:spPr>
        <p:txBody>
          <a:bodyPr>
            <a:normAutofit/>
          </a:bodyPr>
          <a:lstStyle>
            <a:lvl1pPr algn="ctr">
              <a:defRPr sz="4400"/>
            </a:lvl1pPr>
          </a:lstStyle>
          <a:p>
            <a:r>
              <a:rPr lang="nl-NL" dirty="0"/>
              <a:t>Voeg een tekst toe</a:t>
            </a:r>
          </a:p>
        </p:txBody>
      </p:sp>
    </p:spTree>
    <p:extLst>
      <p:ext uri="{BB962C8B-B14F-4D97-AF65-F5344CB8AC3E}">
        <p14:creationId xmlns:p14="http://schemas.microsoft.com/office/powerpoint/2010/main" val="650604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kst - Witte achtergrond met huisstijlelementen - 3">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6" name="Titel 1"/>
          <p:cNvSpPr>
            <a:spLocks noGrp="1"/>
          </p:cNvSpPr>
          <p:nvPr>
            <p:ph type="title" hasCustomPrompt="1"/>
          </p:nvPr>
        </p:nvSpPr>
        <p:spPr>
          <a:xfrm>
            <a:off x="1927412" y="1628729"/>
            <a:ext cx="8337176" cy="3600543"/>
          </a:xfrm>
        </p:spPr>
        <p:txBody>
          <a:bodyPr>
            <a:normAutofit/>
          </a:bodyPr>
          <a:lstStyle>
            <a:lvl1pPr algn="ctr">
              <a:defRPr sz="4400"/>
            </a:lvl1pPr>
          </a:lstStyle>
          <a:p>
            <a:r>
              <a:rPr lang="nl-NL" dirty="0"/>
              <a:t>Voeg een tekst toe</a:t>
            </a:r>
          </a:p>
        </p:txBody>
      </p:sp>
    </p:spTree>
    <p:extLst>
      <p:ext uri="{BB962C8B-B14F-4D97-AF65-F5344CB8AC3E}">
        <p14:creationId xmlns:p14="http://schemas.microsoft.com/office/powerpoint/2010/main" val="10138569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Tekst - Witte achtergrond met huisstijlelementen - 1">
    <p:bg>
      <p:bgPr>
        <a:solidFill>
          <a:schemeClr val="bg1"/>
        </a:solidFill>
        <a:effectLst/>
      </p:bgPr>
    </p:bg>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7" name="Titel 1"/>
          <p:cNvSpPr>
            <a:spLocks noGrp="1"/>
          </p:cNvSpPr>
          <p:nvPr>
            <p:ph type="title" hasCustomPrompt="1"/>
          </p:nvPr>
        </p:nvSpPr>
        <p:spPr>
          <a:xfrm>
            <a:off x="1927412" y="1628729"/>
            <a:ext cx="8337176" cy="3600543"/>
          </a:xfrm>
        </p:spPr>
        <p:txBody>
          <a:bodyPr>
            <a:normAutofit/>
          </a:bodyPr>
          <a:lstStyle>
            <a:lvl1pPr algn="ctr">
              <a:defRPr sz="4400"/>
            </a:lvl1pPr>
          </a:lstStyle>
          <a:p>
            <a:r>
              <a:rPr lang="nl-NL" dirty="0"/>
              <a:t>Voeg een tekst toe</a:t>
            </a:r>
          </a:p>
        </p:txBody>
      </p:sp>
    </p:spTree>
    <p:extLst>
      <p:ext uri="{BB962C8B-B14F-4D97-AF65-F5344CB8AC3E}">
        <p14:creationId xmlns:p14="http://schemas.microsoft.com/office/powerpoint/2010/main" val="274456133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Tekst - Witte achtergrond met huisstijlelementen - 2">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6" name="Titel 1"/>
          <p:cNvSpPr>
            <a:spLocks noGrp="1"/>
          </p:cNvSpPr>
          <p:nvPr>
            <p:ph type="title" hasCustomPrompt="1"/>
          </p:nvPr>
        </p:nvSpPr>
        <p:spPr>
          <a:xfrm>
            <a:off x="1927412" y="1628729"/>
            <a:ext cx="8337176" cy="3600543"/>
          </a:xfrm>
        </p:spPr>
        <p:txBody>
          <a:bodyPr>
            <a:normAutofit/>
          </a:bodyPr>
          <a:lstStyle>
            <a:lvl1pPr algn="ctr">
              <a:defRPr sz="4400"/>
            </a:lvl1pPr>
          </a:lstStyle>
          <a:p>
            <a:r>
              <a:rPr lang="nl-NL" dirty="0"/>
              <a:t>Voeg een tekst toe</a:t>
            </a:r>
          </a:p>
        </p:txBody>
      </p:sp>
    </p:spTree>
    <p:extLst>
      <p:ext uri="{BB962C8B-B14F-4D97-AF65-F5344CB8AC3E}">
        <p14:creationId xmlns:p14="http://schemas.microsoft.com/office/powerpoint/2010/main" val="345610923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Tekst - Witte achtergrond met huisstijlelementen - 3">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6" name="Titel 1"/>
          <p:cNvSpPr>
            <a:spLocks noGrp="1"/>
          </p:cNvSpPr>
          <p:nvPr>
            <p:ph type="title" hasCustomPrompt="1"/>
          </p:nvPr>
        </p:nvSpPr>
        <p:spPr>
          <a:xfrm>
            <a:off x="1927412" y="1628729"/>
            <a:ext cx="8337176" cy="3600543"/>
          </a:xfrm>
        </p:spPr>
        <p:txBody>
          <a:bodyPr>
            <a:normAutofit/>
          </a:bodyPr>
          <a:lstStyle>
            <a:lvl1pPr algn="ctr">
              <a:defRPr sz="4400"/>
            </a:lvl1pPr>
          </a:lstStyle>
          <a:p>
            <a:r>
              <a:rPr lang="nl-NL" dirty="0"/>
              <a:t>Voeg een tekst toe</a:t>
            </a:r>
          </a:p>
        </p:txBody>
      </p:sp>
    </p:spTree>
    <p:extLst>
      <p:ext uri="{BB962C8B-B14F-4D97-AF65-F5344CB8AC3E}">
        <p14:creationId xmlns:p14="http://schemas.microsoft.com/office/powerpoint/2010/main" val="414842385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Tekst - Blauwe achtergrond">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7" name="Titel 1"/>
          <p:cNvSpPr>
            <a:spLocks noGrp="1"/>
          </p:cNvSpPr>
          <p:nvPr>
            <p:ph type="title" hasCustomPrompt="1"/>
          </p:nvPr>
        </p:nvSpPr>
        <p:spPr>
          <a:xfrm>
            <a:off x="1927412" y="1628729"/>
            <a:ext cx="8337176" cy="3600543"/>
          </a:xfrm>
        </p:spPr>
        <p:txBody>
          <a:bodyPr>
            <a:normAutofit/>
          </a:bodyPr>
          <a:lstStyle>
            <a:lvl1pPr algn="ctr">
              <a:defRPr sz="4400">
                <a:solidFill>
                  <a:schemeClr val="bg1"/>
                </a:solidFill>
              </a:defRPr>
            </a:lvl1pPr>
          </a:lstStyle>
          <a:p>
            <a:r>
              <a:rPr lang="nl-NL" dirty="0"/>
              <a:t>Voeg een tekst toe</a:t>
            </a:r>
          </a:p>
        </p:txBody>
      </p:sp>
    </p:spTree>
    <p:extLst>
      <p:ext uri="{BB962C8B-B14F-4D97-AF65-F5344CB8AC3E}">
        <p14:creationId xmlns:p14="http://schemas.microsoft.com/office/powerpoint/2010/main" val="176818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Tekst - Blauwe achtergrond met huisstijlelementen - 1">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3" name="Titel 1"/>
          <p:cNvSpPr>
            <a:spLocks noGrp="1"/>
          </p:cNvSpPr>
          <p:nvPr>
            <p:ph type="title" hasCustomPrompt="1"/>
          </p:nvPr>
        </p:nvSpPr>
        <p:spPr>
          <a:xfrm>
            <a:off x="1927412" y="1628729"/>
            <a:ext cx="8337176" cy="3600543"/>
          </a:xfrm>
        </p:spPr>
        <p:txBody>
          <a:bodyPr>
            <a:normAutofit/>
          </a:bodyPr>
          <a:lstStyle>
            <a:lvl1pPr algn="ctr">
              <a:defRPr sz="4400">
                <a:solidFill>
                  <a:schemeClr val="bg1"/>
                </a:solidFill>
              </a:defRPr>
            </a:lvl1pPr>
          </a:lstStyle>
          <a:p>
            <a:r>
              <a:rPr lang="nl-NL" dirty="0"/>
              <a:t>Voeg een tekst toe</a:t>
            </a:r>
          </a:p>
        </p:txBody>
      </p:sp>
    </p:spTree>
    <p:extLst>
      <p:ext uri="{BB962C8B-B14F-4D97-AF65-F5344CB8AC3E}">
        <p14:creationId xmlns:p14="http://schemas.microsoft.com/office/powerpoint/2010/main" val="146745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Tekst - Blauwe achtergrond met huisstijlelementen - 2">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2" name="Titel 1"/>
          <p:cNvSpPr>
            <a:spLocks noGrp="1"/>
          </p:cNvSpPr>
          <p:nvPr>
            <p:ph type="title" hasCustomPrompt="1"/>
          </p:nvPr>
        </p:nvSpPr>
        <p:spPr>
          <a:xfrm>
            <a:off x="1927412" y="1628729"/>
            <a:ext cx="8337176" cy="3600543"/>
          </a:xfrm>
        </p:spPr>
        <p:txBody>
          <a:bodyPr>
            <a:normAutofit/>
          </a:bodyPr>
          <a:lstStyle>
            <a:lvl1pPr algn="ctr">
              <a:defRPr sz="4400">
                <a:solidFill>
                  <a:schemeClr val="bg1"/>
                </a:solidFill>
              </a:defRPr>
            </a:lvl1pPr>
          </a:lstStyle>
          <a:p>
            <a:r>
              <a:rPr lang="nl-NL" dirty="0"/>
              <a:t>Voeg een tekst toe</a:t>
            </a:r>
          </a:p>
        </p:txBody>
      </p:sp>
    </p:spTree>
    <p:extLst>
      <p:ext uri="{BB962C8B-B14F-4D97-AF65-F5344CB8AC3E}">
        <p14:creationId xmlns:p14="http://schemas.microsoft.com/office/powerpoint/2010/main" val="357731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Tekst - Blauwe achtergrond met huisstijlelementen - 3">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2" name="Titel 1"/>
          <p:cNvSpPr>
            <a:spLocks noGrp="1"/>
          </p:cNvSpPr>
          <p:nvPr>
            <p:ph type="title" hasCustomPrompt="1"/>
          </p:nvPr>
        </p:nvSpPr>
        <p:spPr>
          <a:xfrm>
            <a:off x="1927412" y="1628729"/>
            <a:ext cx="8337176" cy="3600543"/>
          </a:xfrm>
        </p:spPr>
        <p:txBody>
          <a:bodyPr>
            <a:normAutofit/>
          </a:bodyPr>
          <a:lstStyle>
            <a:lvl1pPr algn="ctr">
              <a:defRPr sz="4400">
                <a:solidFill>
                  <a:schemeClr val="bg1"/>
                </a:solidFill>
              </a:defRPr>
            </a:lvl1pPr>
          </a:lstStyle>
          <a:p>
            <a:r>
              <a:rPr lang="nl-NL" dirty="0"/>
              <a:t>Voeg een tekst toe</a:t>
            </a:r>
          </a:p>
        </p:txBody>
      </p:sp>
    </p:spTree>
    <p:extLst>
      <p:ext uri="{BB962C8B-B14F-4D97-AF65-F5344CB8AC3E}">
        <p14:creationId xmlns:p14="http://schemas.microsoft.com/office/powerpoint/2010/main" val="20727404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Schermvullende afbeelding">
    <p:spTree>
      <p:nvGrpSpPr>
        <p:cNvPr id="1" name=""/>
        <p:cNvGrpSpPr/>
        <p:nvPr/>
      </p:nvGrpSpPr>
      <p:grpSpPr>
        <a:xfrm>
          <a:off x="0" y="0"/>
          <a:ext cx="0" cy="0"/>
          <a:chOff x="0" y="0"/>
          <a:chExt cx="0" cy="0"/>
        </a:xfrm>
      </p:grpSpPr>
      <p:sp>
        <p:nvSpPr>
          <p:cNvPr id="3" name="Rechthoek 2"/>
          <p:cNvSpPr/>
          <p:nvPr userDrawn="1"/>
        </p:nvSpPr>
        <p:spPr>
          <a:xfrm>
            <a:off x="0" y="-1"/>
            <a:ext cx="12192000" cy="68580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 name="Tekstvak 3"/>
          <p:cNvSpPr txBox="1"/>
          <p:nvPr userDrawn="1"/>
        </p:nvSpPr>
        <p:spPr>
          <a:xfrm>
            <a:off x="2127011" y="2828836"/>
            <a:ext cx="7937978" cy="1323439"/>
          </a:xfrm>
          <a:prstGeom prst="rect">
            <a:avLst/>
          </a:prstGeom>
          <a:noFill/>
        </p:spPr>
        <p:txBody>
          <a:bodyPr wrap="square" rtlCol="0">
            <a:spAutoFit/>
          </a:bodyPr>
          <a:lstStyle/>
          <a:p>
            <a:pPr algn="ctr"/>
            <a:r>
              <a:rPr lang="nl-NL" sz="4000" b="0" i="0" dirty="0">
                <a:solidFill>
                  <a:srgbClr val="1D2362"/>
                </a:solidFill>
                <a:latin typeface="Verdana" charset="0"/>
                <a:ea typeface="Verdana" charset="0"/>
                <a:cs typeface="Verdana" charset="0"/>
              </a:rPr>
              <a:t>Plaats hier </a:t>
            </a:r>
            <a:r>
              <a:rPr lang="nl-NL" sz="4000" b="0" i="0" baseline="0" dirty="0">
                <a:solidFill>
                  <a:srgbClr val="1D2362"/>
                </a:solidFill>
                <a:latin typeface="Verdana" charset="0"/>
                <a:ea typeface="Verdana" charset="0"/>
                <a:cs typeface="Verdana" charset="0"/>
              </a:rPr>
              <a:t>een </a:t>
            </a:r>
            <a:r>
              <a:rPr lang="nl-NL" sz="4000" b="0" i="0" dirty="0" err="1">
                <a:solidFill>
                  <a:srgbClr val="1D2362"/>
                </a:solidFill>
                <a:latin typeface="Verdana" charset="0"/>
                <a:ea typeface="Verdana" charset="0"/>
                <a:cs typeface="Verdana" charset="0"/>
              </a:rPr>
              <a:t>schermvullende</a:t>
            </a:r>
            <a:r>
              <a:rPr lang="nl-NL" sz="4000" b="0" i="0" dirty="0">
                <a:solidFill>
                  <a:srgbClr val="1D2362"/>
                </a:solidFill>
                <a:latin typeface="Verdana" charset="0"/>
                <a:ea typeface="Verdana" charset="0"/>
                <a:cs typeface="Verdana" charset="0"/>
              </a:rPr>
              <a:t> </a:t>
            </a:r>
            <a:r>
              <a:rPr lang="nl-NL" sz="4000" b="0" i="0" baseline="0" dirty="0">
                <a:solidFill>
                  <a:srgbClr val="1D2362"/>
                </a:solidFill>
                <a:latin typeface="Verdana" charset="0"/>
                <a:ea typeface="Verdana" charset="0"/>
                <a:cs typeface="Verdana" charset="0"/>
              </a:rPr>
              <a:t>afbeelding</a:t>
            </a:r>
            <a:endParaRPr lang="nl-NL" sz="4000" b="0" i="0" dirty="0">
              <a:solidFill>
                <a:srgbClr val="1D2362"/>
              </a:solidFill>
              <a:latin typeface="Verdana" charset="0"/>
              <a:ea typeface="Verdana" charset="0"/>
              <a:cs typeface="Verdana" charset="0"/>
            </a:endParaRPr>
          </a:p>
        </p:txBody>
      </p:sp>
    </p:spTree>
    <p:extLst>
      <p:ext uri="{BB962C8B-B14F-4D97-AF65-F5344CB8AC3E}">
        <p14:creationId xmlns:p14="http://schemas.microsoft.com/office/powerpoint/2010/main" val="123684116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Logo">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5580" y="1913685"/>
            <a:ext cx="4040841" cy="3030631"/>
          </a:xfrm>
          <a:prstGeom prst="rect">
            <a:avLst/>
          </a:prstGeom>
        </p:spPr>
      </p:pic>
    </p:spTree>
    <p:extLst>
      <p:ext uri="{BB962C8B-B14F-4D97-AF65-F5344CB8AC3E}">
        <p14:creationId xmlns:p14="http://schemas.microsoft.com/office/powerpoint/2010/main" val="342897104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Titelpagina">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7" name="Titel 1"/>
          <p:cNvSpPr>
            <a:spLocks noGrp="1"/>
          </p:cNvSpPr>
          <p:nvPr>
            <p:ph type="ctrTitle" hasCustomPrompt="1"/>
          </p:nvPr>
        </p:nvSpPr>
        <p:spPr>
          <a:xfrm>
            <a:off x="1524000" y="753035"/>
            <a:ext cx="9144000" cy="2967328"/>
          </a:xfrm>
          <a:prstGeom prst="rect">
            <a:avLst/>
          </a:prstGeom>
        </p:spPr>
        <p:txBody>
          <a:bodyPr anchor="ctr">
            <a:normAutofit/>
          </a:bodyPr>
          <a:lstStyle>
            <a:lvl1pPr algn="ctr">
              <a:defRPr sz="6600" b="0" i="0" spc="0" baseline="0">
                <a:solidFill>
                  <a:srgbClr val="1D2362"/>
                </a:solidFill>
                <a:latin typeface="Verdana" charset="0"/>
                <a:ea typeface="Verdana" charset="0"/>
                <a:cs typeface="Verdana" charset="0"/>
              </a:defRPr>
            </a:lvl1pPr>
          </a:lstStyle>
          <a:p>
            <a:r>
              <a:rPr lang="nl-NL" dirty="0"/>
              <a:t>Titelpagina</a:t>
            </a:r>
          </a:p>
        </p:txBody>
      </p:sp>
      <p:sp>
        <p:nvSpPr>
          <p:cNvPr id="8" name="Ondertitel 2"/>
          <p:cNvSpPr>
            <a:spLocks noGrp="1"/>
          </p:cNvSpPr>
          <p:nvPr>
            <p:ph type="subTitle" idx="1" hasCustomPrompt="1"/>
          </p:nvPr>
        </p:nvSpPr>
        <p:spPr>
          <a:xfrm>
            <a:off x="1524000" y="3720363"/>
            <a:ext cx="9144000" cy="887496"/>
          </a:xfrm>
          <a:prstGeom prst="rect">
            <a:avLst/>
          </a:prstGeom>
        </p:spPr>
        <p:txBody>
          <a:bodyPr anchor="ctr">
            <a:normAutofit/>
          </a:bodyPr>
          <a:lstStyle>
            <a:lvl1pPr marL="0" indent="0" algn="ctr">
              <a:buNone/>
              <a:defRPr sz="2400" b="0" i="0" baseline="0">
                <a:solidFill>
                  <a:srgbClr val="67BFB5"/>
                </a:solidFill>
                <a:latin typeface="Verdana" charset="0"/>
                <a:ea typeface="Verdana" charset="0"/>
                <a:cs typeface="Verdan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Plaats voor een ondertitel, datum, etc.</a:t>
            </a:r>
          </a:p>
        </p:txBody>
      </p:sp>
    </p:spTree>
    <p:extLst>
      <p:ext uri="{BB962C8B-B14F-4D97-AF65-F5344CB8AC3E}">
        <p14:creationId xmlns:p14="http://schemas.microsoft.com/office/powerpoint/2010/main" val="359247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kst - Blauwe achtergrond">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7" name="Titel 1"/>
          <p:cNvSpPr>
            <a:spLocks noGrp="1"/>
          </p:cNvSpPr>
          <p:nvPr>
            <p:ph type="title" hasCustomPrompt="1"/>
          </p:nvPr>
        </p:nvSpPr>
        <p:spPr>
          <a:xfrm>
            <a:off x="1927412" y="1628729"/>
            <a:ext cx="8337176" cy="3600543"/>
          </a:xfrm>
        </p:spPr>
        <p:txBody>
          <a:bodyPr>
            <a:normAutofit/>
          </a:bodyPr>
          <a:lstStyle>
            <a:lvl1pPr algn="ctr">
              <a:defRPr sz="4400">
                <a:solidFill>
                  <a:schemeClr val="bg1"/>
                </a:solidFill>
              </a:defRPr>
            </a:lvl1pPr>
          </a:lstStyle>
          <a:p>
            <a:r>
              <a:rPr lang="nl-NL" dirty="0"/>
              <a:t>Voeg een tekst toe</a:t>
            </a:r>
          </a:p>
        </p:txBody>
      </p:sp>
    </p:spTree>
    <p:extLst>
      <p:ext uri="{BB962C8B-B14F-4D97-AF65-F5344CB8AC3E}">
        <p14:creationId xmlns:p14="http://schemas.microsoft.com/office/powerpoint/2010/main" val="594318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pic>
        <p:nvPicPr>
          <p:cNvPr id="11" name="Afbeelding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66"/>
            <a:ext cx="12191998" cy="6857999"/>
          </a:xfrm>
          <a:prstGeom prst="rect">
            <a:avLst/>
          </a:prstGeom>
        </p:spPr>
      </p:pic>
      <p:pic>
        <p:nvPicPr>
          <p:cNvPr id="9" name="Afbeelding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
            <a:ext cx="12191998" cy="6857999"/>
          </a:xfrm>
          <a:prstGeom prst="rect">
            <a:avLst/>
          </a:prstGeom>
        </p:spPr>
      </p:pic>
      <p:sp>
        <p:nvSpPr>
          <p:cNvPr id="7" name="Tijdelijke aanduiding voor inhoud 2"/>
          <p:cNvSpPr>
            <a:spLocks noGrp="1"/>
          </p:cNvSpPr>
          <p:nvPr>
            <p:ph idx="1" hasCustomPrompt="1"/>
          </p:nvPr>
        </p:nvSpPr>
        <p:spPr>
          <a:xfrm>
            <a:off x="5459505" y="1729520"/>
            <a:ext cx="6343426" cy="3640339"/>
          </a:xfrm>
          <a:prstGeom prst="rect">
            <a:avLst/>
          </a:prstGeom>
        </p:spPr>
        <p:txBody>
          <a:bodyPr>
            <a:normAutofit/>
          </a:bodyPr>
          <a:lstStyle>
            <a:lvl1pPr marL="342900" indent="-342900">
              <a:buFont typeface="Arial" charset="0"/>
              <a:buChar char="•"/>
              <a:defRPr sz="2000" b="0" i="0" baseline="0">
                <a:latin typeface="Verdana" charset="0"/>
                <a:ea typeface="Verdana" charset="0"/>
                <a:cs typeface="Verdana"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Item 1</a:t>
            </a:r>
          </a:p>
          <a:p>
            <a:pPr lvl="0"/>
            <a:r>
              <a:rPr lang="nl-NL" dirty="0"/>
              <a:t>Item 2</a:t>
            </a:r>
          </a:p>
          <a:p>
            <a:pPr lvl="0"/>
            <a:r>
              <a:rPr lang="nl-NL" dirty="0"/>
              <a:t>Item 3</a:t>
            </a:r>
          </a:p>
          <a:p>
            <a:pPr lvl="0"/>
            <a:r>
              <a:rPr lang="nl-NL" dirty="0"/>
              <a:t>Item 4</a:t>
            </a:r>
          </a:p>
          <a:p>
            <a:pPr lvl="0"/>
            <a:r>
              <a:rPr lang="nl-NL" dirty="0"/>
              <a:t>Item 5</a:t>
            </a:r>
          </a:p>
          <a:p>
            <a:pPr lvl="0"/>
            <a:r>
              <a:rPr lang="nl-NL" dirty="0"/>
              <a:t>Item 6</a:t>
            </a:r>
          </a:p>
        </p:txBody>
      </p:sp>
      <p:sp>
        <p:nvSpPr>
          <p:cNvPr id="2" name="Titel 1"/>
          <p:cNvSpPr>
            <a:spLocks noGrp="1"/>
          </p:cNvSpPr>
          <p:nvPr>
            <p:ph type="title" hasCustomPrompt="1"/>
          </p:nvPr>
        </p:nvSpPr>
        <p:spPr>
          <a:xfrm>
            <a:off x="5459505" y="365125"/>
            <a:ext cx="6343425" cy="1203699"/>
          </a:xfrm>
        </p:spPr>
        <p:txBody>
          <a:bodyPr/>
          <a:lstStyle>
            <a:lvl1pPr algn="l">
              <a:defRPr b="0" i="0">
                <a:latin typeface="Verdana" charset="0"/>
                <a:ea typeface="Verdana" charset="0"/>
                <a:cs typeface="Verdana" charset="0"/>
              </a:defRPr>
            </a:lvl1pPr>
          </a:lstStyle>
          <a:p>
            <a:r>
              <a:rPr lang="nl-NL" dirty="0"/>
              <a:t>Voeg een titel toe</a:t>
            </a:r>
          </a:p>
        </p:txBody>
      </p:sp>
      <p:sp>
        <p:nvSpPr>
          <p:cNvPr id="12" name="Rechthoek 11"/>
          <p:cNvSpPr/>
          <p:nvPr userDrawn="1"/>
        </p:nvSpPr>
        <p:spPr>
          <a:xfrm>
            <a:off x="0" y="0"/>
            <a:ext cx="5235388" cy="68580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jdelijke aanduiding voor tekst 5"/>
          <p:cNvSpPr>
            <a:spLocks noGrp="1"/>
          </p:cNvSpPr>
          <p:nvPr>
            <p:ph type="body" sz="quarter" idx="10" hasCustomPrompt="1"/>
          </p:nvPr>
        </p:nvSpPr>
        <p:spPr>
          <a:xfrm>
            <a:off x="610301" y="2969550"/>
            <a:ext cx="4014787" cy="918900"/>
          </a:xfrm>
          <a:prstGeom prst="rect">
            <a:avLst/>
          </a:prstGeom>
        </p:spPr>
        <p:txBody>
          <a:bodyPr anchor="ctr">
            <a:normAutofit/>
          </a:bodyPr>
          <a:lstStyle>
            <a:lvl1pPr marL="0" indent="0" algn="ctr">
              <a:buNone/>
              <a:defRPr sz="2400" b="0" i="0" baseline="0">
                <a:latin typeface="Verdana" charset="0"/>
                <a:ea typeface="Verdana" charset="0"/>
                <a:cs typeface="Verdana" charset="0"/>
              </a:defRPr>
            </a:lvl1pPr>
          </a:lstStyle>
          <a:p>
            <a:pPr lvl="0"/>
            <a:r>
              <a:rPr lang="nl-NL" dirty="0"/>
              <a:t>Plaats hier een afbeelding</a:t>
            </a:r>
          </a:p>
        </p:txBody>
      </p:sp>
    </p:spTree>
    <p:extLst>
      <p:ext uri="{BB962C8B-B14F-4D97-AF65-F5344CB8AC3E}">
        <p14:creationId xmlns:p14="http://schemas.microsoft.com/office/powerpoint/2010/main" val="427177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childTnLst>
                                  <p:subTnLst>
                                    <p:animClr clrSpc="rgb" dir="cw">
                                      <p:cBhvr override="childStyle">
                                        <p:cTn dur="1" fill="hold" display="0" masterRel="nextClick" afterEffect="1"/>
                                        <p:tgtEl>
                                          <p:spTgt spid="7">
                                            <p:txEl>
                                              <p:pRg st="1" end="1"/>
                                            </p:txEl>
                                          </p:spTgt>
                                        </p:tgtEl>
                                        <p:attrNameLst>
                                          <p:attrName>ppt_c</p:attrName>
                                        </p:attrNameLst>
                                      </p:cBhvr>
                                      <p:to>
                                        <a:srgbClr val="BFBFBF"/>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childTnLst>
                                  <p:subTnLst>
                                    <p:animClr clrSpc="rgb" dir="cw">
                                      <p:cBhvr override="childStyle">
                                        <p:cTn dur="1" fill="hold" display="0" masterRel="nextClick" afterEffect="1"/>
                                        <p:tgtEl>
                                          <p:spTgt spid="7">
                                            <p:txEl>
                                              <p:pRg st="2" end="2"/>
                                            </p:txEl>
                                          </p:spTgt>
                                        </p:tgtEl>
                                        <p:attrNameLst>
                                          <p:attrName>ppt_c</p:attrName>
                                        </p:attrNameLst>
                                      </p:cBhvr>
                                      <p:to>
                                        <a:srgbClr val="BFBFBF"/>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1000"/>
                                        <p:tgtEl>
                                          <p:spTgt spid="7">
                                            <p:txEl>
                                              <p:pRg st="3" end="3"/>
                                            </p:txEl>
                                          </p:spTgt>
                                        </p:tgtEl>
                                      </p:cBhvr>
                                    </p:animEffect>
                                  </p:childTnLst>
                                  <p:subTnLst>
                                    <p:animClr clrSpc="rgb" dir="cw">
                                      <p:cBhvr override="childStyle">
                                        <p:cTn dur="1" fill="hold" display="0" masterRel="nextClick" afterEffect="1"/>
                                        <p:tgtEl>
                                          <p:spTgt spid="7">
                                            <p:txEl>
                                              <p:pRg st="3" end="3"/>
                                            </p:txEl>
                                          </p:spTgt>
                                        </p:tgtEl>
                                        <p:attrNameLst>
                                          <p:attrName>ppt_c</p:attrName>
                                        </p:attrNameLst>
                                      </p:cBhvr>
                                      <p:to>
                                        <a:srgbClr val="BFBFBF"/>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1000"/>
                                        <p:tgtEl>
                                          <p:spTgt spid="7">
                                            <p:txEl>
                                              <p:pRg st="4" end="4"/>
                                            </p:txEl>
                                          </p:spTgt>
                                        </p:tgtEl>
                                      </p:cBhvr>
                                    </p:animEffect>
                                  </p:childTnLst>
                                  <p:subTnLst>
                                    <p:animClr clrSpc="rgb" dir="cw">
                                      <p:cBhvr override="childStyle">
                                        <p:cTn dur="1" fill="hold" display="0" masterRel="nextClick" afterEffect="1"/>
                                        <p:tgtEl>
                                          <p:spTgt spid="7">
                                            <p:txEl>
                                              <p:pRg st="4" end="4"/>
                                            </p:txEl>
                                          </p:spTgt>
                                        </p:tgtEl>
                                        <p:attrNameLst>
                                          <p:attrName>ppt_c</p:attrName>
                                        </p:attrNameLst>
                                      </p:cBhvr>
                                      <p:to>
                                        <a:srgbClr val="BFBFBF"/>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1000"/>
                                        <p:tgtEl>
                                          <p:spTgt spid="7">
                                            <p:txEl>
                                              <p:pRg st="5" end="5"/>
                                            </p:txEl>
                                          </p:spTgt>
                                        </p:tgtEl>
                                      </p:cBhvr>
                                    </p:animEffect>
                                  </p:childTnLst>
                                  <p:subTnLst>
                                    <p:animClr clrSpc="rgb" dir="cw">
                                      <p:cBhvr override="childStyle">
                                        <p:cTn dur="1" fill="hold" display="0" masterRel="nextClick" afterEffect="1"/>
                                        <p:tgtEl>
                                          <p:spTgt spid="7">
                                            <p:txEl>
                                              <p:pRg st="5" end="5"/>
                                            </p:txEl>
                                          </p:spTgt>
                                        </p:tgtEl>
                                        <p:attrNameLst>
                                          <p:attrName>ppt_c</p:attrName>
                                        </p:attrNameLst>
                                      </p:cBhvr>
                                      <p:to>
                                        <a:srgbClr val="BFBFBF"/>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fade">
                                      <p:cBhvr>
                                        <p:cTn id="37" dur="1000"/>
                                        <p:tgtEl>
                                          <p:spTgt spid="7">
                                            <p:txEl>
                                              <p:pRg st="0" end="0"/>
                                            </p:txEl>
                                          </p:spTgt>
                                        </p:tgtEl>
                                      </p:cBhvr>
                                    </p:animEffect>
                                  </p:childTnLst>
                                  <p:subTnLst>
                                    <p:animClr clrSpc="rgb" dir="cw">
                                      <p:cBhvr override="childStyle">
                                        <p:cTn dur="1" fill="hold" display="0" masterRel="nextClick" afterEffect="1"/>
                                        <p:tgtEl>
                                          <p:spTgt spid="7">
                                            <p:txEl>
                                              <p:pRg st="0" end="0"/>
                                            </p:txEl>
                                          </p:spTgt>
                                        </p:tgtEl>
                                        <p:attrNameLst>
                                          <p:attrName>ppt_c</p:attrName>
                                        </p:attrNameLst>
                                      </p:cBhvr>
                                      <p:to>
                                        <a:srgbClr val="BFBFB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tmplLst>
          <p:tmpl lvl="1">
            <p:tnLst>
              <p:par>
                <p:cTn presetID="10"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subTnLst>
                    <p:animClr clrSpc="rgb" dir="cw">
                      <p:cBhvr override="childStyle">
                        <p:cTn dur="1" fill="hold" display="0" masterRel="nextClick" afterEffect="1"/>
                        <p:tgtEl>
                          <p:spTgt spid="7"/>
                        </p:tgtEl>
                        <p:attrNameLst>
                          <p:attrName>ppt_c</p:attrName>
                        </p:attrNameLst>
                      </p:cBhvr>
                      <p:to>
                        <a:srgbClr val="BFBFBF"/>
                      </p:to>
                    </p:animClr>
                  </p:subTnLst>
                </p:cTn>
              </p:par>
            </p:tnLst>
          </p:tmpl>
        </p:tmplLst>
      </p:bldP>
      <p:bldP spid="2" grpId="0"/>
    </p:bldLst>
  </p:timing>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Tussenblad - Hoofdstukken - Witte achtergrond">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7" name="Titel 1"/>
          <p:cNvSpPr>
            <a:spLocks noGrp="1"/>
          </p:cNvSpPr>
          <p:nvPr>
            <p:ph type="ctrTitle" hasCustomPrompt="1"/>
          </p:nvPr>
        </p:nvSpPr>
        <p:spPr>
          <a:xfrm>
            <a:off x="1524000" y="753035"/>
            <a:ext cx="9144000" cy="2967328"/>
          </a:xfrm>
          <a:prstGeom prst="rect">
            <a:avLst/>
          </a:prstGeom>
        </p:spPr>
        <p:txBody>
          <a:bodyPr anchor="ctr">
            <a:normAutofit/>
          </a:bodyPr>
          <a:lstStyle>
            <a:lvl1pPr algn="ctr">
              <a:defRPr sz="6600" b="0" i="0" spc="0" baseline="0">
                <a:solidFill>
                  <a:srgbClr val="1D2362"/>
                </a:solidFill>
                <a:latin typeface="Verdana" charset="0"/>
                <a:ea typeface="Verdana" charset="0"/>
                <a:cs typeface="Verdana" charset="0"/>
              </a:defRPr>
            </a:lvl1pPr>
          </a:lstStyle>
          <a:p>
            <a:r>
              <a:rPr lang="nl-NL" dirty="0"/>
              <a:t>Titel van</a:t>
            </a:r>
            <a:br>
              <a:rPr lang="nl-NL" dirty="0"/>
            </a:br>
            <a:r>
              <a:rPr lang="nl-NL" dirty="0"/>
              <a:t>het hoofdstuk</a:t>
            </a:r>
          </a:p>
        </p:txBody>
      </p:sp>
      <p:sp>
        <p:nvSpPr>
          <p:cNvPr id="8" name="Ondertitel 2"/>
          <p:cNvSpPr>
            <a:spLocks noGrp="1"/>
          </p:cNvSpPr>
          <p:nvPr>
            <p:ph type="subTitle" idx="1" hasCustomPrompt="1"/>
          </p:nvPr>
        </p:nvSpPr>
        <p:spPr>
          <a:xfrm>
            <a:off x="1524000" y="3720363"/>
            <a:ext cx="9144000" cy="887496"/>
          </a:xfrm>
          <a:prstGeom prst="rect">
            <a:avLst/>
          </a:prstGeom>
        </p:spPr>
        <p:txBody>
          <a:bodyPr anchor="ctr">
            <a:normAutofit/>
          </a:bodyPr>
          <a:lstStyle>
            <a:lvl1pPr marL="0" indent="0" algn="ctr">
              <a:buNone/>
              <a:defRPr sz="2400" b="0" i="0" baseline="0">
                <a:solidFill>
                  <a:srgbClr val="67BFB5"/>
                </a:solidFill>
                <a:latin typeface="Verdana" charset="0"/>
                <a:ea typeface="Verdana" charset="0"/>
                <a:cs typeface="Verdan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Hoofdstuk #</a:t>
            </a:r>
          </a:p>
        </p:txBody>
      </p:sp>
    </p:spTree>
    <p:extLst>
      <p:ext uri="{BB962C8B-B14F-4D97-AF65-F5344CB8AC3E}">
        <p14:creationId xmlns:p14="http://schemas.microsoft.com/office/powerpoint/2010/main" val="96513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Lst>
  </p:timing>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Tussenblad - Hoofdstuk 1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7"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8" name="Tekstvak 7"/>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01</a:t>
            </a:r>
          </a:p>
        </p:txBody>
      </p:sp>
    </p:spTree>
    <p:extLst>
      <p:ext uri="{BB962C8B-B14F-4D97-AF65-F5344CB8AC3E}">
        <p14:creationId xmlns:p14="http://schemas.microsoft.com/office/powerpoint/2010/main" val="2257448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Tussenblad - Hoofdstuk 2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02</a:t>
            </a:r>
          </a:p>
        </p:txBody>
      </p:sp>
    </p:spTree>
    <p:extLst>
      <p:ext uri="{BB962C8B-B14F-4D97-AF65-F5344CB8AC3E}">
        <p14:creationId xmlns:p14="http://schemas.microsoft.com/office/powerpoint/2010/main" val="435817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Tussenblad - Hoofdstuk 3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03</a:t>
            </a:r>
          </a:p>
        </p:txBody>
      </p:sp>
    </p:spTree>
    <p:extLst>
      <p:ext uri="{BB962C8B-B14F-4D97-AF65-F5344CB8AC3E}">
        <p14:creationId xmlns:p14="http://schemas.microsoft.com/office/powerpoint/2010/main" val="3178029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Tussenblad - Hoofdstuk 4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04</a:t>
            </a:r>
          </a:p>
        </p:txBody>
      </p:sp>
    </p:spTree>
    <p:extLst>
      <p:ext uri="{BB962C8B-B14F-4D97-AF65-F5344CB8AC3E}">
        <p14:creationId xmlns:p14="http://schemas.microsoft.com/office/powerpoint/2010/main" val="94814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Tussenblad - Hoofdstuk 5 - Witte achtergrond">
    <p:spTree>
      <p:nvGrpSpPr>
        <p:cNvPr id="1" name=""/>
        <p:cNvGrpSpPr/>
        <p:nvPr/>
      </p:nvGrpSpPr>
      <p:grpSpPr>
        <a:xfrm>
          <a:off x="0" y="0"/>
          <a:ext cx="0" cy="0"/>
          <a:chOff x="0" y="0"/>
          <a:chExt cx="0" cy="0"/>
        </a:xfrm>
      </p:grpSpPr>
      <p:pic>
        <p:nvPicPr>
          <p:cNvPr id="12" name="Afbeelding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3"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4" name="Tekstvak 13"/>
          <p:cNvSpPr txBox="1"/>
          <p:nvPr userDrawn="1"/>
        </p:nvSpPr>
        <p:spPr>
          <a:xfrm>
            <a:off x="1524000" y="1463894"/>
            <a:ext cx="2851230" cy="2246769"/>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05</a:t>
            </a:r>
          </a:p>
        </p:txBody>
      </p:sp>
    </p:spTree>
    <p:extLst>
      <p:ext uri="{BB962C8B-B14F-4D97-AF65-F5344CB8AC3E}">
        <p14:creationId xmlns:p14="http://schemas.microsoft.com/office/powerpoint/2010/main" val="222398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Tussenblad - Hoofdstuk 6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246769"/>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06</a:t>
            </a:r>
          </a:p>
        </p:txBody>
      </p:sp>
    </p:spTree>
    <p:extLst>
      <p:ext uri="{BB962C8B-B14F-4D97-AF65-F5344CB8AC3E}">
        <p14:creationId xmlns:p14="http://schemas.microsoft.com/office/powerpoint/2010/main" val="3568552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Tussenblad - Hoofdstuk 7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246769"/>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07</a:t>
            </a:r>
          </a:p>
        </p:txBody>
      </p:sp>
    </p:spTree>
    <p:extLst>
      <p:ext uri="{BB962C8B-B14F-4D97-AF65-F5344CB8AC3E}">
        <p14:creationId xmlns:p14="http://schemas.microsoft.com/office/powerpoint/2010/main" val="352499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Tussenblad - Hoofdstuk 8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246769"/>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08</a:t>
            </a:r>
          </a:p>
        </p:txBody>
      </p:sp>
    </p:spTree>
    <p:extLst>
      <p:ext uri="{BB962C8B-B14F-4D97-AF65-F5344CB8AC3E}">
        <p14:creationId xmlns:p14="http://schemas.microsoft.com/office/powerpoint/2010/main" val="669306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kst - Blauwe achtergrond met huisstijlelementen - 1">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3" name="Titel 1"/>
          <p:cNvSpPr>
            <a:spLocks noGrp="1"/>
          </p:cNvSpPr>
          <p:nvPr>
            <p:ph type="title" hasCustomPrompt="1"/>
          </p:nvPr>
        </p:nvSpPr>
        <p:spPr>
          <a:xfrm>
            <a:off x="1927412" y="1628729"/>
            <a:ext cx="8337176" cy="3600543"/>
          </a:xfrm>
        </p:spPr>
        <p:txBody>
          <a:bodyPr>
            <a:normAutofit/>
          </a:bodyPr>
          <a:lstStyle>
            <a:lvl1pPr algn="ctr">
              <a:defRPr sz="4400">
                <a:solidFill>
                  <a:schemeClr val="bg1"/>
                </a:solidFill>
              </a:defRPr>
            </a:lvl1pPr>
          </a:lstStyle>
          <a:p>
            <a:r>
              <a:rPr lang="nl-NL" dirty="0"/>
              <a:t>Voeg een tekst toe</a:t>
            </a:r>
          </a:p>
        </p:txBody>
      </p:sp>
    </p:spTree>
    <p:extLst>
      <p:ext uri="{BB962C8B-B14F-4D97-AF65-F5344CB8AC3E}">
        <p14:creationId xmlns:p14="http://schemas.microsoft.com/office/powerpoint/2010/main" val="76680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Tussenblad - Hoofdstuk 9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09</a:t>
            </a:r>
          </a:p>
        </p:txBody>
      </p:sp>
    </p:spTree>
    <p:extLst>
      <p:ext uri="{BB962C8B-B14F-4D97-AF65-F5344CB8AC3E}">
        <p14:creationId xmlns:p14="http://schemas.microsoft.com/office/powerpoint/2010/main" val="617940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Tussenblad - Hoofdstuk 10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10</a:t>
            </a:r>
          </a:p>
        </p:txBody>
      </p:sp>
    </p:spTree>
    <p:extLst>
      <p:ext uri="{BB962C8B-B14F-4D97-AF65-F5344CB8AC3E}">
        <p14:creationId xmlns:p14="http://schemas.microsoft.com/office/powerpoint/2010/main" val="255841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Tussenblad - Hoofdstukken - Blauwe achtergrond">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7" name="Titel 1"/>
          <p:cNvSpPr>
            <a:spLocks noGrp="1"/>
          </p:cNvSpPr>
          <p:nvPr>
            <p:ph type="ctrTitle" hasCustomPrompt="1"/>
          </p:nvPr>
        </p:nvSpPr>
        <p:spPr>
          <a:xfrm>
            <a:off x="1524000" y="753035"/>
            <a:ext cx="9144000" cy="2967328"/>
          </a:xfrm>
          <a:prstGeom prst="rect">
            <a:avLst/>
          </a:prstGeom>
        </p:spPr>
        <p:txBody>
          <a:bodyPr anchor="ctr">
            <a:normAutofit/>
          </a:bodyPr>
          <a:lstStyle>
            <a:lvl1pPr algn="ctr">
              <a:defRPr sz="6600" b="0" i="0" spc="0" baseline="0">
                <a:solidFill>
                  <a:schemeClr val="bg1"/>
                </a:solidFill>
                <a:latin typeface="Verdana" charset="0"/>
                <a:ea typeface="Verdana" charset="0"/>
                <a:cs typeface="Verdana" charset="0"/>
              </a:defRPr>
            </a:lvl1pPr>
          </a:lstStyle>
          <a:p>
            <a:r>
              <a:rPr lang="nl-NL" dirty="0"/>
              <a:t>Titel van</a:t>
            </a:r>
            <a:br>
              <a:rPr lang="nl-NL" dirty="0"/>
            </a:br>
            <a:r>
              <a:rPr lang="nl-NL" dirty="0"/>
              <a:t>het hoofdstuk</a:t>
            </a:r>
          </a:p>
        </p:txBody>
      </p:sp>
      <p:sp>
        <p:nvSpPr>
          <p:cNvPr id="8" name="Ondertitel 2"/>
          <p:cNvSpPr>
            <a:spLocks noGrp="1"/>
          </p:cNvSpPr>
          <p:nvPr>
            <p:ph type="subTitle" idx="1" hasCustomPrompt="1"/>
          </p:nvPr>
        </p:nvSpPr>
        <p:spPr>
          <a:xfrm>
            <a:off x="1524000" y="3720363"/>
            <a:ext cx="9144000" cy="887496"/>
          </a:xfrm>
          <a:prstGeom prst="rect">
            <a:avLst/>
          </a:prstGeom>
        </p:spPr>
        <p:txBody>
          <a:bodyPr anchor="ctr">
            <a:normAutofit/>
          </a:bodyPr>
          <a:lstStyle>
            <a:lvl1pPr marL="0" indent="0" algn="ctr">
              <a:buNone/>
              <a:defRPr sz="2400" b="0" i="0" baseline="0">
                <a:solidFill>
                  <a:srgbClr val="67BFB5"/>
                </a:solidFill>
                <a:latin typeface="Verdana" charset="0"/>
                <a:ea typeface="Verdana" charset="0"/>
                <a:cs typeface="Verdan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Hoofdstuk #</a:t>
            </a:r>
          </a:p>
        </p:txBody>
      </p:sp>
    </p:spTree>
    <p:extLst>
      <p:ext uri="{BB962C8B-B14F-4D97-AF65-F5344CB8AC3E}">
        <p14:creationId xmlns:p14="http://schemas.microsoft.com/office/powerpoint/2010/main" val="108698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Lst>
  </p:timing>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Tussenblad - Hoofdstuk 1 - Blauwe achtergrond">
    <p:spTree>
      <p:nvGrpSpPr>
        <p:cNvPr id="1" name=""/>
        <p:cNvGrpSpPr/>
        <p:nvPr/>
      </p:nvGrpSpPr>
      <p:grpSpPr>
        <a:xfrm>
          <a:off x="0" y="0"/>
          <a:ext cx="0" cy="0"/>
          <a:chOff x="0" y="0"/>
          <a:chExt cx="0" cy="0"/>
        </a:xfrm>
      </p:grpSpPr>
      <p:pic>
        <p:nvPicPr>
          <p:cNvPr id="23" name="Afbeelding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21"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22" name="Tekstvak 21"/>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01</a:t>
            </a:r>
          </a:p>
        </p:txBody>
      </p:sp>
    </p:spTree>
    <p:extLst>
      <p:ext uri="{BB962C8B-B14F-4D97-AF65-F5344CB8AC3E}">
        <p14:creationId xmlns:p14="http://schemas.microsoft.com/office/powerpoint/2010/main" val="252114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Tussenblad - Hoofdstuk 2 - Blauwe achtergrond">
    <p:spTree>
      <p:nvGrpSpPr>
        <p:cNvPr id="1" name=""/>
        <p:cNvGrpSpPr/>
        <p:nvPr/>
      </p:nvGrpSpPr>
      <p:grpSpPr>
        <a:xfrm>
          <a:off x="0" y="0"/>
          <a:ext cx="0" cy="0"/>
          <a:chOff x="0" y="0"/>
          <a:chExt cx="0" cy="0"/>
        </a:xfrm>
      </p:grpSpPr>
      <p:pic>
        <p:nvPicPr>
          <p:cNvPr id="12" name="Afbeelding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3"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4" name="Tekstvak 13"/>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02</a:t>
            </a:r>
          </a:p>
        </p:txBody>
      </p:sp>
    </p:spTree>
    <p:extLst>
      <p:ext uri="{BB962C8B-B14F-4D97-AF65-F5344CB8AC3E}">
        <p14:creationId xmlns:p14="http://schemas.microsoft.com/office/powerpoint/2010/main" val="93415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Tussenblad - Hoofdstuk 3 - Blauwe achtergrond">
    <p:spTree>
      <p:nvGrpSpPr>
        <p:cNvPr id="1" name=""/>
        <p:cNvGrpSpPr/>
        <p:nvPr/>
      </p:nvGrpSpPr>
      <p:grpSpPr>
        <a:xfrm>
          <a:off x="0" y="0"/>
          <a:ext cx="0" cy="0"/>
          <a:chOff x="0" y="0"/>
          <a:chExt cx="0" cy="0"/>
        </a:xfrm>
      </p:grpSpPr>
      <p:pic>
        <p:nvPicPr>
          <p:cNvPr id="12" name="Afbeelding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3"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4" name="Tekstvak 13"/>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03</a:t>
            </a:r>
          </a:p>
        </p:txBody>
      </p:sp>
    </p:spTree>
    <p:extLst>
      <p:ext uri="{BB962C8B-B14F-4D97-AF65-F5344CB8AC3E}">
        <p14:creationId xmlns:p14="http://schemas.microsoft.com/office/powerpoint/2010/main" val="287378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Tussenblad - Hoofdstuk 4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04</a:t>
            </a:r>
          </a:p>
        </p:txBody>
      </p:sp>
    </p:spTree>
    <p:extLst>
      <p:ext uri="{BB962C8B-B14F-4D97-AF65-F5344CB8AC3E}">
        <p14:creationId xmlns:p14="http://schemas.microsoft.com/office/powerpoint/2010/main" val="242534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Tussenblad - Hoofdstuk 5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05</a:t>
            </a:r>
          </a:p>
        </p:txBody>
      </p:sp>
    </p:spTree>
    <p:extLst>
      <p:ext uri="{BB962C8B-B14F-4D97-AF65-F5344CB8AC3E}">
        <p14:creationId xmlns:p14="http://schemas.microsoft.com/office/powerpoint/2010/main" val="1778643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Tussenblad - Hoofdstuk 6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06</a:t>
            </a:r>
          </a:p>
        </p:txBody>
      </p:sp>
    </p:spTree>
    <p:extLst>
      <p:ext uri="{BB962C8B-B14F-4D97-AF65-F5344CB8AC3E}">
        <p14:creationId xmlns:p14="http://schemas.microsoft.com/office/powerpoint/2010/main" val="2351316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Tussenblad - Hoofdstuk 7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07</a:t>
            </a:r>
          </a:p>
        </p:txBody>
      </p:sp>
    </p:spTree>
    <p:extLst>
      <p:ext uri="{BB962C8B-B14F-4D97-AF65-F5344CB8AC3E}">
        <p14:creationId xmlns:p14="http://schemas.microsoft.com/office/powerpoint/2010/main" val="412205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kst - Blauwe achtergrond met huisstijlelementen - 2">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2" name="Titel 1"/>
          <p:cNvSpPr>
            <a:spLocks noGrp="1"/>
          </p:cNvSpPr>
          <p:nvPr>
            <p:ph type="title" hasCustomPrompt="1"/>
          </p:nvPr>
        </p:nvSpPr>
        <p:spPr>
          <a:xfrm>
            <a:off x="1927412" y="1628729"/>
            <a:ext cx="8337176" cy="3600543"/>
          </a:xfrm>
        </p:spPr>
        <p:txBody>
          <a:bodyPr>
            <a:normAutofit/>
          </a:bodyPr>
          <a:lstStyle>
            <a:lvl1pPr algn="ctr">
              <a:defRPr sz="4400">
                <a:solidFill>
                  <a:schemeClr val="bg1"/>
                </a:solidFill>
              </a:defRPr>
            </a:lvl1pPr>
          </a:lstStyle>
          <a:p>
            <a:r>
              <a:rPr lang="nl-NL" dirty="0"/>
              <a:t>Voeg een tekst toe</a:t>
            </a:r>
          </a:p>
        </p:txBody>
      </p:sp>
    </p:spTree>
    <p:extLst>
      <p:ext uri="{BB962C8B-B14F-4D97-AF65-F5344CB8AC3E}">
        <p14:creationId xmlns:p14="http://schemas.microsoft.com/office/powerpoint/2010/main" val="65616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Tussenblad - Hoofdstuk 8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08</a:t>
            </a:r>
          </a:p>
        </p:txBody>
      </p:sp>
    </p:spTree>
    <p:extLst>
      <p:ext uri="{BB962C8B-B14F-4D97-AF65-F5344CB8AC3E}">
        <p14:creationId xmlns:p14="http://schemas.microsoft.com/office/powerpoint/2010/main" val="1231331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Tussenblad - Hoofdstuk 9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09</a:t>
            </a:r>
          </a:p>
        </p:txBody>
      </p:sp>
    </p:spTree>
    <p:extLst>
      <p:ext uri="{BB962C8B-B14F-4D97-AF65-F5344CB8AC3E}">
        <p14:creationId xmlns:p14="http://schemas.microsoft.com/office/powerpoint/2010/main" val="206817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Tussenblad - Hoofdstuk 10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10</a:t>
            </a:r>
          </a:p>
        </p:txBody>
      </p:sp>
    </p:spTree>
    <p:extLst>
      <p:ext uri="{BB962C8B-B14F-4D97-AF65-F5344CB8AC3E}">
        <p14:creationId xmlns:p14="http://schemas.microsoft.com/office/powerpoint/2010/main" val="106428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Afbeelding, titel en items">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1998" cy="6857999"/>
          </a:xfrm>
          <a:prstGeom prst="rect">
            <a:avLst/>
          </a:prstGeom>
        </p:spPr>
      </p:pic>
      <p:sp>
        <p:nvSpPr>
          <p:cNvPr id="8" name="Rechthoek 7"/>
          <p:cNvSpPr/>
          <p:nvPr userDrawn="1"/>
        </p:nvSpPr>
        <p:spPr>
          <a:xfrm>
            <a:off x="0" y="0"/>
            <a:ext cx="5235388" cy="68580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5"/>
          <p:cNvSpPr>
            <a:spLocks noGrp="1"/>
          </p:cNvSpPr>
          <p:nvPr>
            <p:ph type="body" sz="quarter" idx="10" hasCustomPrompt="1"/>
          </p:nvPr>
        </p:nvSpPr>
        <p:spPr>
          <a:xfrm>
            <a:off x="610301" y="2969550"/>
            <a:ext cx="4014787" cy="918900"/>
          </a:xfrm>
          <a:prstGeom prst="rect">
            <a:avLst/>
          </a:prstGeom>
        </p:spPr>
        <p:txBody>
          <a:bodyPr anchor="ctr">
            <a:noAutofit/>
          </a:bodyPr>
          <a:lstStyle>
            <a:lvl1pPr marL="0" indent="0" algn="ctr">
              <a:buNone/>
              <a:defRPr sz="2400" b="0" i="0" baseline="0">
                <a:latin typeface="Verdana" charset="0"/>
                <a:ea typeface="Verdana" charset="0"/>
                <a:cs typeface="Verdana" charset="0"/>
              </a:defRPr>
            </a:lvl1pPr>
          </a:lstStyle>
          <a:p>
            <a:pPr lvl="0"/>
            <a:r>
              <a:rPr lang="nl-NL" dirty="0"/>
              <a:t>Plaats hier een afbeelding</a:t>
            </a:r>
          </a:p>
        </p:txBody>
      </p:sp>
      <p:sp>
        <p:nvSpPr>
          <p:cNvPr id="10" name="Titel 1"/>
          <p:cNvSpPr>
            <a:spLocks noGrp="1"/>
          </p:cNvSpPr>
          <p:nvPr>
            <p:ph type="title" hasCustomPrompt="1"/>
          </p:nvPr>
        </p:nvSpPr>
        <p:spPr>
          <a:xfrm>
            <a:off x="5459505" y="365125"/>
            <a:ext cx="6343425" cy="1203699"/>
          </a:xfrm>
        </p:spPr>
        <p:txBody>
          <a:bodyPr>
            <a:normAutofit/>
          </a:bodyPr>
          <a:lstStyle>
            <a:lvl1pPr algn="l">
              <a:defRPr sz="3200" baseline="0"/>
            </a:lvl1pPr>
          </a:lstStyle>
          <a:p>
            <a:r>
              <a:rPr lang="nl-NL" dirty="0"/>
              <a:t>Voeg een titel toe</a:t>
            </a:r>
            <a:br>
              <a:rPr lang="nl-NL" dirty="0"/>
            </a:br>
            <a:r>
              <a:rPr lang="nl-NL" dirty="0"/>
              <a:t>Extra regel</a:t>
            </a:r>
          </a:p>
        </p:txBody>
      </p:sp>
      <p:sp>
        <p:nvSpPr>
          <p:cNvPr id="11" name="Tijdelijke aanduiding voor inhoud 2"/>
          <p:cNvSpPr>
            <a:spLocks noGrp="1"/>
          </p:cNvSpPr>
          <p:nvPr>
            <p:ph idx="1" hasCustomPrompt="1"/>
          </p:nvPr>
        </p:nvSpPr>
        <p:spPr>
          <a:xfrm>
            <a:off x="5459506" y="1730189"/>
            <a:ext cx="6343426" cy="3657600"/>
          </a:xfrm>
          <a:prstGeom prst="rect">
            <a:avLst/>
          </a:prstGeom>
        </p:spPr>
        <p:txBody>
          <a:bodyPr>
            <a:normAutofit/>
          </a:bodyPr>
          <a:lstStyle>
            <a:lvl1pPr marL="342900" indent="-342900">
              <a:buFont typeface="Arial" charset="0"/>
              <a:buChar char="•"/>
              <a:defRPr sz="2000" b="0" i="0" baseline="0">
                <a:latin typeface="Verdana" charset="0"/>
                <a:ea typeface="Verdana" charset="0"/>
                <a:cs typeface="Verdana"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Item 1</a:t>
            </a:r>
          </a:p>
          <a:p>
            <a:pPr lvl="0"/>
            <a:r>
              <a:rPr lang="nl-NL" dirty="0"/>
              <a:t>Item 2</a:t>
            </a:r>
          </a:p>
          <a:p>
            <a:pPr lvl="0"/>
            <a:r>
              <a:rPr lang="nl-NL" dirty="0"/>
              <a:t>Item 3</a:t>
            </a:r>
          </a:p>
          <a:p>
            <a:pPr lvl="0"/>
            <a:r>
              <a:rPr lang="nl-NL" dirty="0"/>
              <a:t>Item 4</a:t>
            </a:r>
          </a:p>
          <a:p>
            <a:pPr lvl="0"/>
            <a:r>
              <a:rPr lang="nl-NL" dirty="0"/>
              <a:t>Item 5</a:t>
            </a:r>
          </a:p>
          <a:p>
            <a:pPr lvl="0"/>
            <a:r>
              <a:rPr lang="nl-NL" dirty="0"/>
              <a:t>Item 6</a:t>
            </a:r>
          </a:p>
        </p:txBody>
      </p:sp>
    </p:spTree>
    <p:extLst>
      <p:ext uri="{BB962C8B-B14F-4D97-AF65-F5344CB8AC3E}">
        <p14:creationId xmlns:p14="http://schemas.microsoft.com/office/powerpoint/2010/main" val="338293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1000"/>
                                        <p:tgtEl>
                                          <p:spTgt spid="11">
                                            <p:txEl>
                                              <p:pRg st="0" end="0"/>
                                            </p:txEl>
                                          </p:spTgt>
                                        </p:tgtEl>
                                      </p:cBhvr>
                                    </p:animEffect>
                                  </p:childTnLst>
                                  <p:subTnLst>
                                    <p:animClr clrSpc="rgb" dir="cw">
                                      <p:cBhvr override="childStyle">
                                        <p:cTn dur="1" fill="hold" display="0" masterRel="nextClick" afterEffect="1"/>
                                        <p:tgtEl>
                                          <p:spTgt spid="11">
                                            <p:txEl>
                                              <p:pRg st="0" end="0"/>
                                            </p:txEl>
                                          </p:spTgt>
                                        </p:tgtEl>
                                        <p:attrNameLst>
                                          <p:attrName>ppt_c</p:attrName>
                                        </p:attrNameLst>
                                      </p:cBhvr>
                                      <p:to>
                                        <a:srgbClr val="BFBFBF"/>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fade">
                                      <p:cBhvr>
                                        <p:cTn id="17" dur="1000"/>
                                        <p:tgtEl>
                                          <p:spTgt spid="11">
                                            <p:txEl>
                                              <p:pRg st="1" end="1"/>
                                            </p:txEl>
                                          </p:spTgt>
                                        </p:tgtEl>
                                      </p:cBhvr>
                                    </p:animEffect>
                                  </p:childTnLst>
                                  <p:subTnLst>
                                    <p:animClr clrSpc="rgb" dir="cw">
                                      <p:cBhvr override="childStyle">
                                        <p:cTn dur="1" fill="hold" display="0" masterRel="nextClick" afterEffect="1"/>
                                        <p:tgtEl>
                                          <p:spTgt spid="11">
                                            <p:txEl>
                                              <p:pRg st="1" end="1"/>
                                            </p:txEl>
                                          </p:spTgt>
                                        </p:tgtEl>
                                        <p:attrNameLst>
                                          <p:attrName>ppt_c</p:attrName>
                                        </p:attrNameLst>
                                      </p:cBhvr>
                                      <p:to>
                                        <a:srgbClr val="BFBFBF"/>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fade">
                                      <p:cBhvr>
                                        <p:cTn id="22" dur="1000"/>
                                        <p:tgtEl>
                                          <p:spTgt spid="11">
                                            <p:txEl>
                                              <p:pRg st="2" end="2"/>
                                            </p:txEl>
                                          </p:spTgt>
                                        </p:tgtEl>
                                      </p:cBhvr>
                                    </p:animEffect>
                                  </p:childTnLst>
                                  <p:subTnLst>
                                    <p:animClr clrSpc="rgb" dir="cw">
                                      <p:cBhvr override="childStyle">
                                        <p:cTn dur="1" fill="hold" display="0" masterRel="nextClick" afterEffect="1"/>
                                        <p:tgtEl>
                                          <p:spTgt spid="11">
                                            <p:txEl>
                                              <p:pRg st="2" end="2"/>
                                            </p:txEl>
                                          </p:spTgt>
                                        </p:tgtEl>
                                        <p:attrNameLst>
                                          <p:attrName>ppt_c</p:attrName>
                                        </p:attrNameLst>
                                      </p:cBhvr>
                                      <p:to>
                                        <a:srgbClr val="BFBFBF"/>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fade">
                                      <p:cBhvr>
                                        <p:cTn id="27" dur="1000"/>
                                        <p:tgtEl>
                                          <p:spTgt spid="11">
                                            <p:txEl>
                                              <p:pRg st="3" end="3"/>
                                            </p:txEl>
                                          </p:spTgt>
                                        </p:tgtEl>
                                      </p:cBhvr>
                                    </p:animEffect>
                                  </p:childTnLst>
                                  <p:subTnLst>
                                    <p:animClr clrSpc="rgb" dir="cw">
                                      <p:cBhvr override="childStyle">
                                        <p:cTn dur="1" fill="hold" display="0" masterRel="nextClick" afterEffect="1"/>
                                        <p:tgtEl>
                                          <p:spTgt spid="11">
                                            <p:txEl>
                                              <p:pRg st="3" end="3"/>
                                            </p:txEl>
                                          </p:spTgt>
                                        </p:tgtEl>
                                        <p:attrNameLst>
                                          <p:attrName>ppt_c</p:attrName>
                                        </p:attrNameLst>
                                      </p:cBhvr>
                                      <p:to>
                                        <a:srgbClr val="BFBFBF"/>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xEl>
                                              <p:pRg st="4" end="4"/>
                                            </p:txEl>
                                          </p:spTgt>
                                        </p:tgtEl>
                                        <p:attrNameLst>
                                          <p:attrName>style.visibility</p:attrName>
                                        </p:attrNameLst>
                                      </p:cBhvr>
                                      <p:to>
                                        <p:strVal val="visible"/>
                                      </p:to>
                                    </p:set>
                                    <p:animEffect transition="in" filter="fade">
                                      <p:cBhvr>
                                        <p:cTn id="32" dur="1000"/>
                                        <p:tgtEl>
                                          <p:spTgt spid="11">
                                            <p:txEl>
                                              <p:pRg st="4" end="4"/>
                                            </p:txEl>
                                          </p:spTgt>
                                        </p:tgtEl>
                                      </p:cBhvr>
                                    </p:animEffect>
                                  </p:childTnLst>
                                  <p:subTnLst>
                                    <p:animClr clrSpc="rgb" dir="cw">
                                      <p:cBhvr override="childStyle">
                                        <p:cTn dur="1" fill="hold" display="0" masterRel="nextClick" afterEffect="1"/>
                                        <p:tgtEl>
                                          <p:spTgt spid="11">
                                            <p:txEl>
                                              <p:pRg st="4" end="4"/>
                                            </p:txEl>
                                          </p:spTgt>
                                        </p:tgtEl>
                                        <p:attrNameLst>
                                          <p:attrName>ppt_c</p:attrName>
                                        </p:attrNameLst>
                                      </p:cBhvr>
                                      <p:to>
                                        <a:srgbClr val="BFBFBF"/>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xEl>
                                              <p:pRg st="5" end="5"/>
                                            </p:txEl>
                                          </p:spTgt>
                                        </p:tgtEl>
                                        <p:attrNameLst>
                                          <p:attrName>style.visibility</p:attrName>
                                        </p:attrNameLst>
                                      </p:cBhvr>
                                      <p:to>
                                        <p:strVal val="visible"/>
                                      </p:to>
                                    </p:set>
                                    <p:animEffect transition="in" filter="fade">
                                      <p:cBhvr>
                                        <p:cTn id="37" dur="1000"/>
                                        <p:tgtEl>
                                          <p:spTgt spid="11">
                                            <p:txEl>
                                              <p:pRg st="5" end="5"/>
                                            </p:txEl>
                                          </p:spTgt>
                                        </p:tgtEl>
                                      </p:cBhvr>
                                    </p:animEffect>
                                  </p:childTnLst>
                                  <p:subTnLst>
                                    <p:animClr clrSpc="rgb" dir="cw">
                                      <p:cBhvr override="childStyle">
                                        <p:cTn dur="1" fill="hold" display="0" masterRel="nextClick" afterEffect="1"/>
                                        <p:tgtEl>
                                          <p:spTgt spid="11">
                                            <p:txEl>
                                              <p:pRg st="5" end="5"/>
                                            </p:txEl>
                                          </p:spTgt>
                                        </p:tgtEl>
                                        <p:attrNameLst>
                                          <p:attrName>ppt_c</p:attrName>
                                        </p:attrNameLst>
                                      </p:cBhvr>
                                      <p:to>
                                        <a:srgbClr val="BFBFB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tmplLst>
          <p:tmpl lvl="1">
            <p:tnLst>
              <p:par>
                <p:cT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subTnLst>
                    <p:animClr clrSpc="rgb" dir="cw">
                      <p:cBhvr override="childStyle">
                        <p:cTn dur="1" fill="hold" display="0" masterRel="nextClick" afterEffect="1"/>
                        <p:tgtEl>
                          <p:spTgt spid="11"/>
                        </p:tgtEl>
                        <p:attrNameLst>
                          <p:attrName>ppt_c</p:attrName>
                        </p:attrNameLst>
                      </p:cBhvr>
                      <p:to>
                        <a:srgbClr val="BFBFBF"/>
                      </p:to>
                    </p:animClr>
                  </p:subTnLst>
                </p:cTn>
              </p:par>
            </p:tnLst>
          </p:tmpl>
        </p:tmplLst>
      </p:bldP>
    </p:bldLst>
  </p:timing>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Titel en items">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1998" cy="6857999"/>
          </a:xfrm>
          <a:prstGeom prst="rect">
            <a:avLst/>
          </a:prstGeom>
        </p:spPr>
      </p:pic>
      <p:sp>
        <p:nvSpPr>
          <p:cNvPr id="13" name="Tijdelijke aanduiding voor inhoud 2"/>
          <p:cNvSpPr>
            <a:spLocks noGrp="1"/>
          </p:cNvSpPr>
          <p:nvPr>
            <p:ph idx="1" hasCustomPrompt="1"/>
          </p:nvPr>
        </p:nvSpPr>
        <p:spPr>
          <a:xfrm>
            <a:off x="1201272" y="1729520"/>
            <a:ext cx="9753600" cy="3640339"/>
          </a:xfrm>
          <a:prstGeom prst="rect">
            <a:avLst/>
          </a:prstGeom>
        </p:spPr>
        <p:txBody>
          <a:bodyPr>
            <a:normAutofit/>
          </a:bodyPr>
          <a:lstStyle>
            <a:lvl1pPr marL="342900" indent="-342900">
              <a:buFont typeface="Arial" charset="0"/>
              <a:buChar char="•"/>
              <a:defRPr sz="2000" b="0" i="0" baseline="0">
                <a:latin typeface="Verdana" charset="0"/>
                <a:ea typeface="Verdana" charset="0"/>
                <a:cs typeface="Verdana"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Item 1</a:t>
            </a:r>
          </a:p>
          <a:p>
            <a:pPr lvl="0"/>
            <a:r>
              <a:rPr lang="nl-NL" dirty="0"/>
              <a:t>Item 2</a:t>
            </a:r>
          </a:p>
          <a:p>
            <a:pPr lvl="0"/>
            <a:r>
              <a:rPr lang="nl-NL" dirty="0"/>
              <a:t>Item 3</a:t>
            </a:r>
          </a:p>
          <a:p>
            <a:pPr lvl="0"/>
            <a:r>
              <a:rPr lang="nl-NL" dirty="0"/>
              <a:t>Item 4</a:t>
            </a:r>
          </a:p>
          <a:p>
            <a:pPr lvl="0"/>
            <a:r>
              <a:rPr lang="nl-NL" dirty="0"/>
              <a:t>Item 5</a:t>
            </a:r>
          </a:p>
          <a:p>
            <a:pPr lvl="0"/>
            <a:r>
              <a:rPr lang="nl-NL" dirty="0"/>
              <a:t>Item 6</a:t>
            </a:r>
          </a:p>
        </p:txBody>
      </p:sp>
      <p:sp>
        <p:nvSpPr>
          <p:cNvPr id="14" name="Titel 1"/>
          <p:cNvSpPr>
            <a:spLocks noGrp="1"/>
          </p:cNvSpPr>
          <p:nvPr>
            <p:ph type="title" hasCustomPrompt="1"/>
          </p:nvPr>
        </p:nvSpPr>
        <p:spPr>
          <a:xfrm>
            <a:off x="1219200" y="365125"/>
            <a:ext cx="9735671" cy="1203699"/>
          </a:xfrm>
        </p:spPr>
        <p:txBody>
          <a:bodyPr/>
          <a:lstStyle>
            <a:lvl1pPr algn="l">
              <a:defRPr baseline="0"/>
            </a:lvl1pPr>
          </a:lstStyle>
          <a:p>
            <a:r>
              <a:rPr lang="nl-NL" dirty="0"/>
              <a:t>Voeg een titel toe</a:t>
            </a:r>
            <a:br>
              <a:rPr lang="nl-NL" dirty="0"/>
            </a:br>
            <a:r>
              <a:rPr lang="nl-NL" dirty="0"/>
              <a:t>Extra regel</a:t>
            </a:r>
          </a:p>
        </p:txBody>
      </p:sp>
    </p:spTree>
    <p:extLst>
      <p:ext uri="{BB962C8B-B14F-4D97-AF65-F5344CB8AC3E}">
        <p14:creationId xmlns:p14="http://schemas.microsoft.com/office/powerpoint/2010/main" val="1930844575"/>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Titel en items - Witte achtergrond met huisstijlelementen - 1">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jdelijke aanduiding voor inhoud 2"/>
          <p:cNvSpPr>
            <a:spLocks noGrp="1"/>
          </p:cNvSpPr>
          <p:nvPr>
            <p:ph idx="1" hasCustomPrompt="1"/>
          </p:nvPr>
        </p:nvSpPr>
        <p:spPr>
          <a:xfrm>
            <a:off x="1201272" y="2141315"/>
            <a:ext cx="9753600" cy="3228543"/>
          </a:xfrm>
          <a:prstGeom prst="rect">
            <a:avLst/>
          </a:prstGeom>
        </p:spPr>
        <p:txBody>
          <a:bodyPr>
            <a:normAutofit/>
          </a:bodyPr>
          <a:lstStyle>
            <a:lvl1pPr marL="342900" indent="-342900">
              <a:buFont typeface="Arial" charset="0"/>
              <a:buChar char="•"/>
              <a:defRPr sz="2000" b="0" i="0" baseline="0">
                <a:latin typeface="Verdana" charset="0"/>
                <a:ea typeface="Verdana" charset="0"/>
                <a:cs typeface="Verdana"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Item 1</a:t>
            </a:r>
          </a:p>
          <a:p>
            <a:pPr lvl="0"/>
            <a:r>
              <a:rPr lang="nl-NL" dirty="0"/>
              <a:t>Item 2</a:t>
            </a:r>
          </a:p>
          <a:p>
            <a:pPr lvl="0"/>
            <a:r>
              <a:rPr lang="nl-NL" dirty="0"/>
              <a:t>Item 3</a:t>
            </a:r>
          </a:p>
          <a:p>
            <a:pPr lvl="0"/>
            <a:r>
              <a:rPr lang="nl-NL" dirty="0"/>
              <a:t>Item 4</a:t>
            </a:r>
          </a:p>
          <a:p>
            <a:pPr lvl="0"/>
            <a:r>
              <a:rPr lang="nl-NL" dirty="0"/>
              <a:t>Item 5</a:t>
            </a:r>
          </a:p>
          <a:p>
            <a:pPr lvl="0"/>
            <a:r>
              <a:rPr lang="nl-NL" dirty="0"/>
              <a:t>Item 6</a:t>
            </a:r>
          </a:p>
        </p:txBody>
      </p:sp>
      <p:sp>
        <p:nvSpPr>
          <p:cNvPr id="11" name="Titel 1"/>
          <p:cNvSpPr>
            <a:spLocks noGrp="1"/>
          </p:cNvSpPr>
          <p:nvPr>
            <p:ph type="title" hasCustomPrompt="1"/>
          </p:nvPr>
        </p:nvSpPr>
        <p:spPr>
          <a:xfrm>
            <a:off x="1219200" y="1198502"/>
            <a:ext cx="9753600" cy="792344"/>
          </a:xfrm>
        </p:spPr>
        <p:txBody>
          <a:bodyPr/>
          <a:lstStyle>
            <a:lvl1pPr algn="l">
              <a:defRPr/>
            </a:lvl1pPr>
          </a:lstStyle>
          <a:p>
            <a:r>
              <a:rPr lang="nl-NL" dirty="0"/>
              <a:t>Voeg een titel toe</a:t>
            </a:r>
          </a:p>
        </p:txBody>
      </p:sp>
    </p:spTree>
    <p:extLst>
      <p:ext uri="{BB962C8B-B14F-4D97-AF65-F5344CB8AC3E}">
        <p14:creationId xmlns:p14="http://schemas.microsoft.com/office/powerpoint/2010/main" val="154454556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Titel en items - Witte achtergrond met huisstijlelementen - 2">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7" name="Tijdelijke aanduiding voor inhoud 2"/>
          <p:cNvSpPr>
            <a:spLocks noGrp="1"/>
          </p:cNvSpPr>
          <p:nvPr>
            <p:ph idx="1" hasCustomPrompt="1"/>
          </p:nvPr>
        </p:nvSpPr>
        <p:spPr>
          <a:xfrm>
            <a:off x="1201272" y="2141315"/>
            <a:ext cx="9753600" cy="3228543"/>
          </a:xfrm>
          <a:prstGeom prst="rect">
            <a:avLst/>
          </a:prstGeom>
        </p:spPr>
        <p:txBody>
          <a:bodyPr>
            <a:normAutofit/>
          </a:bodyPr>
          <a:lstStyle>
            <a:lvl1pPr marL="342900" indent="-342900">
              <a:buFont typeface="Arial" charset="0"/>
              <a:buChar char="•"/>
              <a:defRPr sz="2000" b="0" i="0" baseline="0">
                <a:latin typeface="Verdana" charset="0"/>
                <a:ea typeface="Verdana" charset="0"/>
                <a:cs typeface="Verdana"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Item 1</a:t>
            </a:r>
          </a:p>
          <a:p>
            <a:pPr lvl="0"/>
            <a:r>
              <a:rPr lang="nl-NL" dirty="0"/>
              <a:t>Item 2</a:t>
            </a:r>
          </a:p>
          <a:p>
            <a:pPr lvl="0"/>
            <a:r>
              <a:rPr lang="nl-NL" dirty="0"/>
              <a:t>Item 3</a:t>
            </a:r>
          </a:p>
          <a:p>
            <a:pPr lvl="0"/>
            <a:r>
              <a:rPr lang="nl-NL" dirty="0"/>
              <a:t>Item 4</a:t>
            </a:r>
          </a:p>
          <a:p>
            <a:pPr lvl="0"/>
            <a:r>
              <a:rPr lang="nl-NL" dirty="0"/>
              <a:t>Item 5</a:t>
            </a:r>
          </a:p>
          <a:p>
            <a:pPr lvl="0"/>
            <a:r>
              <a:rPr lang="nl-NL" dirty="0"/>
              <a:t>Item 6</a:t>
            </a:r>
          </a:p>
        </p:txBody>
      </p:sp>
      <p:sp>
        <p:nvSpPr>
          <p:cNvPr id="8" name="Titel 1"/>
          <p:cNvSpPr>
            <a:spLocks noGrp="1"/>
          </p:cNvSpPr>
          <p:nvPr>
            <p:ph type="title" hasCustomPrompt="1"/>
          </p:nvPr>
        </p:nvSpPr>
        <p:spPr>
          <a:xfrm>
            <a:off x="1219200" y="1198502"/>
            <a:ext cx="9753600" cy="792344"/>
          </a:xfrm>
        </p:spPr>
        <p:txBody>
          <a:bodyPr/>
          <a:lstStyle>
            <a:lvl1pPr algn="l">
              <a:defRPr/>
            </a:lvl1pPr>
          </a:lstStyle>
          <a:p>
            <a:r>
              <a:rPr lang="nl-NL" dirty="0"/>
              <a:t>Voeg een titel toe</a:t>
            </a:r>
          </a:p>
        </p:txBody>
      </p:sp>
    </p:spTree>
    <p:extLst>
      <p:ext uri="{BB962C8B-B14F-4D97-AF65-F5344CB8AC3E}">
        <p14:creationId xmlns:p14="http://schemas.microsoft.com/office/powerpoint/2010/main" val="34551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subTnLst>
                                    <p:animClr clrSpc="rgb" dir="cw">
                                      <p:cBhvr override="childStyle">
                                        <p:cTn dur="1" fill="hold" display="0" masterRel="nextClick" afterEffect="1"/>
                                        <p:tgtEl>
                                          <p:spTgt spid="7">
                                            <p:txEl>
                                              <p:pRg st="0" end="0"/>
                                            </p:txEl>
                                          </p:spTgt>
                                        </p:tgtEl>
                                        <p:attrNameLst>
                                          <p:attrName>ppt_c</p:attrName>
                                        </p:attrNameLst>
                                      </p:cBhvr>
                                      <p:to>
                                        <a:srgbClr val="BFBFBF"/>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subTnLst>
                                    <p:animClr clrSpc="rgb" dir="cw">
                                      <p:cBhvr override="childStyle">
                                        <p:cTn dur="1" fill="hold" display="0" masterRel="nextClick" afterEffect="1"/>
                                        <p:tgtEl>
                                          <p:spTgt spid="7">
                                            <p:txEl>
                                              <p:pRg st="1" end="1"/>
                                            </p:txEl>
                                          </p:spTgt>
                                        </p:tgtEl>
                                        <p:attrNameLst>
                                          <p:attrName>ppt_c</p:attrName>
                                        </p:attrNameLst>
                                      </p:cBhvr>
                                      <p:to>
                                        <a:srgbClr val="BFBFBF"/>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subTnLst>
                                    <p:animClr clrSpc="rgb" dir="cw">
                                      <p:cBhvr override="childStyle">
                                        <p:cTn dur="1" fill="hold" display="0" masterRel="nextClick" afterEffect="1"/>
                                        <p:tgtEl>
                                          <p:spTgt spid="7">
                                            <p:txEl>
                                              <p:pRg st="2" end="2"/>
                                            </p:txEl>
                                          </p:spTgt>
                                        </p:tgtEl>
                                        <p:attrNameLst>
                                          <p:attrName>ppt_c</p:attrName>
                                        </p:attrNameLst>
                                      </p:cBhvr>
                                      <p:to>
                                        <a:srgbClr val="BFBFBF"/>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500"/>
                                        <p:tgtEl>
                                          <p:spTgt spid="7">
                                            <p:txEl>
                                              <p:pRg st="3" end="3"/>
                                            </p:txEl>
                                          </p:spTgt>
                                        </p:tgtEl>
                                      </p:cBhvr>
                                    </p:animEffect>
                                  </p:childTnLst>
                                  <p:subTnLst>
                                    <p:animClr clrSpc="rgb" dir="cw">
                                      <p:cBhvr override="childStyle">
                                        <p:cTn dur="1" fill="hold" display="0" masterRel="nextClick" afterEffect="1"/>
                                        <p:tgtEl>
                                          <p:spTgt spid="7">
                                            <p:txEl>
                                              <p:pRg st="3" end="3"/>
                                            </p:txEl>
                                          </p:spTgt>
                                        </p:tgtEl>
                                        <p:attrNameLst>
                                          <p:attrName>ppt_c</p:attrName>
                                        </p:attrNameLst>
                                      </p:cBhvr>
                                      <p:to>
                                        <a:srgbClr val="BFBFBF"/>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fade">
                                      <p:cBhvr>
                                        <p:cTn id="32" dur="500"/>
                                        <p:tgtEl>
                                          <p:spTgt spid="7">
                                            <p:txEl>
                                              <p:pRg st="4" end="4"/>
                                            </p:txEl>
                                          </p:spTgt>
                                        </p:tgtEl>
                                      </p:cBhvr>
                                    </p:animEffect>
                                  </p:childTnLst>
                                  <p:subTnLst>
                                    <p:animClr clrSpc="rgb" dir="cw">
                                      <p:cBhvr override="childStyle">
                                        <p:cTn dur="1" fill="hold" display="0" masterRel="nextClick" afterEffect="1"/>
                                        <p:tgtEl>
                                          <p:spTgt spid="7">
                                            <p:txEl>
                                              <p:pRg st="4" end="4"/>
                                            </p:txEl>
                                          </p:spTgt>
                                        </p:tgtEl>
                                        <p:attrNameLst>
                                          <p:attrName>ppt_c</p:attrName>
                                        </p:attrNameLst>
                                      </p:cBhvr>
                                      <p:to>
                                        <a:srgbClr val="BFBFBF"/>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fade">
                                      <p:cBhvr>
                                        <p:cTn id="37" dur="500"/>
                                        <p:tgtEl>
                                          <p:spTgt spid="7">
                                            <p:txEl>
                                              <p:pRg st="5" end="5"/>
                                            </p:txEl>
                                          </p:spTgt>
                                        </p:tgtEl>
                                      </p:cBhvr>
                                    </p:animEffect>
                                  </p:childTnLst>
                                  <p:subTnLst>
                                    <p:animClr clrSpc="rgb" dir="cw">
                                      <p:cBhvr override="childStyle">
                                        <p:cTn dur="1" fill="hold" display="0" masterRel="nextClick" afterEffect="1"/>
                                        <p:tgtEl>
                                          <p:spTgt spid="7">
                                            <p:txEl>
                                              <p:pRg st="5" end="5"/>
                                            </p:txEl>
                                          </p:spTgt>
                                        </p:tgtEl>
                                        <p:attrNameLst>
                                          <p:attrName>ppt_c</p:attrName>
                                        </p:attrNameLst>
                                      </p:cBhvr>
                                      <p:to>
                                        <a:srgbClr val="BFBFB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10"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subTnLst>
                    <p:animClr clrSpc="rgb" dir="cw">
                      <p:cBhvr override="childStyle">
                        <p:cTn dur="1" fill="hold" display="0" masterRel="nextClick" afterEffect="1"/>
                        <p:tgtEl>
                          <p:spTgt spid="7"/>
                        </p:tgtEl>
                        <p:attrNameLst>
                          <p:attrName>ppt_c</p:attrName>
                        </p:attrNameLst>
                      </p:cBhvr>
                      <p:to>
                        <a:srgbClr val="BFBFBF"/>
                      </p:to>
                    </p:animClr>
                  </p:subTnLst>
                </p:cTn>
              </p:par>
            </p:tnLst>
          </p:tmpl>
        </p:tmplLst>
      </p:bldP>
      <p:bldP spid="8" grpId="0"/>
    </p:bldLst>
  </p:timing>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Titel en items - Witte achtergrond met huisstijlelementen - 3">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7" name="Tijdelijke aanduiding voor inhoud 2"/>
          <p:cNvSpPr>
            <a:spLocks noGrp="1"/>
          </p:cNvSpPr>
          <p:nvPr>
            <p:ph idx="1" hasCustomPrompt="1"/>
          </p:nvPr>
        </p:nvSpPr>
        <p:spPr>
          <a:xfrm>
            <a:off x="1201272" y="2141315"/>
            <a:ext cx="9753600" cy="3228543"/>
          </a:xfrm>
          <a:prstGeom prst="rect">
            <a:avLst/>
          </a:prstGeom>
        </p:spPr>
        <p:txBody>
          <a:bodyPr>
            <a:normAutofit/>
          </a:bodyPr>
          <a:lstStyle>
            <a:lvl1pPr marL="342900" indent="-342900">
              <a:buFont typeface="Arial" charset="0"/>
              <a:buChar char="•"/>
              <a:defRPr sz="2000" b="0" i="0" baseline="0">
                <a:latin typeface="Verdana" charset="0"/>
                <a:ea typeface="Verdana" charset="0"/>
                <a:cs typeface="Verdana"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Item 1</a:t>
            </a:r>
          </a:p>
          <a:p>
            <a:pPr lvl="0"/>
            <a:r>
              <a:rPr lang="nl-NL" dirty="0"/>
              <a:t>Item 2</a:t>
            </a:r>
          </a:p>
          <a:p>
            <a:pPr lvl="0"/>
            <a:r>
              <a:rPr lang="nl-NL" dirty="0"/>
              <a:t>Item 3</a:t>
            </a:r>
          </a:p>
          <a:p>
            <a:pPr lvl="0"/>
            <a:r>
              <a:rPr lang="nl-NL" dirty="0"/>
              <a:t>Item 4</a:t>
            </a:r>
          </a:p>
          <a:p>
            <a:pPr lvl="0"/>
            <a:r>
              <a:rPr lang="nl-NL" dirty="0"/>
              <a:t>Item 5</a:t>
            </a:r>
          </a:p>
          <a:p>
            <a:pPr lvl="0"/>
            <a:r>
              <a:rPr lang="nl-NL" dirty="0"/>
              <a:t>Item 6</a:t>
            </a:r>
          </a:p>
        </p:txBody>
      </p:sp>
      <p:sp>
        <p:nvSpPr>
          <p:cNvPr id="8" name="Titel 1"/>
          <p:cNvSpPr>
            <a:spLocks noGrp="1"/>
          </p:cNvSpPr>
          <p:nvPr>
            <p:ph type="title" hasCustomPrompt="1"/>
          </p:nvPr>
        </p:nvSpPr>
        <p:spPr>
          <a:xfrm>
            <a:off x="1219200" y="1198502"/>
            <a:ext cx="9753600" cy="792344"/>
          </a:xfrm>
        </p:spPr>
        <p:txBody>
          <a:bodyPr/>
          <a:lstStyle>
            <a:lvl1pPr algn="l">
              <a:defRPr/>
            </a:lvl1pPr>
          </a:lstStyle>
          <a:p>
            <a:r>
              <a:rPr lang="nl-NL" dirty="0"/>
              <a:t>Voeg een titel toe</a:t>
            </a:r>
          </a:p>
        </p:txBody>
      </p:sp>
    </p:spTree>
    <p:extLst>
      <p:ext uri="{BB962C8B-B14F-4D97-AF65-F5344CB8AC3E}">
        <p14:creationId xmlns:p14="http://schemas.microsoft.com/office/powerpoint/2010/main" val="15579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subTnLst>
                                    <p:animClr clrSpc="rgb" dir="cw">
                                      <p:cBhvr override="childStyle">
                                        <p:cTn dur="1" fill="hold" display="0" masterRel="nextClick" afterEffect="1"/>
                                        <p:tgtEl>
                                          <p:spTgt spid="7">
                                            <p:txEl>
                                              <p:pRg st="0" end="0"/>
                                            </p:txEl>
                                          </p:spTgt>
                                        </p:tgtEl>
                                        <p:attrNameLst>
                                          <p:attrName>ppt_c</p:attrName>
                                        </p:attrNameLst>
                                      </p:cBhvr>
                                      <p:to>
                                        <a:srgbClr val="BFBFBF"/>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subTnLst>
                                    <p:animClr clrSpc="rgb" dir="cw">
                                      <p:cBhvr override="childStyle">
                                        <p:cTn dur="1" fill="hold" display="0" masterRel="nextClick" afterEffect="1"/>
                                        <p:tgtEl>
                                          <p:spTgt spid="7">
                                            <p:txEl>
                                              <p:pRg st="1" end="1"/>
                                            </p:txEl>
                                          </p:spTgt>
                                        </p:tgtEl>
                                        <p:attrNameLst>
                                          <p:attrName>ppt_c</p:attrName>
                                        </p:attrNameLst>
                                      </p:cBhvr>
                                      <p:to>
                                        <a:srgbClr val="BFBFBF"/>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subTnLst>
                                    <p:animClr clrSpc="rgb" dir="cw">
                                      <p:cBhvr override="childStyle">
                                        <p:cTn dur="1" fill="hold" display="0" masterRel="nextClick" afterEffect="1"/>
                                        <p:tgtEl>
                                          <p:spTgt spid="7">
                                            <p:txEl>
                                              <p:pRg st="2" end="2"/>
                                            </p:txEl>
                                          </p:spTgt>
                                        </p:tgtEl>
                                        <p:attrNameLst>
                                          <p:attrName>ppt_c</p:attrName>
                                        </p:attrNameLst>
                                      </p:cBhvr>
                                      <p:to>
                                        <a:srgbClr val="BFBFBF"/>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500"/>
                                        <p:tgtEl>
                                          <p:spTgt spid="7">
                                            <p:txEl>
                                              <p:pRg st="3" end="3"/>
                                            </p:txEl>
                                          </p:spTgt>
                                        </p:tgtEl>
                                      </p:cBhvr>
                                    </p:animEffect>
                                  </p:childTnLst>
                                  <p:subTnLst>
                                    <p:animClr clrSpc="rgb" dir="cw">
                                      <p:cBhvr override="childStyle">
                                        <p:cTn dur="1" fill="hold" display="0" masterRel="nextClick" afterEffect="1"/>
                                        <p:tgtEl>
                                          <p:spTgt spid="7">
                                            <p:txEl>
                                              <p:pRg st="3" end="3"/>
                                            </p:txEl>
                                          </p:spTgt>
                                        </p:tgtEl>
                                        <p:attrNameLst>
                                          <p:attrName>ppt_c</p:attrName>
                                        </p:attrNameLst>
                                      </p:cBhvr>
                                      <p:to>
                                        <a:srgbClr val="BFBFBF"/>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fade">
                                      <p:cBhvr>
                                        <p:cTn id="32" dur="500"/>
                                        <p:tgtEl>
                                          <p:spTgt spid="7">
                                            <p:txEl>
                                              <p:pRg st="4" end="4"/>
                                            </p:txEl>
                                          </p:spTgt>
                                        </p:tgtEl>
                                      </p:cBhvr>
                                    </p:animEffect>
                                  </p:childTnLst>
                                  <p:subTnLst>
                                    <p:animClr clrSpc="rgb" dir="cw">
                                      <p:cBhvr override="childStyle">
                                        <p:cTn dur="1" fill="hold" display="0" masterRel="nextClick" afterEffect="1"/>
                                        <p:tgtEl>
                                          <p:spTgt spid="7">
                                            <p:txEl>
                                              <p:pRg st="4" end="4"/>
                                            </p:txEl>
                                          </p:spTgt>
                                        </p:tgtEl>
                                        <p:attrNameLst>
                                          <p:attrName>ppt_c</p:attrName>
                                        </p:attrNameLst>
                                      </p:cBhvr>
                                      <p:to>
                                        <a:srgbClr val="BFBFBF"/>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fade">
                                      <p:cBhvr>
                                        <p:cTn id="37" dur="500"/>
                                        <p:tgtEl>
                                          <p:spTgt spid="7">
                                            <p:txEl>
                                              <p:pRg st="5" end="5"/>
                                            </p:txEl>
                                          </p:spTgt>
                                        </p:tgtEl>
                                      </p:cBhvr>
                                    </p:animEffect>
                                  </p:childTnLst>
                                  <p:subTnLst>
                                    <p:animClr clrSpc="rgb" dir="cw">
                                      <p:cBhvr override="childStyle">
                                        <p:cTn dur="1" fill="hold" display="0" masterRel="nextClick" afterEffect="1"/>
                                        <p:tgtEl>
                                          <p:spTgt spid="7">
                                            <p:txEl>
                                              <p:pRg st="5" end="5"/>
                                            </p:txEl>
                                          </p:spTgt>
                                        </p:tgtEl>
                                        <p:attrNameLst>
                                          <p:attrName>ppt_c</p:attrName>
                                        </p:attrNameLst>
                                      </p:cBhvr>
                                      <p:to>
                                        <a:srgbClr val="BFBFB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10"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subTnLst>
                    <p:animClr clrSpc="rgb" dir="cw">
                      <p:cBhvr override="childStyle">
                        <p:cTn dur="1" fill="hold" display="0" masterRel="nextClick" afterEffect="1"/>
                        <p:tgtEl>
                          <p:spTgt spid="7"/>
                        </p:tgtEl>
                        <p:attrNameLst>
                          <p:attrName>ppt_c</p:attrName>
                        </p:attrNameLst>
                      </p:cBhvr>
                      <p:to>
                        <a:srgbClr val="BFBFBF"/>
                      </p:to>
                    </p:animClr>
                  </p:subTnLst>
                </p:cTn>
              </p:par>
            </p:tnLst>
          </p:tmpl>
        </p:tmplLst>
      </p:bldP>
      <p:bldP spid="8" grpId="0"/>
    </p:bldLst>
  </p:timing>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ekst - Witte achtergrond">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7" name="Titel 1"/>
          <p:cNvSpPr>
            <a:spLocks noGrp="1"/>
          </p:cNvSpPr>
          <p:nvPr>
            <p:ph type="title" hasCustomPrompt="1"/>
          </p:nvPr>
        </p:nvSpPr>
        <p:spPr>
          <a:xfrm>
            <a:off x="1927412" y="1628729"/>
            <a:ext cx="8337176" cy="3600543"/>
          </a:xfrm>
        </p:spPr>
        <p:txBody>
          <a:bodyPr>
            <a:normAutofit/>
          </a:bodyPr>
          <a:lstStyle>
            <a:lvl1pPr algn="ctr">
              <a:defRPr sz="4400"/>
            </a:lvl1pPr>
          </a:lstStyle>
          <a:p>
            <a:r>
              <a:rPr lang="nl-NL" dirty="0"/>
              <a:t>Voeg een tekst toe</a:t>
            </a:r>
          </a:p>
        </p:txBody>
      </p:sp>
    </p:spTree>
    <p:extLst>
      <p:ext uri="{BB962C8B-B14F-4D97-AF65-F5344CB8AC3E}">
        <p14:creationId xmlns:p14="http://schemas.microsoft.com/office/powerpoint/2010/main" val="1390079028"/>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Tekst - Witte achtergrond met huisstijlelementen - 1">
    <p:bg>
      <p:bgPr>
        <a:solidFill>
          <a:schemeClr val="bg1"/>
        </a:solidFill>
        <a:effectLst/>
      </p:bgPr>
    </p:bg>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7" name="Titel 1"/>
          <p:cNvSpPr>
            <a:spLocks noGrp="1"/>
          </p:cNvSpPr>
          <p:nvPr>
            <p:ph type="title" hasCustomPrompt="1"/>
          </p:nvPr>
        </p:nvSpPr>
        <p:spPr>
          <a:xfrm>
            <a:off x="1927412" y="1628729"/>
            <a:ext cx="8337176" cy="3600543"/>
          </a:xfrm>
        </p:spPr>
        <p:txBody>
          <a:bodyPr>
            <a:normAutofit/>
          </a:bodyPr>
          <a:lstStyle>
            <a:lvl1pPr algn="ctr">
              <a:defRPr sz="4400"/>
            </a:lvl1pPr>
          </a:lstStyle>
          <a:p>
            <a:r>
              <a:rPr lang="nl-NL" dirty="0"/>
              <a:t>Voeg een tekst toe</a:t>
            </a:r>
          </a:p>
        </p:txBody>
      </p:sp>
    </p:spTree>
    <p:extLst>
      <p:ext uri="{BB962C8B-B14F-4D97-AF65-F5344CB8AC3E}">
        <p14:creationId xmlns:p14="http://schemas.microsoft.com/office/powerpoint/2010/main" val="22631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kst - Blauwe achtergrond met huisstijlelementen - 3">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2" name="Titel 1"/>
          <p:cNvSpPr>
            <a:spLocks noGrp="1"/>
          </p:cNvSpPr>
          <p:nvPr>
            <p:ph type="title" hasCustomPrompt="1"/>
          </p:nvPr>
        </p:nvSpPr>
        <p:spPr>
          <a:xfrm>
            <a:off x="1927412" y="1628729"/>
            <a:ext cx="8337176" cy="3600543"/>
          </a:xfrm>
        </p:spPr>
        <p:txBody>
          <a:bodyPr>
            <a:normAutofit/>
          </a:bodyPr>
          <a:lstStyle>
            <a:lvl1pPr algn="ctr">
              <a:defRPr sz="4400">
                <a:solidFill>
                  <a:schemeClr val="bg1"/>
                </a:solidFill>
              </a:defRPr>
            </a:lvl1pPr>
          </a:lstStyle>
          <a:p>
            <a:r>
              <a:rPr lang="nl-NL" dirty="0"/>
              <a:t>Voeg een tekst toe</a:t>
            </a:r>
          </a:p>
        </p:txBody>
      </p:sp>
    </p:spTree>
    <p:extLst>
      <p:ext uri="{BB962C8B-B14F-4D97-AF65-F5344CB8AC3E}">
        <p14:creationId xmlns:p14="http://schemas.microsoft.com/office/powerpoint/2010/main" val="899519449"/>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Tekst - Witte achtergrond met huisstijlelementen - 2">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6" name="Titel 1"/>
          <p:cNvSpPr>
            <a:spLocks noGrp="1"/>
          </p:cNvSpPr>
          <p:nvPr>
            <p:ph type="title" hasCustomPrompt="1"/>
          </p:nvPr>
        </p:nvSpPr>
        <p:spPr>
          <a:xfrm>
            <a:off x="1927412" y="1628729"/>
            <a:ext cx="8337176" cy="3600543"/>
          </a:xfrm>
        </p:spPr>
        <p:txBody>
          <a:bodyPr>
            <a:normAutofit/>
          </a:bodyPr>
          <a:lstStyle>
            <a:lvl1pPr algn="ctr">
              <a:defRPr sz="4400"/>
            </a:lvl1pPr>
          </a:lstStyle>
          <a:p>
            <a:r>
              <a:rPr lang="nl-NL" dirty="0"/>
              <a:t>Voeg een tekst toe</a:t>
            </a:r>
          </a:p>
        </p:txBody>
      </p:sp>
    </p:spTree>
    <p:extLst>
      <p:ext uri="{BB962C8B-B14F-4D97-AF65-F5344CB8AC3E}">
        <p14:creationId xmlns:p14="http://schemas.microsoft.com/office/powerpoint/2010/main" val="1293122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Tekst - Witte achtergrond met huisstijlelementen - 3">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6" name="Titel 1"/>
          <p:cNvSpPr>
            <a:spLocks noGrp="1"/>
          </p:cNvSpPr>
          <p:nvPr>
            <p:ph type="title" hasCustomPrompt="1"/>
          </p:nvPr>
        </p:nvSpPr>
        <p:spPr>
          <a:xfrm>
            <a:off x="1927412" y="1628729"/>
            <a:ext cx="8337176" cy="3600543"/>
          </a:xfrm>
        </p:spPr>
        <p:txBody>
          <a:bodyPr>
            <a:normAutofit/>
          </a:bodyPr>
          <a:lstStyle>
            <a:lvl1pPr algn="ctr">
              <a:defRPr sz="4400"/>
            </a:lvl1pPr>
          </a:lstStyle>
          <a:p>
            <a:r>
              <a:rPr lang="nl-NL" dirty="0"/>
              <a:t>Voeg een tekst toe</a:t>
            </a:r>
          </a:p>
        </p:txBody>
      </p:sp>
    </p:spTree>
    <p:extLst>
      <p:ext uri="{BB962C8B-B14F-4D97-AF65-F5344CB8AC3E}">
        <p14:creationId xmlns:p14="http://schemas.microsoft.com/office/powerpoint/2010/main" val="251201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Tekst - Blauwe achtergrond">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7" name="Titel 1"/>
          <p:cNvSpPr>
            <a:spLocks noGrp="1"/>
          </p:cNvSpPr>
          <p:nvPr>
            <p:ph type="title" hasCustomPrompt="1"/>
          </p:nvPr>
        </p:nvSpPr>
        <p:spPr>
          <a:xfrm>
            <a:off x="1927412" y="1628729"/>
            <a:ext cx="8337176" cy="3600543"/>
          </a:xfrm>
        </p:spPr>
        <p:txBody>
          <a:bodyPr>
            <a:normAutofit/>
          </a:bodyPr>
          <a:lstStyle>
            <a:lvl1pPr algn="ctr">
              <a:defRPr sz="4400">
                <a:solidFill>
                  <a:schemeClr val="bg1"/>
                </a:solidFill>
              </a:defRPr>
            </a:lvl1pPr>
          </a:lstStyle>
          <a:p>
            <a:r>
              <a:rPr lang="nl-NL" dirty="0"/>
              <a:t>Voeg een tekst toe</a:t>
            </a:r>
          </a:p>
        </p:txBody>
      </p:sp>
    </p:spTree>
    <p:extLst>
      <p:ext uri="{BB962C8B-B14F-4D97-AF65-F5344CB8AC3E}">
        <p14:creationId xmlns:p14="http://schemas.microsoft.com/office/powerpoint/2010/main" val="184470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Tekst - Blauwe achtergrond met huisstijlelementen - 1">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3" name="Titel 1"/>
          <p:cNvSpPr>
            <a:spLocks noGrp="1"/>
          </p:cNvSpPr>
          <p:nvPr>
            <p:ph type="title" hasCustomPrompt="1"/>
          </p:nvPr>
        </p:nvSpPr>
        <p:spPr>
          <a:xfrm>
            <a:off x="1927412" y="1628729"/>
            <a:ext cx="8337176" cy="3600543"/>
          </a:xfrm>
        </p:spPr>
        <p:txBody>
          <a:bodyPr>
            <a:normAutofit/>
          </a:bodyPr>
          <a:lstStyle>
            <a:lvl1pPr algn="ctr">
              <a:defRPr sz="4400">
                <a:solidFill>
                  <a:schemeClr val="bg1"/>
                </a:solidFill>
              </a:defRPr>
            </a:lvl1pPr>
          </a:lstStyle>
          <a:p>
            <a:r>
              <a:rPr lang="nl-NL" dirty="0"/>
              <a:t>Voeg een tekst toe</a:t>
            </a:r>
          </a:p>
        </p:txBody>
      </p:sp>
    </p:spTree>
    <p:extLst>
      <p:ext uri="{BB962C8B-B14F-4D97-AF65-F5344CB8AC3E}">
        <p14:creationId xmlns:p14="http://schemas.microsoft.com/office/powerpoint/2010/main" val="339023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Tekst - Blauwe achtergrond met huisstijlelementen - 2">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2" name="Titel 1"/>
          <p:cNvSpPr>
            <a:spLocks noGrp="1"/>
          </p:cNvSpPr>
          <p:nvPr>
            <p:ph type="title" hasCustomPrompt="1"/>
          </p:nvPr>
        </p:nvSpPr>
        <p:spPr>
          <a:xfrm>
            <a:off x="1927412" y="1628729"/>
            <a:ext cx="8337176" cy="3600543"/>
          </a:xfrm>
        </p:spPr>
        <p:txBody>
          <a:bodyPr>
            <a:normAutofit/>
          </a:bodyPr>
          <a:lstStyle>
            <a:lvl1pPr algn="ctr">
              <a:defRPr sz="4400">
                <a:solidFill>
                  <a:schemeClr val="bg1"/>
                </a:solidFill>
              </a:defRPr>
            </a:lvl1pPr>
          </a:lstStyle>
          <a:p>
            <a:r>
              <a:rPr lang="nl-NL" dirty="0"/>
              <a:t>Voeg een tekst toe</a:t>
            </a:r>
          </a:p>
        </p:txBody>
      </p:sp>
    </p:spTree>
    <p:extLst>
      <p:ext uri="{BB962C8B-B14F-4D97-AF65-F5344CB8AC3E}">
        <p14:creationId xmlns:p14="http://schemas.microsoft.com/office/powerpoint/2010/main" val="55794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Tekst - Blauwe achtergrond met huisstijlelementen - 3">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2" name="Titel 1"/>
          <p:cNvSpPr>
            <a:spLocks noGrp="1"/>
          </p:cNvSpPr>
          <p:nvPr>
            <p:ph type="title" hasCustomPrompt="1"/>
          </p:nvPr>
        </p:nvSpPr>
        <p:spPr>
          <a:xfrm>
            <a:off x="1927412" y="1628729"/>
            <a:ext cx="8337176" cy="3600543"/>
          </a:xfrm>
        </p:spPr>
        <p:txBody>
          <a:bodyPr>
            <a:normAutofit/>
          </a:bodyPr>
          <a:lstStyle>
            <a:lvl1pPr algn="ctr">
              <a:defRPr sz="4400">
                <a:solidFill>
                  <a:schemeClr val="bg1"/>
                </a:solidFill>
              </a:defRPr>
            </a:lvl1pPr>
          </a:lstStyle>
          <a:p>
            <a:r>
              <a:rPr lang="nl-NL" dirty="0"/>
              <a:t>Voeg een tekst toe</a:t>
            </a:r>
          </a:p>
        </p:txBody>
      </p:sp>
    </p:spTree>
    <p:extLst>
      <p:ext uri="{BB962C8B-B14F-4D97-AF65-F5344CB8AC3E}">
        <p14:creationId xmlns:p14="http://schemas.microsoft.com/office/powerpoint/2010/main" val="61770520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Schermvullende afbeelding">
    <p:spTree>
      <p:nvGrpSpPr>
        <p:cNvPr id="1" name=""/>
        <p:cNvGrpSpPr/>
        <p:nvPr/>
      </p:nvGrpSpPr>
      <p:grpSpPr>
        <a:xfrm>
          <a:off x="0" y="0"/>
          <a:ext cx="0" cy="0"/>
          <a:chOff x="0" y="0"/>
          <a:chExt cx="0" cy="0"/>
        </a:xfrm>
      </p:grpSpPr>
      <p:sp>
        <p:nvSpPr>
          <p:cNvPr id="3" name="Rechthoek 2"/>
          <p:cNvSpPr/>
          <p:nvPr userDrawn="1"/>
        </p:nvSpPr>
        <p:spPr>
          <a:xfrm>
            <a:off x="0" y="-1"/>
            <a:ext cx="12192000" cy="68580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 name="Tekstvak 3"/>
          <p:cNvSpPr txBox="1"/>
          <p:nvPr userDrawn="1"/>
        </p:nvSpPr>
        <p:spPr>
          <a:xfrm>
            <a:off x="2127011" y="2828836"/>
            <a:ext cx="7937978" cy="1323439"/>
          </a:xfrm>
          <a:prstGeom prst="rect">
            <a:avLst/>
          </a:prstGeom>
          <a:noFill/>
        </p:spPr>
        <p:txBody>
          <a:bodyPr wrap="square" rtlCol="0">
            <a:spAutoFit/>
          </a:bodyPr>
          <a:lstStyle/>
          <a:p>
            <a:pPr algn="ctr"/>
            <a:r>
              <a:rPr lang="nl-NL" sz="4000" b="0" i="0" dirty="0">
                <a:solidFill>
                  <a:srgbClr val="1D2362"/>
                </a:solidFill>
                <a:latin typeface="Verdana" charset="0"/>
                <a:ea typeface="Verdana" charset="0"/>
                <a:cs typeface="Verdana" charset="0"/>
              </a:rPr>
              <a:t>Plaats hier </a:t>
            </a:r>
            <a:r>
              <a:rPr lang="nl-NL" sz="4000" b="0" i="0" baseline="0" dirty="0">
                <a:solidFill>
                  <a:srgbClr val="1D2362"/>
                </a:solidFill>
                <a:latin typeface="Verdana" charset="0"/>
                <a:ea typeface="Verdana" charset="0"/>
                <a:cs typeface="Verdana" charset="0"/>
              </a:rPr>
              <a:t>een </a:t>
            </a:r>
            <a:r>
              <a:rPr lang="nl-NL" sz="4000" b="0" i="0" dirty="0" err="1">
                <a:solidFill>
                  <a:srgbClr val="1D2362"/>
                </a:solidFill>
                <a:latin typeface="Verdana" charset="0"/>
                <a:ea typeface="Verdana" charset="0"/>
                <a:cs typeface="Verdana" charset="0"/>
              </a:rPr>
              <a:t>schermvullende</a:t>
            </a:r>
            <a:r>
              <a:rPr lang="nl-NL" sz="4000" b="0" i="0" dirty="0">
                <a:solidFill>
                  <a:srgbClr val="1D2362"/>
                </a:solidFill>
                <a:latin typeface="Verdana" charset="0"/>
                <a:ea typeface="Verdana" charset="0"/>
                <a:cs typeface="Verdana" charset="0"/>
              </a:rPr>
              <a:t> </a:t>
            </a:r>
            <a:r>
              <a:rPr lang="nl-NL" sz="4000" b="0" i="0" baseline="0" dirty="0">
                <a:solidFill>
                  <a:srgbClr val="1D2362"/>
                </a:solidFill>
                <a:latin typeface="Verdana" charset="0"/>
                <a:ea typeface="Verdana" charset="0"/>
                <a:cs typeface="Verdana" charset="0"/>
              </a:rPr>
              <a:t>afbeelding</a:t>
            </a:r>
            <a:endParaRPr lang="nl-NL" sz="4000" b="0" i="0" dirty="0">
              <a:solidFill>
                <a:srgbClr val="1D2362"/>
              </a:solidFill>
              <a:latin typeface="Verdana" charset="0"/>
              <a:ea typeface="Verdana" charset="0"/>
              <a:cs typeface="Verdana" charset="0"/>
            </a:endParaRPr>
          </a:p>
        </p:txBody>
      </p:sp>
    </p:spTree>
    <p:extLst>
      <p:ext uri="{BB962C8B-B14F-4D97-AF65-F5344CB8AC3E}">
        <p14:creationId xmlns:p14="http://schemas.microsoft.com/office/powerpoint/2010/main" val="1771134048"/>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Titeldia [man achter desktop]">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4450320C-C668-4F7D-8C4F-D567B9E64D49}"/>
              </a:ext>
            </a:extLst>
          </p:cNvPr>
          <p:cNvPicPr>
            <a:picLocks noSelect="1" noChangeAspect="1"/>
          </p:cNvPicPr>
          <p:nvPr userDrawn="1"/>
        </p:nvPicPr>
        <p:blipFill>
          <a:blip r:embed="rId2"/>
          <a:stretch>
            <a:fillRect/>
          </a:stretch>
        </p:blipFill>
        <p:spPr bwMode="blackGray">
          <a:xfrm>
            <a:off x="0" y="821"/>
            <a:ext cx="12192000" cy="6856358"/>
          </a:xfrm>
          <a:prstGeom prst="rect">
            <a:avLst/>
          </a:prstGeom>
        </p:spPr>
      </p:pic>
      <p:grpSp>
        <p:nvGrpSpPr>
          <p:cNvPr id="6" name="Group 4">
            <a:extLst>
              <a:ext uri="{FF2B5EF4-FFF2-40B4-BE49-F238E27FC236}">
                <a16:creationId xmlns:a16="http://schemas.microsoft.com/office/drawing/2014/main" id="{CD567974-E053-478E-863A-803A7283A332}"/>
              </a:ext>
            </a:extLst>
          </p:cNvPr>
          <p:cNvGrpSpPr>
            <a:grpSpLocks noSelect="1" noChangeAspect="1"/>
          </p:cNvGrpSpPr>
          <p:nvPr userDrawn="1"/>
        </p:nvGrpSpPr>
        <p:grpSpPr bwMode="ltGray">
          <a:xfrm>
            <a:off x="1003039" y="1890714"/>
            <a:ext cx="6222967" cy="941388"/>
            <a:chOff x="632" y="1191"/>
            <a:chExt cx="3921" cy="593"/>
          </a:xfrm>
        </p:grpSpPr>
        <p:sp>
          <p:nvSpPr>
            <p:cNvPr id="11" name="Freeform 5">
              <a:extLst>
                <a:ext uri="{FF2B5EF4-FFF2-40B4-BE49-F238E27FC236}">
                  <a16:creationId xmlns:a16="http://schemas.microsoft.com/office/drawing/2014/main" id="{64F47D68-8473-41D0-BA81-871C3B9B9F19}"/>
                </a:ext>
              </a:extLst>
            </p:cNvPr>
            <p:cNvSpPr>
              <a:spLocks noSelect="1" noEditPoints="1"/>
            </p:cNvSpPr>
            <p:nvPr userDrawn="1"/>
          </p:nvSpPr>
          <p:spPr bwMode="ltGray">
            <a:xfrm>
              <a:off x="632" y="1217"/>
              <a:ext cx="3921" cy="541"/>
            </a:xfrm>
            <a:custGeom>
              <a:avLst/>
              <a:gdLst>
                <a:gd name="T0" fmla="*/ 38 w 19600"/>
                <a:gd name="T1" fmla="*/ 45 h 2705"/>
                <a:gd name="T2" fmla="*/ 0 w 19600"/>
                <a:gd name="T3" fmla="*/ 2622 h 2705"/>
                <a:gd name="T4" fmla="*/ 508 w 19600"/>
                <a:gd name="T5" fmla="*/ 2660 h 2705"/>
                <a:gd name="T6" fmla="*/ 546 w 19600"/>
                <a:gd name="T7" fmla="*/ 1838 h 2705"/>
                <a:gd name="T8" fmla="*/ 2077 w 19600"/>
                <a:gd name="T9" fmla="*/ 919 h 2705"/>
                <a:gd name="T10" fmla="*/ 1054 w 19600"/>
                <a:gd name="T11" fmla="*/ 1353 h 2705"/>
                <a:gd name="T12" fmla="*/ 546 w 19600"/>
                <a:gd name="T13" fmla="*/ 527 h 2705"/>
                <a:gd name="T14" fmla="*/ 1502 w 19600"/>
                <a:gd name="T15" fmla="*/ 949 h 2705"/>
                <a:gd name="T16" fmla="*/ 3967 w 19600"/>
                <a:gd name="T17" fmla="*/ 1595 h 2705"/>
                <a:gd name="T18" fmla="*/ 3631 w 19600"/>
                <a:gd name="T19" fmla="*/ 45 h 2705"/>
                <a:gd name="T20" fmla="*/ 2507 w 19600"/>
                <a:gd name="T21" fmla="*/ 83 h 2705"/>
                <a:gd name="T22" fmla="*/ 2544 w 19600"/>
                <a:gd name="T23" fmla="*/ 2660 h 2705"/>
                <a:gd name="T24" fmla="*/ 3052 w 19600"/>
                <a:gd name="T25" fmla="*/ 2623 h 2705"/>
                <a:gd name="T26" fmla="*/ 3452 w 19600"/>
                <a:gd name="T27" fmla="*/ 1715 h 2705"/>
                <a:gd name="T28" fmla="*/ 4034 w 19600"/>
                <a:gd name="T29" fmla="*/ 2660 h 2705"/>
                <a:gd name="T30" fmla="*/ 4587 w 19600"/>
                <a:gd name="T31" fmla="*/ 2608 h 2705"/>
                <a:gd name="T32" fmla="*/ 3560 w 19600"/>
                <a:gd name="T33" fmla="*/ 1229 h 2705"/>
                <a:gd name="T34" fmla="*/ 3052 w 19600"/>
                <a:gd name="T35" fmla="*/ 523 h 2705"/>
                <a:gd name="T36" fmla="*/ 3956 w 19600"/>
                <a:gd name="T37" fmla="*/ 886 h 2705"/>
                <a:gd name="T38" fmla="*/ 6089 w 19600"/>
                <a:gd name="T39" fmla="*/ 0 h 2705"/>
                <a:gd name="T40" fmla="*/ 6089 w 19600"/>
                <a:gd name="T41" fmla="*/ 2705 h 2705"/>
                <a:gd name="T42" fmla="*/ 6089 w 19600"/>
                <a:gd name="T43" fmla="*/ 0 h 2705"/>
                <a:gd name="T44" fmla="*/ 5495 w 19600"/>
                <a:gd name="T45" fmla="*/ 1353 h 2705"/>
                <a:gd name="T46" fmla="*/ 6683 w 19600"/>
                <a:gd name="T47" fmla="*/ 1353 h 2705"/>
                <a:gd name="T48" fmla="*/ 9540 w 19600"/>
                <a:gd name="T49" fmla="*/ 83 h 2705"/>
                <a:gd name="T50" fmla="*/ 9503 w 19600"/>
                <a:gd name="T51" fmla="*/ 527 h 2705"/>
                <a:gd name="T52" fmla="*/ 8293 w 19600"/>
                <a:gd name="T53" fmla="*/ 1166 h 2705"/>
                <a:gd name="T54" fmla="*/ 9466 w 19600"/>
                <a:gd name="T55" fmla="*/ 1203 h 2705"/>
                <a:gd name="T56" fmla="*/ 9428 w 19600"/>
                <a:gd name="T57" fmla="*/ 1648 h 2705"/>
                <a:gd name="T58" fmla="*/ 8293 w 19600"/>
                <a:gd name="T59" fmla="*/ 2623 h 2705"/>
                <a:gd name="T60" fmla="*/ 7785 w 19600"/>
                <a:gd name="T61" fmla="*/ 2660 h 2705"/>
                <a:gd name="T62" fmla="*/ 7747 w 19600"/>
                <a:gd name="T63" fmla="*/ 83 h 2705"/>
                <a:gd name="T64" fmla="*/ 9503 w 19600"/>
                <a:gd name="T65" fmla="*/ 45 h 2705"/>
                <a:gd name="T66" fmla="*/ 11897 w 19600"/>
                <a:gd name="T67" fmla="*/ 2167 h 2705"/>
                <a:gd name="T68" fmla="*/ 11852 w 19600"/>
                <a:gd name="T69" fmla="*/ 2619 h 2705"/>
                <a:gd name="T70" fmla="*/ 9918 w 19600"/>
                <a:gd name="T71" fmla="*/ 1364 h 2705"/>
                <a:gd name="T72" fmla="*/ 11830 w 19600"/>
                <a:gd name="T73" fmla="*/ 86 h 2705"/>
                <a:gd name="T74" fmla="*/ 11879 w 19600"/>
                <a:gd name="T75" fmla="*/ 546 h 2705"/>
                <a:gd name="T76" fmla="*/ 11251 w 19600"/>
                <a:gd name="T77" fmla="*/ 508 h 2705"/>
                <a:gd name="T78" fmla="*/ 11251 w 19600"/>
                <a:gd name="T79" fmla="*/ 2208 h 2705"/>
                <a:gd name="T80" fmla="*/ 11897 w 19600"/>
                <a:gd name="T81" fmla="*/ 2167 h 2705"/>
                <a:gd name="T82" fmla="*/ 17310 w 19600"/>
                <a:gd name="T83" fmla="*/ 818 h 2705"/>
                <a:gd name="T84" fmla="*/ 15323 w 19600"/>
                <a:gd name="T85" fmla="*/ 45 h 2705"/>
                <a:gd name="T86" fmla="*/ 15285 w 19600"/>
                <a:gd name="T87" fmla="*/ 2623 h 2705"/>
                <a:gd name="T88" fmla="*/ 15793 w 19600"/>
                <a:gd name="T89" fmla="*/ 2660 h 2705"/>
                <a:gd name="T90" fmla="*/ 15831 w 19600"/>
                <a:gd name="T91" fmla="*/ 1715 h 2705"/>
                <a:gd name="T92" fmla="*/ 16753 w 19600"/>
                <a:gd name="T93" fmla="*/ 2630 h 2705"/>
                <a:gd name="T94" fmla="*/ 17351 w 19600"/>
                <a:gd name="T95" fmla="*/ 2660 h 2705"/>
                <a:gd name="T96" fmla="*/ 16746 w 19600"/>
                <a:gd name="T97" fmla="*/ 1595 h 2705"/>
                <a:gd name="T98" fmla="*/ 15831 w 19600"/>
                <a:gd name="T99" fmla="*/ 1229 h 2705"/>
                <a:gd name="T100" fmla="*/ 16339 w 19600"/>
                <a:gd name="T101" fmla="*/ 523 h 2705"/>
                <a:gd name="T102" fmla="*/ 16339 w 19600"/>
                <a:gd name="T103" fmla="*/ 1229 h 2705"/>
                <a:gd name="T104" fmla="*/ 19600 w 19600"/>
                <a:gd name="T105" fmla="*/ 2622 h 2705"/>
                <a:gd name="T106" fmla="*/ 17769 w 19600"/>
                <a:gd name="T107" fmla="*/ 2660 h 2705"/>
                <a:gd name="T108" fmla="*/ 17732 w 19600"/>
                <a:gd name="T109" fmla="*/ 83 h 2705"/>
                <a:gd name="T110" fmla="*/ 19525 w 19600"/>
                <a:gd name="T111" fmla="*/ 45 h 2705"/>
                <a:gd name="T112" fmla="*/ 19562 w 19600"/>
                <a:gd name="T113" fmla="*/ 490 h 2705"/>
                <a:gd name="T114" fmla="*/ 18277 w 19600"/>
                <a:gd name="T115" fmla="*/ 527 h 2705"/>
                <a:gd name="T116" fmla="*/ 19450 w 19600"/>
                <a:gd name="T117" fmla="*/ 1091 h 2705"/>
                <a:gd name="T118" fmla="*/ 19487 w 19600"/>
                <a:gd name="T119" fmla="*/ 1536 h 2705"/>
                <a:gd name="T120" fmla="*/ 18277 w 19600"/>
                <a:gd name="T121" fmla="*/ 1573 h 2705"/>
                <a:gd name="T122" fmla="*/ 19562 w 19600"/>
                <a:gd name="T123" fmla="*/ 2178 h 2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600" h="2705">
                  <a:moveTo>
                    <a:pt x="1102" y="45"/>
                  </a:moveTo>
                  <a:cubicBezTo>
                    <a:pt x="38" y="45"/>
                    <a:pt x="38" y="45"/>
                    <a:pt x="38" y="45"/>
                  </a:cubicBezTo>
                  <a:cubicBezTo>
                    <a:pt x="15" y="45"/>
                    <a:pt x="0" y="64"/>
                    <a:pt x="0" y="83"/>
                  </a:cubicBezTo>
                  <a:cubicBezTo>
                    <a:pt x="0" y="2622"/>
                    <a:pt x="0" y="2622"/>
                    <a:pt x="0" y="2622"/>
                  </a:cubicBezTo>
                  <a:cubicBezTo>
                    <a:pt x="0" y="2645"/>
                    <a:pt x="15" y="2660"/>
                    <a:pt x="38" y="2660"/>
                  </a:cubicBezTo>
                  <a:cubicBezTo>
                    <a:pt x="508" y="2660"/>
                    <a:pt x="508" y="2660"/>
                    <a:pt x="508" y="2660"/>
                  </a:cubicBezTo>
                  <a:cubicBezTo>
                    <a:pt x="531" y="2660"/>
                    <a:pt x="546" y="2645"/>
                    <a:pt x="546" y="2622"/>
                  </a:cubicBezTo>
                  <a:cubicBezTo>
                    <a:pt x="546" y="1838"/>
                    <a:pt x="546" y="1838"/>
                    <a:pt x="546" y="1838"/>
                  </a:cubicBezTo>
                  <a:cubicBezTo>
                    <a:pt x="1072" y="1838"/>
                    <a:pt x="1072" y="1838"/>
                    <a:pt x="1072" y="1838"/>
                  </a:cubicBezTo>
                  <a:cubicBezTo>
                    <a:pt x="1733" y="1838"/>
                    <a:pt x="2077" y="1480"/>
                    <a:pt x="2077" y="919"/>
                  </a:cubicBezTo>
                  <a:cubicBezTo>
                    <a:pt x="2077" y="400"/>
                    <a:pt x="1763" y="45"/>
                    <a:pt x="1102" y="45"/>
                  </a:cubicBezTo>
                  <a:close/>
                  <a:moveTo>
                    <a:pt x="1054" y="1353"/>
                  </a:moveTo>
                  <a:cubicBezTo>
                    <a:pt x="546" y="1353"/>
                    <a:pt x="546" y="1353"/>
                    <a:pt x="546" y="1353"/>
                  </a:cubicBezTo>
                  <a:cubicBezTo>
                    <a:pt x="546" y="527"/>
                    <a:pt x="546" y="527"/>
                    <a:pt x="546" y="527"/>
                  </a:cubicBezTo>
                  <a:cubicBezTo>
                    <a:pt x="1054" y="527"/>
                    <a:pt x="1054" y="527"/>
                    <a:pt x="1054" y="527"/>
                  </a:cubicBezTo>
                  <a:cubicBezTo>
                    <a:pt x="1356" y="527"/>
                    <a:pt x="1502" y="703"/>
                    <a:pt x="1502" y="949"/>
                  </a:cubicBezTo>
                  <a:cubicBezTo>
                    <a:pt x="1502" y="1199"/>
                    <a:pt x="1349" y="1353"/>
                    <a:pt x="1054" y="1353"/>
                  </a:cubicBezTo>
                  <a:close/>
                  <a:moveTo>
                    <a:pt x="3967" y="1595"/>
                  </a:moveTo>
                  <a:cubicBezTo>
                    <a:pt x="4378" y="1483"/>
                    <a:pt x="4531" y="1170"/>
                    <a:pt x="4531" y="818"/>
                  </a:cubicBezTo>
                  <a:cubicBezTo>
                    <a:pt x="4531" y="374"/>
                    <a:pt x="4262" y="45"/>
                    <a:pt x="3631" y="45"/>
                  </a:cubicBezTo>
                  <a:cubicBezTo>
                    <a:pt x="2544" y="45"/>
                    <a:pt x="2544" y="45"/>
                    <a:pt x="2544" y="45"/>
                  </a:cubicBezTo>
                  <a:cubicBezTo>
                    <a:pt x="2522" y="45"/>
                    <a:pt x="2507" y="64"/>
                    <a:pt x="2507" y="83"/>
                  </a:cubicBezTo>
                  <a:cubicBezTo>
                    <a:pt x="2507" y="2623"/>
                    <a:pt x="2507" y="2623"/>
                    <a:pt x="2507" y="2623"/>
                  </a:cubicBezTo>
                  <a:cubicBezTo>
                    <a:pt x="2507" y="2645"/>
                    <a:pt x="2522" y="2660"/>
                    <a:pt x="2544" y="2660"/>
                  </a:cubicBezTo>
                  <a:cubicBezTo>
                    <a:pt x="3015" y="2660"/>
                    <a:pt x="3015" y="2660"/>
                    <a:pt x="3015" y="2660"/>
                  </a:cubicBezTo>
                  <a:cubicBezTo>
                    <a:pt x="3037" y="2660"/>
                    <a:pt x="3052" y="2645"/>
                    <a:pt x="3052" y="2623"/>
                  </a:cubicBezTo>
                  <a:cubicBezTo>
                    <a:pt x="3052" y="1715"/>
                    <a:pt x="3052" y="1715"/>
                    <a:pt x="3052" y="1715"/>
                  </a:cubicBezTo>
                  <a:cubicBezTo>
                    <a:pt x="3452" y="1715"/>
                    <a:pt x="3452" y="1715"/>
                    <a:pt x="3452" y="1715"/>
                  </a:cubicBezTo>
                  <a:cubicBezTo>
                    <a:pt x="3975" y="2630"/>
                    <a:pt x="3975" y="2630"/>
                    <a:pt x="3975" y="2630"/>
                  </a:cubicBezTo>
                  <a:cubicBezTo>
                    <a:pt x="3986" y="2649"/>
                    <a:pt x="4012" y="2660"/>
                    <a:pt x="4034" y="2660"/>
                  </a:cubicBezTo>
                  <a:cubicBezTo>
                    <a:pt x="4572" y="2660"/>
                    <a:pt x="4572" y="2660"/>
                    <a:pt x="4572" y="2660"/>
                  </a:cubicBezTo>
                  <a:cubicBezTo>
                    <a:pt x="4595" y="2660"/>
                    <a:pt x="4610" y="2637"/>
                    <a:pt x="4587" y="2608"/>
                  </a:cubicBezTo>
                  <a:lnTo>
                    <a:pt x="3967" y="1595"/>
                  </a:lnTo>
                  <a:close/>
                  <a:moveTo>
                    <a:pt x="3560" y="1229"/>
                  </a:moveTo>
                  <a:cubicBezTo>
                    <a:pt x="3052" y="1229"/>
                    <a:pt x="3052" y="1229"/>
                    <a:pt x="3052" y="1229"/>
                  </a:cubicBezTo>
                  <a:cubicBezTo>
                    <a:pt x="3052" y="523"/>
                    <a:pt x="3052" y="523"/>
                    <a:pt x="3052" y="523"/>
                  </a:cubicBezTo>
                  <a:cubicBezTo>
                    <a:pt x="3560" y="523"/>
                    <a:pt x="3560" y="523"/>
                    <a:pt x="3560" y="523"/>
                  </a:cubicBezTo>
                  <a:cubicBezTo>
                    <a:pt x="3818" y="523"/>
                    <a:pt x="3956" y="673"/>
                    <a:pt x="3956" y="886"/>
                  </a:cubicBezTo>
                  <a:cubicBezTo>
                    <a:pt x="3956" y="1102"/>
                    <a:pt x="3810" y="1229"/>
                    <a:pt x="3560" y="1229"/>
                  </a:cubicBezTo>
                  <a:close/>
                  <a:moveTo>
                    <a:pt x="6089" y="0"/>
                  </a:moveTo>
                  <a:cubicBezTo>
                    <a:pt x="5286" y="0"/>
                    <a:pt x="4920" y="516"/>
                    <a:pt x="4920" y="1353"/>
                  </a:cubicBezTo>
                  <a:cubicBezTo>
                    <a:pt x="4920" y="2189"/>
                    <a:pt x="5286" y="2705"/>
                    <a:pt x="6089" y="2705"/>
                  </a:cubicBezTo>
                  <a:cubicBezTo>
                    <a:pt x="6892" y="2705"/>
                    <a:pt x="7258" y="2189"/>
                    <a:pt x="7258" y="1353"/>
                  </a:cubicBezTo>
                  <a:cubicBezTo>
                    <a:pt x="7258" y="516"/>
                    <a:pt x="6892" y="0"/>
                    <a:pt x="6089" y="0"/>
                  </a:cubicBezTo>
                  <a:close/>
                  <a:moveTo>
                    <a:pt x="6089" y="2200"/>
                  </a:moveTo>
                  <a:cubicBezTo>
                    <a:pt x="5704" y="2200"/>
                    <a:pt x="5495" y="1950"/>
                    <a:pt x="5495" y="1353"/>
                  </a:cubicBezTo>
                  <a:cubicBezTo>
                    <a:pt x="5495" y="755"/>
                    <a:pt x="5686" y="505"/>
                    <a:pt x="6089" y="505"/>
                  </a:cubicBezTo>
                  <a:cubicBezTo>
                    <a:pt x="6492" y="505"/>
                    <a:pt x="6683" y="755"/>
                    <a:pt x="6683" y="1353"/>
                  </a:cubicBezTo>
                  <a:cubicBezTo>
                    <a:pt x="6683" y="1950"/>
                    <a:pt x="6474" y="2200"/>
                    <a:pt x="6089" y="2200"/>
                  </a:cubicBezTo>
                  <a:close/>
                  <a:moveTo>
                    <a:pt x="9540" y="83"/>
                  </a:moveTo>
                  <a:cubicBezTo>
                    <a:pt x="9540" y="490"/>
                    <a:pt x="9540" y="490"/>
                    <a:pt x="9540" y="490"/>
                  </a:cubicBezTo>
                  <a:cubicBezTo>
                    <a:pt x="9540" y="512"/>
                    <a:pt x="9525" y="527"/>
                    <a:pt x="9503" y="527"/>
                  </a:cubicBezTo>
                  <a:cubicBezTo>
                    <a:pt x="8293" y="527"/>
                    <a:pt x="8293" y="527"/>
                    <a:pt x="8293" y="527"/>
                  </a:cubicBezTo>
                  <a:cubicBezTo>
                    <a:pt x="8293" y="1166"/>
                    <a:pt x="8293" y="1166"/>
                    <a:pt x="8293" y="1166"/>
                  </a:cubicBezTo>
                  <a:cubicBezTo>
                    <a:pt x="9428" y="1166"/>
                    <a:pt x="9428" y="1166"/>
                    <a:pt x="9428" y="1166"/>
                  </a:cubicBezTo>
                  <a:cubicBezTo>
                    <a:pt x="9451" y="1166"/>
                    <a:pt x="9466" y="1181"/>
                    <a:pt x="9466" y="1203"/>
                  </a:cubicBezTo>
                  <a:cubicBezTo>
                    <a:pt x="9466" y="1610"/>
                    <a:pt x="9466" y="1610"/>
                    <a:pt x="9466" y="1610"/>
                  </a:cubicBezTo>
                  <a:cubicBezTo>
                    <a:pt x="9466" y="1633"/>
                    <a:pt x="9451" y="1648"/>
                    <a:pt x="9428" y="1648"/>
                  </a:cubicBezTo>
                  <a:cubicBezTo>
                    <a:pt x="8293" y="1648"/>
                    <a:pt x="8293" y="1648"/>
                    <a:pt x="8293" y="1648"/>
                  </a:cubicBezTo>
                  <a:cubicBezTo>
                    <a:pt x="8293" y="2623"/>
                    <a:pt x="8293" y="2623"/>
                    <a:pt x="8293" y="2623"/>
                  </a:cubicBezTo>
                  <a:cubicBezTo>
                    <a:pt x="8293" y="2645"/>
                    <a:pt x="8278" y="2660"/>
                    <a:pt x="8255" y="2660"/>
                  </a:cubicBezTo>
                  <a:cubicBezTo>
                    <a:pt x="7785" y="2660"/>
                    <a:pt x="7785" y="2660"/>
                    <a:pt x="7785" y="2660"/>
                  </a:cubicBezTo>
                  <a:cubicBezTo>
                    <a:pt x="7762" y="2660"/>
                    <a:pt x="7747" y="2645"/>
                    <a:pt x="7747" y="2623"/>
                  </a:cubicBezTo>
                  <a:cubicBezTo>
                    <a:pt x="7747" y="83"/>
                    <a:pt x="7747" y="83"/>
                    <a:pt x="7747" y="83"/>
                  </a:cubicBezTo>
                  <a:cubicBezTo>
                    <a:pt x="7747" y="64"/>
                    <a:pt x="7762" y="45"/>
                    <a:pt x="7785" y="45"/>
                  </a:cubicBezTo>
                  <a:cubicBezTo>
                    <a:pt x="9503" y="45"/>
                    <a:pt x="9503" y="45"/>
                    <a:pt x="9503" y="45"/>
                  </a:cubicBezTo>
                  <a:cubicBezTo>
                    <a:pt x="9525" y="45"/>
                    <a:pt x="9540" y="60"/>
                    <a:pt x="9540" y="83"/>
                  </a:cubicBezTo>
                  <a:close/>
                  <a:moveTo>
                    <a:pt x="11897" y="2167"/>
                  </a:moveTo>
                  <a:cubicBezTo>
                    <a:pt x="11897" y="2552"/>
                    <a:pt x="11897" y="2552"/>
                    <a:pt x="11897" y="2552"/>
                  </a:cubicBezTo>
                  <a:cubicBezTo>
                    <a:pt x="11897" y="2581"/>
                    <a:pt x="11882" y="2608"/>
                    <a:pt x="11852" y="2619"/>
                  </a:cubicBezTo>
                  <a:cubicBezTo>
                    <a:pt x="11725" y="2675"/>
                    <a:pt x="11490" y="2705"/>
                    <a:pt x="11180" y="2705"/>
                  </a:cubicBezTo>
                  <a:cubicBezTo>
                    <a:pt x="10407" y="2705"/>
                    <a:pt x="9918" y="2241"/>
                    <a:pt x="9918" y="1364"/>
                  </a:cubicBezTo>
                  <a:cubicBezTo>
                    <a:pt x="9918" y="284"/>
                    <a:pt x="10597" y="0"/>
                    <a:pt x="11214" y="0"/>
                  </a:cubicBezTo>
                  <a:cubicBezTo>
                    <a:pt x="11475" y="0"/>
                    <a:pt x="11699" y="38"/>
                    <a:pt x="11830" y="86"/>
                  </a:cubicBezTo>
                  <a:cubicBezTo>
                    <a:pt x="11860" y="98"/>
                    <a:pt x="11879" y="127"/>
                    <a:pt x="11879" y="150"/>
                  </a:cubicBezTo>
                  <a:cubicBezTo>
                    <a:pt x="11879" y="546"/>
                    <a:pt x="11879" y="546"/>
                    <a:pt x="11879" y="546"/>
                  </a:cubicBezTo>
                  <a:cubicBezTo>
                    <a:pt x="11879" y="583"/>
                    <a:pt x="11841" y="587"/>
                    <a:pt x="11800" y="576"/>
                  </a:cubicBezTo>
                  <a:cubicBezTo>
                    <a:pt x="11643" y="527"/>
                    <a:pt x="11453" y="508"/>
                    <a:pt x="11251" y="508"/>
                  </a:cubicBezTo>
                  <a:cubicBezTo>
                    <a:pt x="10769" y="508"/>
                    <a:pt x="10493" y="796"/>
                    <a:pt x="10493" y="1356"/>
                  </a:cubicBezTo>
                  <a:cubicBezTo>
                    <a:pt x="10493" y="1931"/>
                    <a:pt x="10799" y="2208"/>
                    <a:pt x="11251" y="2208"/>
                  </a:cubicBezTo>
                  <a:cubicBezTo>
                    <a:pt x="11430" y="2208"/>
                    <a:pt x="11621" y="2182"/>
                    <a:pt x="11815" y="2137"/>
                  </a:cubicBezTo>
                  <a:cubicBezTo>
                    <a:pt x="11875" y="2122"/>
                    <a:pt x="11897" y="2141"/>
                    <a:pt x="11897" y="2167"/>
                  </a:cubicBezTo>
                  <a:close/>
                  <a:moveTo>
                    <a:pt x="16746" y="1595"/>
                  </a:moveTo>
                  <a:cubicBezTo>
                    <a:pt x="17157" y="1483"/>
                    <a:pt x="17310" y="1170"/>
                    <a:pt x="17310" y="818"/>
                  </a:cubicBezTo>
                  <a:cubicBezTo>
                    <a:pt x="17310" y="374"/>
                    <a:pt x="17041" y="45"/>
                    <a:pt x="16410" y="45"/>
                  </a:cubicBezTo>
                  <a:cubicBezTo>
                    <a:pt x="15323" y="45"/>
                    <a:pt x="15323" y="45"/>
                    <a:pt x="15323" y="45"/>
                  </a:cubicBezTo>
                  <a:cubicBezTo>
                    <a:pt x="15300" y="45"/>
                    <a:pt x="15285" y="64"/>
                    <a:pt x="15285" y="83"/>
                  </a:cubicBezTo>
                  <a:cubicBezTo>
                    <a:pt x="15285" y="2623"/>
                    <a:pt x="15285" y="2623"/>
                    <a:pt x="15285" y="2623"/>
                  </a:cubicBezTo>
                  <a:cubicBezTo>
                    <a:pt x="15285" y="2645"/>
                    <a:pt x="15300" y="2660"/>
                    <a:pt x="15323" y="2660"/>
                  </a:cubicBezTo>
                  <a:cubicBezTo>
                    <a:pt x="15793" y="2660"/>
                    <a:pt x="15793" y="2660"/>
                    <a:pt x="15793" y="2660"/>
                  </a:cubicBezTo>
                  <a:cubicBezTo>
                    <a:pt x="15816" y="2660"/>
                    <a:pt x="15831" y="2645"/>
                    <a:pt x="15831" y="2623"/>
                  </a:cubicBezTo>
                  <a:cubicBezTo>
                    <a:pt x="15831" y="1715"/>
                    <a:pt x="15831" y="1715"/>
                    <a:pt x="15831" y="1715"/>
                  </a:cubicBezTo>
                  <a:cubicBezTo>
                    <a:pt x="16230" y="1715"/>
                    <a:pt x="16230" y="1715"/>
                    <a:pt x="16230" y="1715"/>
                  </a:cubicBezTo>
                  <a:cubicBezTo>
                    <a:pt x="16753" y="2630"/>
                    <a:pt x="16753" y="2630"/>
                    <a:pt x="16753" y="2630"/>
                  </a:cubicBezTo>
                  <a:cubicBezTo>
                    <a:pt x="16764" y="2649"/>
                    <a:pt x="16791" y="2660"/>
                    <a:pt x="16813" y="2660"/>
                  </a:cubicBezTo>
                  <a:cubicBezTo>
                    <a:pt x="17351" y="2660"/>
                    <a:pt x="17351" y="2660"/>
                    <a:pt x="17351" y="2660"/>
                  </a:cubicBezTo>
                  <a:cubicBezTo>
                    <a:pt x="17373" y="2660"/>
                    <a:pt x="17388" y="2637"/>
                    <a:pt x="17366" y="2608"/>
                  </a:cubicBezTo>
                  <a:lnTo>
                    <a:pt x="16746" y="1595"/>
                  </a:lnTo>
                  <a:close/>
                  <a:moveTo>
                    <a:pt x="16339" y="1229"/>
                  </a:moveTo>
                  <a:cubicBezTo>
                    <a:pt x="15831" y="1229"/>
                    <a:pt x="15831" y="1229"/>
                    <a:pt x="15831" y="1229"/>
                  </a:cubicBezTo>
                  <a:cubicBezTo>
                    <a:pt x="15831" y="523"/>
                    <a:pt x="15831" y="523"/>
                    <a:pt x="15831" y="523"/>
                  </a:cubicBezTo>
                  <a:cubicBezTo>
                    <a:pt x="16339" y="523"/>
                    <a:pt x="16339" y="523"/>
                    <a:pt x="16339" y="523"/>
                  </a:cubicBezTo>
                  <a:cubicBezTo>
                    <a:pt x="16596" y="523"/>
                    <a:pt x="16735" y="673"/>
                    <a:pt x="16735" y="886"/>
                  </a:cubicBezTo>
                  <a:cubicBezTo>
                    <a:pt x="16735" y="1102"/>
                    <a:pt x="16589" y="1229"/>
                    <a:pt x="16339" y="1229"/>
                  </a:cubicBezTo>
                  <a:close/>
                  <a:moveTo>
                    <a:pt x="19600" y="2215"/>
                  </a:moveTo>
                  <a:cubicBezTo>
                    <a:pt x="19600" y="2622"/>
                    <a:pt x="19600" y="2622"/>
                    <a:pt x="19600" y="2622"/>
                  </a:cubicBezTo>
                  <a:cubicBezTo>
                    <a:pt x="19600" y="2645"/>
                    <a:pt x="19585" y="2660"/>
                    <a:pt x="19562" y="2660"/>
                  </a:cubicBezTo>
                  <a:cubicBezTo>
                    <a:pt x="17769" y="2660"/>
                    <a:pt x="17769" y="2660"/>
                    <a:pt x="17769" y="2660"/>
                  </a:cubicBezTo>
                  <a:cubicBezTo>
                    <a:pt x="17747" y="2660"/>
                    <a:pt x="17732" y="2645"/>
                    <a:pt x="17732" y="2622"/>
                  </a:cubicBezTo>
                  <a:cubicBezTo>
                    <a:pt x="17732" y="83"/>
                    <a:pt x="17732" y="83"/>
                    <a:pt x="17732" y="83"/>
                  </a:cubicBezTo>
                  <a:cubicBezTo>
                    <a:pt x="17732" y="64"/>
                    <a:pt x="17747" y="45"/>
                    <a:pt x="17769" y="45"/>
                  </a:cubicBezTo>
                  <a:cubicBezTo>
                    <a:pt x="19525" y="45"/>
                    <a:pt x="19525" y="45"/>
                    <a:pt x="19525" y="45"/>
                  </a:cubicBezTo>
                  <a:cubicBezTo>
                    <a:pt x="19547" y="45"/>
                    <a:pt x="19562" y="60"/>
                    <a:pt x="19562" y="83"/>
                  </a:cubicBezTo>
                  <a:cubicBezTo>
                    <a:pt x="19562" y="490"/>
                    <a:pt x="19562" y="490"/>
                    <a:pt x="19562" y="490"/>
                  </a:cubicBezTo>
                  <a:cubicBezTo>
                    <a:pt x="19562" y="512"/>
                    <a:pt x="19547" y="527"/>
                    <a:pt x="19525" y="527"/>
                  </a:cubicBezTo>
                  <a:cubicBezTo>
                    <a:pt x="18277" y="527"/>
                    <a:pt x="18277" y="527"/>
                    <a:pt x="18277" y="527"/>
                  </a:cubicBezTo>
                  <a:cubicBezTo>
                    <a:pt x="18277" y="1091"/>
                    <a:pt x="18277" y="1091"/>
                    <a:pt x="18277" y="1091"/>
                  </a:cubicBezTo>
                  <a:cubicBezTo>
                    <a:pt x="19450" y="1091"/>
                    <a:pt x="19450" y="1091"/>
                    <a:pt x="19450" y="1091"/>
                  </a:cubicBezTo>
                  <a:cubicBezTo>
                    <a:pt x="19473" y="1091"/>
                    <a:pt x="19487" y="1106"/>
                    <a:pt x="19487" y="1128"/>
                  </a:cubicBezTo>
                  <a:cubicBezTo>
                    <a:pt x="19487" y="1536"/>
                    <a:pt x="19487" y="1536"/>
                    <a:pt x="19487" y="1536"/>
                  </a:cubicBezTo>
                  <a:cubicBezTo>
                    <a:pt x="19487" y="1558"/>
                    <a:pt x="19473" y="1573"/>
                    <a:pt x="19450" y="1573"/>
                  </a:cubicBezTo>
                  <a:cubicBezTo>
                    <a:pt x="18277" y="1573"/>
                    <a:pt x="18277" y="1573"/>
                    <a:pt x="18277" y="1573"/>
                  </a:cubicBezTo>
                  <a:cubicBezTo>
                    <a:pt x="18277" y="2178"/>
                    <a:pt x="18277" y="2178"/>
                    <a:pt x="18277" y="2178"/>
                  </a:cubicBezTo>
                  <a:cubicBezTo>
                    <a:pt x="19562" y="2178"/>
                    <a:pt x="19562" y="2178"/>
                    <a:pt x="19562" y="2178"/>
                  </a:cubicBezTo>
                  <a:cubicBezTo>
                    <a:pt x="19585" y="2178"/>
                    <a:pt x="19600" y="2193"/>
                    <a:pt x="19600" y="22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12" name="Freeform 6">
              <a:extLst>
                <a:ext uri="{FF2B5EF4-FFF2-40B4-BE49-F238E27FC236}">
                  <a16:creationId xmlns:a16="http://schemas.microsoft.com/office/drawing/2014/main" id="{5D559ED6-EC19-403D-B9F1-F75528D1B771}"/>
                </a:ext>
              </a:extLst>
            </p:cNvPr>
            <p:cNvSpPr>
              <a:spLocks noSelect="1" noEditPoints="1"/>
            </p:cNvSpPr>
            <p:nvPr userDrawn="1"/>
          </p:nvSpPr>
          <p:spPr bwMode="ltGray">
            <a:xfrm>
              <a:off x="3051" y="1191"/>
              <a:ext cx="578" cy="593"/>
            </a:xfrm>
            <a:custGeom>
              <a:avLst/>
              <a:gdLst>
                <a:gd name="T0" fmla="*/ 879 w 2886"/>
                <a:gd name="T1" fmla="*/ 1481 h 2967"/>
                <a:gd name="T2" fmla="*/ 525 w 2886"/>
                <a:gd name="T3" fmla="*/ 1479 h 2967"/>
                <a:gd name="T4" fmla="*/ 1484 w 2886"/>
                <a:gd name="T5" fmla="*/ 524 h 2967"/>
                <a:gd name="T6" fmla="*/ 2443 w 2886"/>
                <a:gd name="T7" fmla="*/ 1483 h 2967"/>
                <a:gd name="T8" fmla="*/ 1484 w 2886"/>
                <a:gd name="T9" fmla="*/ 2442 h 2967"/>
                <a:gd name="T10" fmla="*/ 1065 w 2886"/>
                <a:gd name="T11" fmla="*/ 2345 h 2967"/>
                <a:gd name="T12" fmla="*/ 1220 w 2886"/>
                <a:gd name="T13" fmla="*/ 2026 h 2967"/>
                <a:gd name="T14" fmla="*/ 1484 w 2886"/>
                <a:gd name="T15" fmla="*/ 2088 h 2967"/>
                <a:gd name="T16" fmla="*/ 2088 w 2886"/>
                <a:gd name="T17" fmla="*/ 1483 h 2967"/>
                <a:gd name="T18" fmla="*/ 1484 w 2886"/>
                <a:gd name="T19" fmla="*/ 879 h 2967"/>
                <a:gd name="T20" fmla="*/ 879 w 2886"/>
                <a:gd name="T21" fmla="*/ 1481 h 2967"/>
                <a:gd name="T22" fmla="*/ 1484 w 2886"/>
                <a:gd name="T23" fmla="*/ 354 h 2967"/>
                <a:gd name="T24" fmla="*/ 2549 w 2886"/>
                <a:gd name="T25" fmla="*/ 1109 h 2967"/>
                <a:gd name="T26" fmla="*/ 2884 w 2886"/>
                <a:gd name="T27" fmla="*/ 992 h 2967"/>
                <a:gd name="T28" fmla="*/ 1484 w 2886"/>
                <a:gd name="T29" fmla="*/ 0 h 2967"/>
                <a:gd name="T30" fmla="*/ 0 w 2886"/>
                <a:gd name="T31" fmla="*/ 1483 h 2967"/>
                <a:gd name="T32" fmla="*/ 146 w 2886"/>
                <a:gd name="T33" fmla="*/ 2126 h 2967"/>
                <a:gd name="T34" fmla="*/ 466 w 2886"/>
                <a:gd name="T35" fmla="*/ 1972 h 2967"/>
                <a:gd name="T36" fmla="*/ 355 w 2886"/>
                <a:gd name="T37" fmla="*/ 1483 h 2967"/>
                <a:gd name="T38" fmla="*/ 1484 w 2886"/>
                <a:gd name="T39" fmla="*/ 354 h 2967"/>
                <a:gd name="T40" fmla="*/ 2551 w 2886"/>
                <a:gd name="T41" fmla="*/ 1852 h 2967"/>
                <a:gd name="T42" fmla="*/ 1484 w 2886"/>
                <a:gd name="T43" fmla="*/ 2612 h 2967"/>
                <a:gd name="T44" fmla="*/ 992 w 2886"/>
                <a:gd name="T45" fmla="*/ 2499 h 2967"/>
                <a:gd name="T46" fmla="*/ 837 w 2886"/>
                <a:gd name="T47" fmla="*/ 2818 h 2967"/>
                <a:gd name="T48" fmla="*/ 1484 w 2886"/>
                <a:gd name="T49" fmla="*/ 2967 h 2967"/>
                <a:gd name="T50" fmla="*/ 2886 w 2886"/>
                <a:gd name="T51" fmla="*/ 1968 h 2967"/>
                <a:gd name="T52" fmla="*/ 2551 w 2886"/>
                <a:gd name="T53" fmla="*/ 1852 h 2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86" h="2967">
                  <a:moveTo>
                    <a:pt x="879" y="1481"/>
                  </a:moveTo>
                  <a:cubicBezTo>
                    <a:pt x="525" y="1479"/>
                    <a:pt x="525" y="1479"/>
                    <a:pt x="525" y="1479"/>
                  </a:cubicBezTo>
                  <a:cubicBezTo>
                    <a:pt x="527" y="952"/>
                    <a:pt x="957" y="524"/>
                    <a:pt x="1484" y="524"/>
                  </a:cubicBezTo>
                  <a:cubicBezTo>
                    <a:pt x="2013" y="524"/>
                    <a:pt x="2443" y="954"/>
                    <a:pt x="2443" y="1483"/>
                  </a:cubicBezTo>
                  <a:cubicBezTo>
                    <a:pt x="2443" y="2012"/>
                    <a:pt x="2013" y="2442"/>
                    <a:pt x="1484" y="2442"/>
                  </a:cubicBezTo>
                  <a:cubicBezTo>
                    <a:pt x="1338" y="2442"/>
                    <a:pt x="1197" y="2410"/>
                    <a:pt x="1065" y="2345"/>
                  </a:cubicBezTo>
                  <a:cubicBezTo>
                    <a:pt x="1220" y="2026"/>
                    <a:pt x="1220" y="2026"/>
                    <a:pt x="1220" y="2026"/>
                  </a:cubicBezTo>
                  <a:cubicBezTo>
                    <a:pt x="1304" y="2067"/>
                    <a:pt x="1393" y="2088"/>
                    <a:pt x="1484" y="2088"/>
                  </a:cubicBezTo>
                  <a:cubicBezTo>
                    <a:pt x="1817" y="2088"/>
                    <a:pt x="2088" y="1816"/>
                    <a:pt x="2088" y="1483"/>
                  </a:cubicBezTo>
                  <a:cubicBezTo>
                    <a:pt x="2088" y="1150"/>
                    <a:pt x="1817" y="879"/>
                    <a:pt x="1484" y="879"/>
                  </a:cubicBezTo>
                  <a:cubicBezTo>
                    <a:pt x="1152" y="879"/>
                    <a:pt x="881" y="1149"/>
                    <a:pt x="879" y="1481"/>
                  </a:cubicBezTo>
                  <a:close/>
                  <a:moveTo>
                    <a:pt x="1484" y="354"/>
                  </a:moveTo>
                  <a:cubicBezTo>
                    <a:pt x="1962" y="354"/>
                    <a:pt x="2390" y="658"/>
                    <a:pt x="2549" y="1109"/>
                  </a:cubicBezTo>
                  <a:cubicBezTo>
                    <a:pt x="2884" y="992"/>
                    <a:pt x="2884" y="992"/>
                    <a:pt x="2884" y="992"/>
                  </a:cubicBezTo>
                  <a:cubicBezTo>
                    <a:pt x="2675" y="398"/>
                    <a:pt x="2113" y="0"/>
                    <a:pt x="1484" y="0"/>
                  </a:cubicBezTo>
                  <a:cubicBezTo>
                    <a:pt x="666" y="0"/>
                    <a:pt x="0" y="665"/>
                    <a:pt x="0" y="1483"/>
                  </a:cubicBezTo>
                  <a:cubicBezTo>
                    <a:pt x="0" y="1708"/>
                    <a:pt x="50" y="1924"/>
                    <a:pt x="146" y="2126"/>
                  </a:cubicBezTo>
                  <a:cubicBezTo>
                    <a:pt x="466" y="1972"/>
                    <a:pt x="466" y="1972"/>
                    <a:pt x="466" y="1972"/>
                  </a:cubicBezTo>
                  <a:cubicBezTo>
                    <a:pt x="392" y="1819"/>
                    <a:pt x="355" y="1654"/>
                    <a:pt x="355" y="1483"/>
                  </a:cubicBezTo>
                  <a:cubicBezTo>
                    <a:pt x="355" y="861"/>
                    <a:pt x="861" y="354"/>
                    <a:pt x="1484" y="354"/>
                  </a:cubicBezTo>
                  <a:close/>
                  <a:moveTo>
                    <a:pt x="2551" y="1852"/>
                  </a:moveTo>
                  <a:cubicBezTo>
                    <a:pt x="2393" y="2307"/>
                    <a:pt x="1965" y="2612"/>
                    <a:pt x="1484" y="2612"/>
                  </a:cubicBezTo>
                  <a:cubicBezTo>
                    <a:pt x="1311" y="2612"/>
                    <a:pt x="1146" y="2574"/>
                    <a:pt x="992" y="2499"/>
                  </a:cubicBezTo>
                  <a:cubicBezTo>
                    <a:pt x="837" y="2818"/>
                    <a:pt x="837" y="2818"/>
                    <a:pt x="837" y="2818"/>
                  </a:cubicBezTo>
                  <a:cubicBezTo>
                    <a:pt x="1039" y="2917"/>
                    <a:pt x="1257" y="2967"/>
                    <a:pt x="1484" y="2967"/>
                  </a:cubicBezTo>
                  <a:cubicBezTo>
                    <a:pt x="2116" y="2967"/>
                    <a:pt x="2679" y="2565"/>
                    <a:pt x="2886" y="1968"/>
                  </a:cubicBezTo>
                  <a:lnTo>
                    <a:pt x="2551" y="1852"/>
                  </a:lnTo>
                  <a:close/>
                </a:path>
              </a:pathLst>
            </a:custGeom>
            <a:solidFill>
              <a:srgbClr val="FF4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grpSp>
      <p:sp>
        <p:nvSpPr>
          <p:cNvPr id="2" name="Titel 1"/>
          <p:cNvSpPr>
            <a:spLocks noGrp="1" noSelect="1"/>
          </p:cNvSpPr>
          <p:nvPr>
            <p:ph type="ctrTitle" hasCustomPrompt="1"/>
          </p:nvPr>
        </p:nvSpPr>
        <p:spPr bwMode="gray">
          <a:xfrm>
            <a:off x="948768" y="4835672"/>
            <a:ext cx="9394277" cy="1077605"/>
          </a:xfrm>
        </p:spPr>
        <p:txBody>
          <a:bodyPr anchor="t" anchorCtr="0"/>
          <a:lstStyle>
            <a:lvl1pPr algn="l">
              <a:defRPr sz="2999" b="0">
                <a:solidFill>
                  <a:schemeClr val="bg1"/>
                </a:solidFill>
              </a:defRPr>
            </a:lvl1pPr>
          </a:lstStyle>
          <a:p>
            <a:r>
              <a:rPr lang="nl-NL" noProof="1"/>
              <a:t>[Titel,</a:t>
            </a:r>
            <a:br>
              <a:rPr lang="nl-NL" noProof="1"/>
            </a:br>
            <a:r>
              <a:rPr lang="nl-NL" noProof="1"/>
              <a:t>maximaal twee regels]</a:t>
            </a:r>
          </a:p>
        </p:txBody>
      </p:sp>
    </p:spTree>
    <p:extLst>
      <p:ext uri="{BB962C8B-B14F-4D97-AF65-F5344CB8AC3E}">
        <p14:creationId xmlns:p14="http://schemas.microsoft.com/office/powerpoint/2010/main" val="97700801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Titelpagina groot">
    <p:spTree>
      <p:nvGrpSpPr>
        <p:cNvPr id="1" name=""/>
        <p:cNvGrpSpPr/>
        <p:nvPr/>
      </p:nvGrpSpPr>
      <p:grpSpPr>
        <a:xfrm>
          <a:off x="0" y="0"/>
          <a:ext cx="0" cy="0"/>
          <a:chOff x="0" y="0"/>
          <a:chExt cx="0" cy="0"/>
        </a:xfrm>
      </p:grpSpPr>
      <p:pic>
        <p:nvPicPr>
          <p:cNvPr id="3" name="Blauwe achtergrond">
            <a:extLst>
              <a:ext uri="{FF2B5EF4-FFF2-40B4-BE49-F238E27FC236}">
                <a16:creationId xmlns:a16="http://schemas.microsoft.com/office/drawing/2014/main" id="{169E5FD5-FD02-413D-8A9D-84E1EB9FF949}"/>
              </a:ext>
            </a:extLst>
          </p:cNvPr>
          <p:cNvPicPr>
            <a:picLocks noSelect="1" noChangeAspect="1"/>
          </p:cNvPicPr>
          <p:nvPr userDrawn="1"/>
        </p:nvPicPr>
        <p:blipFill>
          <a:blip r:embed="rId2"/>
          <a:stretch>
            <a:fillRect/>
          </a:stretch>
        </p:blipFill>
        <p:spPr bwMode="gray">
          <a:xfrm>
            <a:off x="1587" y="0"/>
            <a:ext cx="12188827" cy="6858000"/>
          </a:xfrm>
          <a:prstGeom prst="rect">
            <a:avLst/>
          </a:prstGeom>
        </p:spPr>
      </p:pic>
      <p:sp>
        <p:nvSpPr>
          <p:cNvPr id="10" name="Freeform 6">
            <a:extLst>
              <a:ext uri="{FF2B5EF4-FFF2-40B4-BE49-F238E27FC236}">
                <a16:creationId xmlns:a16="http://schemas.microsoft.com/office/drawing/2014/main" id="{D2927DE5-7062-4647-80FF-FB5AA4FFB0C2}"/>
              </a:ext>
            </a:extLst>
          </p:cNvPr>
          <p:cNvSpPr>
            <a:spLocks noSelect="1" noEditPoints="1"/>
          </p:cNvSpPr>
          <p:nvPr userDrawn="1"/>
        </p:nvSpPr>
        <p:spPr bwMode="ltGray">
          <a:xfrm>
            <a:off x="10458902" y="5390002"/>
            <a:ext cx="780847" cy="801688"/>
          </a:xfrm>
          <a:custGeom>
            <a:avLst/>
            <a:gdLst>
              <a:gd name="T0" fmla="*/ 749 w 2460"/>
              <a:gd name="T1" fmla="*/ 1263 h 2530"/>
              <a:gd name="T2" fmla="*/ 447 w 2460"/>
              <a:gd name="T3" fmla="*/ 1261 h 2530"/>
              <a:gd name="T4" fmla="*/ 1265 w 2460"/>
              <a:gd name="T5" fmla="*/ 447 h 2530"/>
              <a:gd name="T6" fmla="*/ 2083 w 2460"/>
              <a:gd name="T7" fmla="*/ 1265 h 2530"/>
              <a:gd name="T8" fmla="*/ 1265 w 2460"/>
              <a:gd name="T9" fmla="*/ 2083 h 2530"/>
              <a:gd name="T10" fmla="*/ 908 w 2460"/>
              <a:gd name="T11" fmla="*/ 2000 h 2530"/>
              <a:gd name="T12" fmla="*/ 1040 w 2460"/>
              <a:gd name="T13" fmla="*/ 1728 h 2530"/>
              <a:gd name="T14" fmla="*/ 1265 w 2460"/>
              <a:gd name="T15" fmla="*/ 1780 h 2530"/>
              <a:gd name="T16" fmla="*/ 1780 w 2460"/>
              <a:gd name="T17" fmla="*/ 1265 h 2530"/>
              <a:gd name="T18" fmla="*/ 1265 w 2460"/>
              <a:gd name="T19" fmla="*/ 749 h 2530"/>
              <a:gd name="T20" fmla="*/ 749 w 2460"/>
              <a:gd name="T21" fmla="*/ 1263 h 2530"/>
              <a:gd name="T22" fmla="*/ 1265 w 2460"/>
              <a:gd name="T23" fmla="*/ 302 h 2530"/>
              <a:gd name="T24" fmla="*/ 2173 w 2460"/>
              <a:gd name="T25" fmla="*/ 946 h 2530"/>
              <a:gd name="T26" fmla="*/ 2458 w 2460"/>
              <a:gd name="T27" fmla="*/ 846 h 2530"/>
              <a:gd name="T28" fmla="*/ 1265 w 2460"/>
              <a:gd name="T29" fmla="*/ 0 h 2530"/>
              <a:gd name="T30" fmla="*/ 0 w 2460"/>
              <a:gd name="T31" fmla="*/ 1265 h 2530"/>
              <a:gd name="T32" fmla="*/ 124 w 2460"/>
              <a:gd name="T33" fmla="*/ 1813 h 2530"/>
              <a:gd name="T34" fmla="*/ 397 w 2460"/>
              <a:gd name="T35" fmla="*/ 1681 h 2530"/>
              <a:gd name="T36" fmla="*/ 302 w 2460"/>
              <a:gd name="T37" fmla="*/ 1265 h 2530"/>
              <a:gd name="T38" fmla="*/ 1265 w 2460"/>
              <a:gd name="T39" fmla="*/ 302 h 2530"/>
              <a:gd name="T40" fmla="*/ 2174 w 2460"/>
              <a:gd name="T41" fmla="*/ 1579 h 2530"/>
              <a:gd name="T42" fmla="*/ 1265 w 2460"/>
              <a:gd name="T43" fmla="*/ 2227 h 2530"/>
              <a:gd name="T44" fmla="*/ 845 w 2460"/>
              <a:gd name="T45" fmla="*/ 2131 h 2530"/>
              <a:gd name="T46" fmla="*/ 713 w 2460"/>
              <a:gd name="T47" fmla="*/ 2403 h 2530"/>
              <a:gd name="T48" fmla="*/ 1265 w 2460"/>
              <a:gd name="T49" fmla="*/ 2530 h 2530"/>
              <a:gd name="T50" fmla="*/ 2460 w 2460"/>
              <a:gd name="T51" fmla="*/ 1678 h 2530"/>
              <a:gd name="T52" fmla="*/ 2174 w 2460"/>
              <a:gd name="T53" fmla="*/ 1579 h 2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60" h="2530">
                <a:moveTo>
                  <a:pt x="749" y="1263"/>
                </a:moveTo>
                <a:cubicBezTo>
                  <a:pt x="447" y="1261"/>
                  <a:pt x="447" y="1261"/>
                  <a:pt x="447" y="1261"/>
                </a:cubicBezTo>
                <a:cubicBezTo>
                  <a:pt x="449" y="812"/>
                  <a:pt x="816" y="447"/>
                  <a:pt x="1265" y="447"/>
                </a:cubicBezTo>
                <a:cubicBezTo>
                  <a:pt x="1716" y="447"/>
                  <a:pt x="2083" y="814"/>
                  <a:pt x="2083" y="1265"/>
                </a:cubicBezTo>
                <a:cubicBezTo>
                  <a:pt x="2083" y="1716"/>
                  <a:pt x="1716" y="2083"/>
                  <a:pt x="1265" y="2083"/>
                </a:cubicBezTo>
                <a:cubicBezTo>
                  <a:pt x="1141" y="2083"/>
                  <a:pt x="1021" y="2055"/>
                  <a:pt x="908" y="2000"/>
                </a:cubicBezTo>
                <a:cubicBezTo>
                  <a:pt x="1040" y="1728"/>
                  <a:pt x="1040" y="1728"/>
                  <a:pt x="1040" y="1728"/>
                </a:cubicBezTo>
                <a:cubicBezTo>
                  <a:pt x="1111" y="1763"/>
                  <a:pt x="1187" y="1780"/>
                  <a:pt x="1265" y="1780"/>
                </a:cubicBezTo>
                <a:cubicBezTo>
                  <a:pt x="1549" y="1780"/>
                  <a:pt x="1780" y="1549"/>
                  <a:pt x="1780" y="1265"/>
                </a:cubicBezTo>
                <a:cubicBezTo>
                  <a:pt x="1780" y="980"/>
                  <a:pt x="1549" y="749"/>
                  <a:pt x="1265" y="749"/>
                </a:cubicBezTo>
                <a:cubicBezTo>
                  <a:pt x="982" y="749"/>
                  <a:pt x="750" y="979"/>
                  <a:pt x="749" y="1263"/>
                </a:cubicBezTo>
                <a:close/>
                <a:moveTo>
                  <a:pt x="1265" y="302"/>
                </a:moveTo>
                <a:cubicBezTo>
                  <a:pt x="1673" y="302"/>
                  <a:pt x="2038" y="561"/>
                  <a:pt x="2173" y="946"/>
                </a:cubicBezTo>
                <a:cubicBezTo>
                  <a:pt x="2458" y="846"/>
                  <a:pt x="2458" y="846"/>
                  <a:pt x="2458" y="846"/>
                </a:cubicBezTo>
                <a:cubicBezTo>
                  <a:pt x="2281" y="340"/>
                  <a:pt x="1801" y="0"/>
                  <a:pt x="1265" y="0"/>
                </a:cubicBezTo>
                <a:cubicBezTo>
                  <a:pt x="567" y="0"/>
                  <a:pt x="0" y="567"/>
                  <a:pt x="0" y="1265"/>
                </a:cubicBezTo>
                <a:cubicBezTo>
                  <a:pt x="0" y="1456"/>
                  <a:pt x="42" y="1641"/>
                  <a:pt x="124" y="1813"/>
                </a:cubicBezTo>
                <a:cubicBezTo>
                  <a:pt x="397" y="1681"/>
                  <a:pt x="397" y="1681"/>
                  <a:pt x="397" y="1681"/>
                </a:cubicBezTo>
                <a:cubicBezTo>
                  <a:pt x="334" y="1551"/>
                  <a:pt x="302" y="1411"/>
                  <a:pt x="302" y="1265"/>
                </a:cubicBezTo>
                <a:cubicBezTo>
                  <a:pt x="302" y="734"/>
                  <a:pt x="734" y="302"/>
                  <a:pt x="1265" y="302"/>
                </a:cubicBezTo>
                <a:close/>
                <a:moveTo>
                  <a:pt x="2174" y="1579"/>
                </a:moveTo>
                <a:cubicBezTo>
                  <a:pt x="2040" y="1967"/>
                  <a:pt x="1675" y="2227"/>
                  <a:pt x="1265" y="2227"/>
                </a:cubicBezTo>
                <a:cubicBezTo>
                  <a:pt x="1118" y="2227"/>
                  <a:pt x="976" y="2195"/>
                  <a:pt x="845" y="2131"/>
                </a:cubicBezTo>
                <a:cubicBezTo>
                  <a:pt x="713" y="2403"/>
                  <a:pt x="713" y="2403"/>
                  <a:pt x="713" y="2403"/>
                </a:cubicBezTo>
                <a:cubicBezTo>
                  <a:pt x="886" y="2487"/>
                  <a:pt x="1071" y="2530"/>
                  <a:pt x="1265" y="2530"/>
                </a:cubicBezTo>
                <a:cubicBezTo>
                  <a:pt x="1803" y="2530"/>
                  <a:pt x="2284" y="2188"/>
                  <a:pt x="2460" y="1678"/>
                </a:cubicBezTo>
                <a:lnTo>
                  <a:pt x="2174" y="1579"/>
                </a:lnTo>
                <a:close/>
              </a:path>
            </a:pathLst>
          </a:custGeom>
          <a:solidFill>
            <a:srgbClr val="FF4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nl-NL" sz="1799"/>
          </a:p>
        </p:txBody>
      </p:sp>
      <p:sp>
        <p:nvSpPr>
          <p:cNvPr id="4" name="***Titel 3">
            <a:extLst>
              <a:ext uri="{FF2B5EF4-FFF2-40B4-BE49-F238E27FC236}">
                <a16:creationId xmlns:a16="http://schemas.microsoft.com/office/drawing/2014/main" id="{56D3528E-19B5-4F92-B5F1-97482AE315F2}"/>
              </a:ext>
            </a:extLst>
          </p:cNvPr>
          <p:cNvSpPr>
            <a:spLocks noGrp="1" noSelect="1"/>
          </p:cNvSpPr>
          <p:nvPr>
            <p:ph type="title" hasCustomPrompt="1"/>
          </p:nvPr>
        </p:nvSpPr>
        <p:spPr bwMode="gray">
          <a:xfrm>
            <a:off x="984762" y="1232757"/>
            <a:ext cx="9358282" cy="3395367"/>
          </a:xfrm>
        </p:spPr>
        <p:txBody>
          <a:bodyPr/>
          <a:lstStyle>
            <a:lvl1pPr>
              <a:defRPr sz="7198" cap="all" baseline="0">
                <a:solidFill>
                  <a:schemeClr val="bg2"/>
                </a:solidFill>
              </a:defRPr>
            </a:lvl1pPr>
          </a:lstStyle>
          <a:p>
            <a:pPr lvl="0"/>
            <a:r>
              <a:rPr lang="nl-NL" dirty="0"/>
              <a:t>[</a:t>
            </a:r>
            <a:r>
              <a:rPr lang="nl-NL" dirty="0" err="1"/>
              <a:t>TiTel</a:t>
            </a:r>
            <a:r>
              <a:rPr lang="nl-NL" dirty="0"/>
              <a:t>, </a:t>
            </a:r>
            <a:br>
              <a:rPr lang="nl-NL" dirty="0"/>
            </a:br>
            <a:r>
              <a:rPr lang="nl-NL" dirty="0"/>
              <a:t>Maximaal </a:t>
            </a:r>
            <a:br>
              <a:rPr lang="nl-NL" dirty="0"/>
            </a:br>
            <a:r>
              <a:rPr lang="nl-NL" dirty="0"/>
              <a:t>Drie Regels]</a:t>
            </a:r>
            <a:br>
              <a:rPr lang="nl-NL" dirty="0"/>
            </a:br>
            <a:endParaRPr lang="nl-NL" dirty="0"/>
          </a:p>
        </p:txBody>
      </p:sp>
      <p:sp>
        <p:nvSpPr>
          <p:cNvPr id="12" name="Tijdelijke aanduiding voor tekst 11">
            <a:extLst>
              <a:ext uri="{FF2B5EF4-FFF2-40B4-BE49-F238E27FC236}">
                <a16:creationId xmlns:a16="http://schemas.microsoft.com/office/drawing/2014/main" id="{F938C0BD-3D04-4D7E-92C0-E89ED2B72FC9}"/>
              </a:ext>
            </a:extLst>
          </p:cNvPr>
          <p:cNvSpPr>
            <a:spLocks noGrp="1" noSelect="1"/>
          </p:cNvSpPr>
          <p:nvPr>
            <p:ph type="body" sz="quarter" idx="10" hasCustomPrompt="1"/>
          </p:nvPr>
        </p:nvSpPr>
        <p:spPr bwMode="gray">
          <a:xfrm>
            <a:off x="984619" y="5202018"/>
            <a:ext cx="9358281" cy="711259"/>
          </a:xfrm>
        </p:spPr>
        <p:txBody>
          <a:bodyPr/>
          <a:lstStyle>
            <a:lvl1pPr marL="0" indent="0">
              <a:lnSpc>
                <a:spcPct val="100000"/>
              </a:lnSpc>
              <a:spcAft>
                <a:spcPts val="0"/>
              </a:spcAft>
              <a:buFontTx/>
              <a:buNone/>
              <a:defRPr sz="3599">
                <a:solidFill>
                  <a:schemeClr val="bg1"/>
                </a:solidFill>
              </a:defRPr>
            </a:lvl1pPr>
            <a:lvl2pPr marL="0">
              <a:buFontTx/>
              <a:buNone/>
              <a:defRPr>
                <a:solidFill>
                  <a:schemeClr val="bg1"/>
                </a:solidFill>
              </a:defRPr>
            </a:lvl2pPr>
            <a:lvl3pPr marL="0">
              <a:buFontTx/>
              <a:buNone/>
              <a:defRPr>
                <a:solidFill>
                  <a:schemeClr val="bg1"/>
                </a:solidFill>
              </a:defRPr>
            </a:lvl3pPr>
            <a:lvl4pPr marL="0">
              <a:buFontTx/>
              <a:buNone/>
              <a:defRPr>
                <a:solidFill>
                  <a:schemeClr val="bg1"/>
                </a:solidFill>
              </a:defRPr>
            </a:lvl4pPr>
            <a:lvl5pPr marL="0" indent="0">
              <a:buFontTx/>
              <a:buNone/>
              <a:defRPr>
                <a:solidFill>
                  <a:schemeClr val="bg1"/>
                </a:solidFill>
              </a:defRPr>
            </a:lvl5pPr>
            <a:lvl6pPr marL="0" indent="0">
              <a:buFontTx/>
              <a:buNone/>
              <a:defRPr>
                <a:solidFill>
                  <a:schemeClr val="bg1"/>
                </a:solidFill>
              </a:defRPr>
            </a:lvl6pPr>
            <a:lvl7pPr marL="0">
              <a:buFontTx/>
              <a:buNone/>
              <a:defRPr>
                <a:solidFill>
                  <a:schemeClr val="bg1"/>
                </a:solidFill>
              </a:defRPr>
            </a:lvl7pPr>
            <a:lvl8pPr marL="0">
              <a:buFontTx/>
              <a:buNone/>
              <a:defRPr>
                <a:solidFill>
                  <a:schemeClr val="bg1"/>
                </a:solidFill>
              </a:defRPr>
            </a:lvl8pPr>
            <a:lvl9pPr marL="0">
              <a:buFontTx/>
              <a:buNone/>
              <a:defRPr>
                <a:solidFill>
                  <a:schemeClr val="bg1"/>
                </a:solidFill>
              </a:defRPr>
            </a:lvl9pPr>
          </a:lstStyle>
          <a:p>
            <a:pPr lvl="0"/>
            <a:r>
              <a:rPr lang="nl-NL" dirty="0"/>
              <a:t>[Ondertitel]</a:t>
            </a:r>
          </a:p>
        </p:txBody>
      </p:sp>
    </p:spTree>
    <p:extLst>
      <p:ext uri="{BB962C8B-B14F-4D97-AF65-F5344CB8AC3E}">
        <p14:creationId xmlns:p14="http://schemas.microsoft.com/office/powerpoint/2010/main" val="1063131802"/>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el en kader">
    <p:spTree>
      <p:nvGrpSpPr>
        <p:cNvPr id="1" name=""/>
        <p:cNvGrpSpPr/>
        <p:nvPr/>
      </p:nvGrpSpPr>
      <p:grpSpPr>
        <a:xfrm>
          <a:off x="0" y="0"/>
          <a:ext cx="0" cy="0"/>
          <a:chOff x="0" y="0"/>
          <a:chExt cx="0" cy="0"/>
        </a:xfrm>
      </p:grpSpPr>
      <p:sp>
        <p:nvSpPr>
          <p:cNvPr id="2" name="Titel 1"/>
          <p:cNvSpPr>
            <a:spLocks noGrp="1" noSelect="1"/>
          </p:cNvSpPr>
          <p:nvPr>
            <p:ph type="title" hasCustomPrompt="1"/>
          </p:nvPr>
        </p:nvSpPr>
        <p:spPr bwMode="gray"/>
        <p:txBody>
          <a:bodyPr/>
          <a:lstStyle/>
          <a:p>
            <a:r>
              <a:rPr lang="nl-NL" noProof="1"/>
              <a:t>[Titel]</a:t>
            </a:r>
          </a:p>
        </p:txBody>
      </p:sp>
      <p:sp>
        <p:nvSpPr>
          <p:cNvPr id="3" name="Tijdelijke aanduiding voor inhoud 2"/>
          <p:cNvSpPr>
            <a:spLocks noGrp="1" noSelect="1"/>
          </p:cNvSpPr>
          <p:nvPr>
            <p:ph idx="1" hasCustomPrompt="1"/>
          </p:nvPr>
        </p:nvSpPr>
        <p:spPr bwMode="gray"/>
        <p:txBody>
          <a:bodyPr/>
          <a:lstStyle>
            <a:lvl1pPr>
              <a:defRPr baseline="0"/>
            </a:lvl1pPr>
          </a:lstStyle>
          <a:p>
            <a:pPr lvl="0"/>
            <a:r>
              <a:rPr lang="nl-NL" noProof="1"/>
              <a:t>[Typ tekst of klik op een pictogram om een object in te voegen]</a:t>
            </a:r>
          </a:p>
        </p:txBody>
      </p:sp>
    </p:spTree>
    <p:extLst>
      <p:ext uri="{BB962C8B-B14F-4D97-AF65-F5344CB8AC3E}">
        <p14:creationId xmlns:p14="http://schemas.microsoft.com/office/powerpoint/2010/main" val="24413221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chermvullende afbeelding">
    <p:spTree>
      <p:nvGrpSpPr>
        <p:cNvPr id="1" name=""/>
        <p:cNvGrpSpPr/>
        <p:nvPr/>
      </p:nvGrpSpPr>
      <p:grpSpPr>
        <a:xfrm>
          <a:off x="0" y="0"/>
          <a:ext cx="0" cy="0"/>
          <a:chOff x="0" y="0"/>
          <a:chExt cx="0" cy="0"/>
        </a:xfrm>
      </p:grpSpPr>
      <p:sp>
        <p:nvSpPr>
          <p:cNvPr id="3" name="Rechthoek 2"/>
          <p:cNvSpPr/>
          <p:nvPr userDrawn="1"/>
        </p:nvSpPr>
        <p:spPr>
          <a:xfrm>
            <a:off x="0" y="-1"/>
            <a:ext cx="12192000" cy="68580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 name="Tekstvak 3"/>
          <p:cNvSpPr txBox="1"/>
          <p:nvPr userDrawn="1"/>
        </p:nvSpPr>
        <p:spPr>
          <a:xfrm>
            <a:off x="2127011" y="2828836"/>
            <a:ext cx="7937978" cy="1323439"/>
          </a:xfrm>
          <a:prstGeom prst="rect">
            <a:avLst/>
          </a:prstGeom>
          <a:noFill/>
        </p:spPr>
        <p:txBody>
          <a:bodyPr wrap="square" rtlCol="0">
            <a:spAutoFit/>
          </a:bodyPr>
          <a:lstStyle/>
          <a:p>
            <a:pPr algn="ctr"/>
            <a:r>
              <a:rPr lang="nl-NL" sz="4000" b="0" i="0" dirty="0">
                <a:solidFill>
                  <a:srgbClr val="1D2362"/>
                </a:solidFill>
                <a:latin typeface="Verdana" charset="0"/>
                <a:ea typeface="Verdana" charset="0"/>
                <a:cs typeface="Verdana" charset="0"/>
              </a:rPr>
              <a:t>Plaats hier </a:t>
            </a:r>
            <a:r>
              <a:rPr lang="nl-NL" sz="4000" b="0" i="0" baseline="0" dirty="0">
                <a:solidFill>
                  <a:srgbClr val="1D2362"/>
                </a:solidFill>
                <a:latin typeface="Verdana" charset="0"/>
                <a:ea typeface="Verdana" charset="0"/>
                <a:cs typeface="Verdana" charset="0"/>
              </a:rPr>
              <a:t>een </a:t>
            </a:r>
            <a:r>
              <a:rPr lang="nl-NL" sz="4000" b="0" i="0" dirty="0" err="1">
                <a:solidFill>
                  <a:srgbClr val="1D2362"/>
                </a:solidFill>
                <a:latin typeface="Verdana" charset="0"/>
                <a:ea typeface="Verdana" charset="0"/>
                <a:cs typeface="Verdana" charset="0"/>
              </a:rPr>
              <a:t>schermvullende</a:t>
            </a:r>
            <a:r>
              <a:rPr lang="nl-NL" sz="4000" b="0" i="0" dirty="0">
                <a:solidFill>
                  <a:srgbClr val="1D2362"/>
                </a:solidFill>
                <a:latin typeface="Verdana" charset="0"/>
                <a:ea typeface="Verdana" charset="0"/>
                <a:cs typeface="Verdana" charset="0"/>
              </a:rPr>
              <a:t> </a:t>
            </a:r>
            <a:r>
              <a:rPr lang="nl-NL" sz="4000" b="0" i="0" baseline="0" dirty="0">
                <a:solidFill>
                  <a:srgbClr val="1D2362"/>
                </a:solidFill>
                <a:latin typeface="Verdana" charset="0"/>
                <a:ea typeface="Verdana" charset="0"/>
                <a:cs typeface="Verdana" charset="0"/>
              </a:rPr>
              <a:t>afbeelding</a:t>
            </a:r>
            <a:endParaRPr lang="nl-NL" sz="4000" b="0" i="0" dirty="0">
              <a:solidFill>
                <a:srgbClr val="1D2362"/>
              </a:solidFill>
              <a:latin typeface="Verdana" charset="0"/>
              <a:ea typeface="Verdana" charset="0"/>
              <a:cs typeface="Verdana" charset="0"/>
            </a:endParaRPr>
          </a:p>
        </p:txBody>
      </p:sp>
    </p:spTree>
    <p:extLst>
      <p:ext uri="{BB962C8B-B14F-4D97-AF65-F5344CB8AC3E}">
        <p14:creationId xmlns:p14="http://schemas.microsoft.com/office/powerpoint/2010/main" val="131479929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Titel en 2 kaders">
    <p:spTree>
      <p:nvGrpSpPr>
        <p:cNvPr id="1" name=""/>
        <p:cNvGrpSpPr/>
        <p:nvPr/>
      </p:nvGrpSpPr>
      <p:grpSpPr>
        <a:xfrm>
          <a:off x="0" y="0"/>
          <a:ext cx="0" cy="0"/>
          <a:chOff x="0" y="0"/>
          <a:chExt cx="0" cy="0"/>
        </a:xfrm>
      </p:grpSpPr>
      <p:sp>
        <p:nvSpPr>
          <p:cNvPr id="9" name="Tijdelijke aanduiding voor inhoud 8"/>
          <p:cNvSpPr>
            <a:spLocks noGrp="1" noSelect="1"/>
          </p:cNvSpPr>
          <p:nvPr>
            <p:ph sz="quarter" idx="13" hasCustomPrompt="1"/>
          </p:nvPr>
        </p:nvSpPr>
        <p:spPr bwMode="gray">
          <a:xfrm>
            <a:off x="706495" y="1944720"/>
            <a:ext cx="4714772" cy="4182480"/>
          </a:xfrm>
        </p:spPr>
        <p:txBody>
          <a:bodyPr/>
          <a:lstStyle>
            <a:lvl1pPr>
              <a:defRPr/>
            </a:lvl1pPr>
          </a:lstStyle>
          <a:p>
            <a:pPr lvl="0"/>
            <a:r>
              <a:rPr lang="nl-NL" noProof="1"/>
              <a:t>[Typ tekst of klik op een pictogram om een object in te voegen]</a:t>
            </a:r>
          </a:p>
        </p:txBody>
      </p:sp>
      <p:sp>
        <p:nvSpPr>
          <p:cNvPr id="11" name="Tijdelijke aanduiding voor inhoud 10"/>
          <p:cNvSpPr>
            <a:spLocks noGrp="1" noSelect="1"/>
          </p:cNvSpPr>
          <p:nvPr>
            <p:ph sz="quarter" idx="14" hasCustomPrompt="1"/>
          </p:nvPr>
        </p:nvSpPr>
        <p:spPr bwMode="gray">
          <a:xfrm>
            <a:off x="5623966" y="1938782"/>
            <a:ext cx="4714772" cy="4182479"/>
          </a:xfrm>
        </p:spPr>
        <p:txBody>
          <a:bodyPr/>
          <a:lstStyle>
            <a:lvl1pPr>
              <a:defRPr/>
            </a:lvl1pPr>
          </a:lstStyle>
          <a:p>
            <a:pPr lvl="0"/>
            <a:r>
              <a:rPr lang="nl-NL" noProof="1"/>
              <a:t>[Typ tekst of klik op een pictogram om een object in te voegen]</a:t>
            </a:r>
          </a:p>
        </p:txBody>
      </p:sp>
      <p:sp>
        <p:nvSpPr>
          <p:cNvPr id="8" name="Titel 7"/>
          <p:cNvSpPr>
            <a:spLocks noGrp="1" noSelect="1"/>
          </p:cNvSpPr>
          <p:nvPr>
            <p:ph type="title" hasCustomPrompt="1"/>
          </p:nvPr>
        </p:nvSpPr>
        <p:spPr bwMode="gray"/>
        <p:txBody>
          <a:bodyPr/>
          <a:lstStyle/>
          <a:p>
            <a:r>
              <a:rPr lang="nl-NL" noProof="1"/>
              <a:t>[Titel]</a:t>
            </a:r>
            <a:endParaRPr lang="nl-NL" dirty="0"/>
          </a:p>
        </p:txBody>
      </p:sp>
    </p:spTree>
    <p:extLst>
      <p:ext uri="{BB962C8B-B14F-4D97-AF65-F5344CB8AC3E}">
        <p14:creationId xmlns:p14="http://schemas.microsoft.com/office/powerpoint/2010/main" val="3271426093"/>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Afbeelding, Titel en kader">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86075082-EA92-4061-86B2-DA2DF94EA9AE}"/>
              </a:ext>
            </a:extLst>
          </p:cNvPr>
          <p:cNvSpPr>
            <a:spLocks noGrp="1" noSelect="1"/>
          </p:cNvSpPr>
          <p:nvPr>
            <p:ph type="pic" sz="quarter" idx="18" hasCustomPrompt="1"/>
          </p:nvPr>
        </p:nvSpPr>
        <p:spPr>
          <a:xfrm>
            <a:off x="-1" y="1"/>
            <a:ext cx="12188825" cy="4925723"/>
          </a:xfrm>
          <a:custGeom>
            <a:avLst/>
            <a:gdLst>
              <a:gd name="connsiteX0" fmla="*/ 0 w 12191999"/>
              <a:gd name="connsiteY0" fmla="*/ 0 h 4925723"/>
              <a:gd name="connsiteX1" fmla="*/ 12191999 w 12191999"/>
              <a:gd name="connsiteY1" fmla="*/ 0 h 4925723"/>
              <a:gd name="connsiteX2" fmla="*/ 12191999 w 12191999"/>
              <a:gd name="connsiteY2" fmla="*/ 3070745 h 4925723"/>
              <a:gd name="connsiteX3" fmla="*/ 11286260 w 12191999"/>
              <a:gd name="connsiteY3" fmla="*/ 4925723 h 4925723"/>
              <a:gd name="connsiteX4" fmla="*/ 0 w 12191999"/>
              <a:gd name="connsiteY4" fmla="*/ 4925723 h 4925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9" h="4925723">
                <a:moveTo>
                  <a:pt x="0" y="0"/>
                </a:moveTo>
                <a:lnTo>
                  <a:pt x="12191999" y="0"/>
                </a:lnTo>
                <a:lnTo>
                  <a:pt x="12191999" y="3070745"/>
                </a:lnTo>
                <a:lnTo>
                  <a:pt x="11286260" y="4925723"/>
                </a:lnTo>
                <a:lnTo>
                  <a:pt x="0" y="4925723"/>
                </a:lnTo>
                <a:close/>
              </a:path>
            </a:pathLst>
          </a:custGeom>
        </p:spPr>
        <p:txBody>
          <a:bodyPr wrap="square">
            <a:noAutofit/>
          </a:bodyPr>
          <a:lstStyle>
            <a:lvl1pPr marL="449865" indent="-449865" algn="l" defTabSz="1088610" rtl="0" eaLnBrk="1" latinLnBrk="0" hangingPunct="1">
              <a:lnSpc>
                <a:spcPct val="114000"/>
              </a:lnSpc>
              <a:spcBef>
                <a:spcPts val="0"/>
              </a:spcBef>
              <a:spcAft>
                <a:spcPts val="1000"/>
              </a:spcAft>
              <a:buSzPct val="105000"/>
              <a:buFontTx/>
              <a:buNone/>
              <a:defRPr sz="1600"/>
            </a:lvl1pPr>
          </a:lstStyle>
          <a:p>
            <a:r>
              <a:rPr lang="nl-NL" dirty="0"/>
              <a:t>[Afbeelding]</a:t>
            </a:r>
          </a:p>
        </p:txBody>
      </p:sp>
      <p:sp>
        <p:nvSpPr>
          <p:cNvPr id="8" name="***Titel 7"/>
          <p:cNvSpPr>
            <a:spLocks noGrp="1" noSelect="1"/>
          </p:cNvSpPr>
          <p:nvPr>
            <p:ph type="title" hasCustomPrompt="1"/>
          </p:nvPr>
        </p:nvSpPr>
        <p:spPr bwMode="gray">
          <a:xfrm>
            <a:off x="680595" y="5197822"/>
            <a:ext cx="9622466" cy="463426"/>
          </a:xfrm>
        </p:spPr>
        <p:txBody>
          <a:bodyPr/>
          <a:lstStyle>
            <a:lvl1pPr>
              <a:defRPr sz="2999"/>
            </a:lvl1pPr>
          </a:lstStyle>
          <a:p>
            <a:r>
              <a:rPr lang="nl-NL" noProof="1"/>
              <a:t>[Titel, max 1 regel]</a:t>
            </a:r>
            <a:endParaRPr lang="nl-NL" dirty="0"/>
          </a:p>
        </p:txBody>
      </p:sp>
      <p:sp>
        <p:nvSpPr>
          <p:cNvPr id="12" name="***Tijdelijke aanduiding voor tekst 11">
            <a:extLst>
              <a:ext uri="{FF2B5EF4-FFF2-40B4-BE49-F238E27FC236}">
                <a16:creationId xmlns:a16="http://schemas.microsoft.com/office/drawing/2014/main" id="{82CAF173-A798-440C-ACBA-B8E8D7607679}"/>
              </a:ext>
            </a:extLst>
          </p:cNvPr>
          <p:cNvSpPr>
            <a:spLocks noGrp="1" noSelect="1"/>
          </p:cNvSpPr>
          <p:nvPr>
            <p:ph type="body" sz="quarter" idx="19" hasCustomPrompt="1"/>
          </p:nvPr>
        </p:nvSpPr>
        <p:spPr>
          <a:xfrm>
            <a:off x="696732" y="5822216"/>
            <a:ext cx="9614571" cy="539836"/>
          </a:xfrm>
        </p:spPr>
        <p:txBody>
          <a:bodyPr/>
          <a:lstStyle>
            <a:lvl1pPr marL="0" indent="0">
              <a:spcAft>
                <a:spcPts val="0"/>
              </a:spcAft>
              <a:buFontTx/>
              <a:buNone/>
              <a:defRPr sz="1600"/>
            </a:lvl1pPr>
            <a:lvl2pPr marL="0" indent="0">
              <a:buFontTx/>
              <a:buNone/>
              <a:defRPr sz="1600"/>
            </a:lvl2pPr>
            <a:lvl3pPr marL="449865" indent="0">
              <a:buFontTx/>
              <a:buNone/>
              <a:defRPr sz="1600"/>
            </a:lvl3pPr>
            <a:lvl4pPr marL="0" indent="0">
              <a:buFontTx/>
              <a:buNone/>
              <a:defRPr sz="1600"/>
            </a:lvl4pPr>
            <a:lvl5pPr marL="0" indent="0">
              <a:buFontTx/>
              <a:buNone/>
              <a:defRPr sz="1600"/>
            </a:lvl5pPr>
            <a:lvl6pPr marL="449865" indent="0">
              <a:buFontTx/>
              <a:buNone/>
              <a:defRPr sz="1600"/>
            </a:lvl6pPr>
            <a:lvl7pPr marL="899730" indent="0">
              <a:buFontTx/>
              <a:buNone/>
              <a:defRPr sz="1600"/>
            </a:lvl7pPr>
            <a:lvl8pPr marL="810081" indent="0">
              <a:buFontTx/>
              <a:buNone/>
              <a:defRPr sz="1600"/>
            </a:lvl8pPr>
            <a:lvl9pPr marL="0" indent="0">
              <a:buFontTx/>
              <a:buNone/>
              <a:defRPr sz="1600"/>
            </a:lvl9pPr>
          </a:lstStyle>
          <a:p>
            <a:pPr lvl="0"/>
            <a:r>
              <a:rPr lang="nl-NL" dirty="0"/>
              <a:t>[Tekst]</a:t>
            </a:r>
          </a:p>
        </p:txBody>
      </p:sp>
    </p:spTree>
    <p:extLst>
      <p:ext uri="{BB962C8B-B14F-4D97-AF65-F5344CB8AC3E}">
        <p14:creationId xmlns:p14="http://schemas.microsoft.com/office/powerpoint/2010/main" val="237208963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Titel met kader en foto">
    <p:spTree>
      <p:nvGrpSpPr>
        <p:cNvPr id="1" name=""/>
        <p:cNvGrpSpPr/>
        <p:nvPr/>
      </p:nvGrpSpPr>
      <p:grpSpPr>
        <a:xfrm>
          <a:off x="0" y="0"/>
          <a:ext cx="0" cy="0"/>
          <a:chOff x="0" y="0"/>
          <a:chExt cx="0" cy="0"/>
        </a:xfrm>
      </p:grpSpPr>
      <p:sp>
        <p:nvSpPr>
          <p:cNvPr id="9" name="***Tijdelijke aanduiding voor inhoud 8"/>
          <p:cNvSpPr>
            <a:spLocks noGrp="1" noSelect="1"/>
          </p:cNvSpPr>
          <p:nvPr>
            <p:ph sz="quarter" idx="13" hasCustomPrompt="1"/>
          </p:nvPr>
        </p:nvSpPr>
        <p:spPr bwMode="gray">
          <a:xfrm>
            <a:off x="710399" y="2060848"/>
            <a:ext cx="3667922" cy="324036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noProof="1"/>
              <a:t>[Typ tekst of klik op een pictogram om een object in te voegen]</a:t>
            </a:r>
          </a:p>
          <a:p>
            <a:pPr lvl="0"/>
            <a:r>
              <a:rPr lang="nl-NL" noProof="1"/>
              <a:t>Level 1</a:t>
            </a:r>
          </a:p>
          <a:p>
            <a:pPr lvl="1"/>
            <a:r>
              <a:rPr lang="nl-NL" noProof="1"/>
              <a:t>Level 2</a:t>
            </a:r>
          </a:p>
          <a:p>
            <a:pPr lvl="2"/>
            <a:r>
              <a:rPr lang="nl-NL" noProof="1"/>
              <a:t>Level 3</a:t>
            </a:r>
          </a:p>
          <a:p>
            <a:pPr lvl="3"/>
            <a:r>
              <a:rPr lang="nl-NL" noProof="1"/>
              <a:t>Level 4</a:t>
            </a:r>
          </a:p>
          <a:p>
            <a:pPr lvl="4"/>
            <a:r>
              <a:rPr lang="nl-NL" noProof="1"/>
              <a:t>Level 5</a:t>
            </a:r>
          </a:p>
          <a:p>
            <a:pPr lvl="5"/>
            <a:r>
              <a:rPr lang="nl-NL" noProof="1"/>
              <a:t>Level 6</a:t>
            </a:r>
          </a:p>
          <a:p>
            <a:pPr lvl="6"/>
            <a:r>
              <a:rPr lang="nl-NL" noProof="1"/>
              <a:t>Level 7</a:t>
            </a:r>
          </a:p>
          <a:p>
            <a:pPr lvl="7"/>
            <a:r>
              <a:rPr lang="nl-NL" noProof="1"/>
              <a:t>Level 8</a:t>
            </a:r>
          </a:p>
          <a:p>
            <a:pPr lvl="8"/>
            <a:r>
              <a:rPr lang="nl-NL" noProof="1"/>
              <a:t>Level 9</a:t>
            </a:r>
          </a:p>
        </p:txBody>
      </p:sp>
      <p:sp>
        <p:nvSpPr>
          <p:cNvPr id="8" name="***Titel 7"/>
          <p:cNvSpPr>
            <a:spLocks noGrp="1" noSelect="1"/>
          </p:cNvSpPr>
          <p:nvPr>
            <p:ph type="title" hasCustomPrompt="1"/>
          </p:nvPr>
        </p:nvSpPr>
        <p:spPr bwMode="gray">
          <a:xfrm>
            <a:off x="700336" y="717709"/>
            <a:ext cx="3667922" cy="1119086"/>
          </a:xfrm>
        </p:spPr>
        <p:txBody>
          <a:bodyPr/>
          <a:lstStyle>
            <a:lvl1pPr>
              <a:defRPr sz="2999"/>
            </a:lvl1pPr>
          </a:lstStyle>
          <a:p>
            <a:r>
              <a:rPr lang="nl-NL" noProof="1"/>
              <a:t>[Titel]</a:t>
            </a:r>
            <a:endParaRPr lang="nl-NL" dirty="0"/>
          </a:p>
        </p:txBody>
      </p:sp>
      <p:sp>
        <p:nvSpPr>
          <p:cNvPr id="11" name="Tijdelijke aanduiding voor afbeelding 10">
            <a:extLst>
              <a:ext uri="{FF2B5EF4-FFF2-40B4-BE49-F238E27FC236}">
                <a16:creationId xmlns:a16="http://schemas.microsoft.com/office/drawing/2014/main" id="{72A5C9FA-D8B6-4D29-A1D2-6CC1AD5683CB}"/>
              </a:ext>
            </a:extLst>
          </p:cNvPr>
          <p:cNvSpPr>
            <a:spLocks noGrp="1" noSelect="1"/>
          </p:cNvSpPr>
          <p:nvPr>
            <p:ph type="pic" sz="quarter" idx="18" hasCustomPrompt="1"/>
          </p:nvPr>
        </p:nvSpPr>
        <p:spPr>
          <a:xfrm>
            <a:off x="4659959" y="819678"/>
            <a:ext cx="6845285" cy="4481530"/>
          </a:xfrm>
          <a:custGeom>
            <a:avLst/>
            <a:gdLst>
              <a:gd name="connsiteX0" fmla="*/ 0 w 6847068"/>
              <a:gd name="connsiteY0" fmla="*/ 0 h 4481530"/>
              <a:gd name="connsiteX1" fmla="*/ 6847068 w 6847068"/>
              <a:gd name="connsiteY1" fmla="*/ 0 h 4481530"/>
              <a:gd name="connsiteX2" fmla="*/ 6847068 w 6847068"/>
              <a:gd name="connsiteY2" fmla="*/ 3651423 h 4481530"/>
              <a:gd name="connsiteX3" fmla="*/ 6441748 w 6847068"/>
              <a:gd name="connsiteY3" fmla="*/ 4481530 h 4481530"/>
              <a:gd name="connsiteX4" fmla="*/ 0 w 6847068"/>
              <a:gd name="connsiteY4" fmla="*/ 4481530 h 4481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7068" h="4481530">
                <a:moveTo>
                  <a:pt x="0" y="0"/>
                </a:moveTo>
                <a:lnTo>
                  <a:pt x="6847068" y="0"/>
                </a:lnTo>
                <a:lnTo>
                  <a:pt x="6847068" y="3651423"/>
                </a:lnTo>
                <a:lnTo>
                  <a:pt x="6441748" y="4481530"/>
                </a:lnTo>
                <a:lnTo>
                  <a:pt x="0" y="4481530"/>
                </a:lnTo>
                <a:close/>
              </a:path>
            </a:pathLst>
          </a:custGeom>
        </p:spPr>
        <p:txBody>
          <a:bodyPr wrap="square">
            <a:noAutofit/>
          </a:bodyPr>
          <a:lstStyle>
            <a:lvl1pPr marL="449865" indent="-449865" algn="l" defTabSz="1088610" rtl="0" eaLnBrk="1" latinLnBrk="0" hangingPunct="1">
              <a:lnSpc>
                <a:spcPct val="114000"/>
              </a:lnSpc>
              <a:spcBef>
                <a:spcPts val="0"/>
              </a:spcBef>
              <a:spcAft>
                <a:spcPts val="1000"/>
              </a:spcAft>
              <a:buSzPct val="105000"/>
              <a:buFontTx/>
              <a:buNone/>
              <a:defRPr sz="1600"/>
            </a:lvl1pPr>
          </a:lstStyle>
          <a:p>
            <a:r>
              <a:rPr lang="nl-NL" dirty="0"/>
              <a:t>[Afbeelding]</a:t>
            </a:r>
          </a:p>
        </p:txBody>
      </p:sp>
    </p:spTree>
    <p:extLst>
      <p:ext uri="{BB962C8B-B14F-4D97-AF65-F5344CB8AC3E}">
        <p14:creationId xmlns:p14="http://schemas.microsoft.com/office/powerpoint/2010/main" val="2196630841"/>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noSelect="1"/>
          </p:cNvSpPr>
          <p:nvPr>
            <p:ph type="title" hasCustomPrompt="1"/>
          </p:nvPr>
        </p:nvSpPr>
        <p:spPr bwMode="gray"/>
        <p:txBody>
          <a:bodyPr/>
          <a:lstStyle/>
          <a:p>
            <a:r>
              <a:rPr lang="nl-NL" noProof="1"/>
              <a:t>[Titel]</a:t>
            </a:r>
          </a:p>
        </p:txBody>
      </p:sp>
    </p:spTree>
    <p:extLst>
      <p:ext uri="{BB962C8B-B14F-4D97-AF65-F5344CB8AC3E}">
        <p14:creationId xmlns:p14="http://schemas.microsoft.com/office/powerpoint/2010/main" val="2961479683"/>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Slogan">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13248E1-22E2-4B48-B74D-9BE9D2A17635}"/>
              </a:ext>
            </a:extLst>
          </p:cNvPr>
          <p:cNvPicPr>
            <a:picLocks noSelect="1" noChangeAspect="1"/>
          </p:cNvPicPr>
          <p:nvPr userDrawn="1"/>
        </p:nvPicPr>
        <p:blipFill>
          <a:blip r:embed="rId2"/>
          <a:stretch>
            <a:fillRect/>
          </a:stretch>
        </p:blipFill>
        <p:spPr bwMode="gray">
          <a:xfrm>
            <a:off x="1587" y="0"/>
            <a:ext cx="12188827" cy="6858000"/>
          </a:xfrm>
          <a:prstGeom prst="rect">
            <a:avLst/>
          </a:prstGeom>
        </p:spPr>
      </p:pic>
      <p:sp>
        <p:nvSpPr>
          <p:cNvPr id="8" name="Freeform 5">
            <a:extLst>
              <a:ext uri="{FF2B5EF4-FFF2-40B4-BE49-F238E27FC236}">
                <a16:creationId xmlns:a16="http://schemas.microsoft.com/office/drawing/2014/main" id="{D74E97BE-F1DC-47DA-9936-3CA868054BF2}"/>
              </a:ext>
            </a:extLst>
          </p:cNvPr>
          <p:cNvSpPr>
            <a:spLocks noSelect="1"/>
          </p:cNvSpPr>
          <p:nvPr userDrawn="1"/>
        </p:nvSpPr>
        <p:spPr bwMode="ltGray">
          <a:xfrm>
            <a:off x="2590126" y="3105150"/>
            <a:ext cx="649119" cy="647700"/>
          </a:xfrm>
          <a:custGeom>
            <a:avLst/>
            <a:gdLst>
              <a:gd name="T0" fmla="*/ 1022 w 2044"/>
              <a:gd name="T1" fmla="*/ 2044 h 2044"/>
              <a:gd name="T2" fmla="*/ 576 w 2044"/>
              <a:gd name="T3" fmla="*/ 1941 h 2044"/>
              <a:gd name="T4" fmla="*/ 741 w 2044"/>
              <a:gd name="T5" fmla="*/ 1601 h 2044"/>
              <a:gd name="T6" fmla="*/ 1022 w 2044"/>
              <a:gd name="T7" fmla="*/ 1666 h 2044"/>
              <a:gd name="T8" fmla="*/ 1666 w 2044"/>
              <a:gd name="T9" fmla="*/ 1022 h 2044"/>
              <a:gd name="T10" fmla="*/ 1022 w 2044"/>
              <a:gd name="T11" fmla="*/ 378 h 2044"/>
              <a:gd name="T12" fmla="*/ 378 w 2044"/>
              <a:gd name="T13" fmla="*/ 1019 h 2044"/>
              <a:gd name="T14" fmla="*/ 0 w 2044"/>
              <a:gd name="T15" fmla="*/ 1018 h 2044"/>
              <a:gd name="T16" fmla="*/ 1022 w 2044"/>
              <a:gd name="T17" fmla="*/ 0 h 2044"/>
              <a:gd name="T18" fmla="*/ 2044 w 2044"/>
              <a:gd name="T19" fmla="*/ 1022 h 2044"/>
              <a:gd name="T20" fmla="*/ 1022 w 2044"/>
              <a:gd name="T21" fmla="*/ 2044 h 2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4" h="2044">
                <a:moveTo>
                  <a:pt x="1022" y="2044"/>
                </a:moveTo>
                <a:cubicBezTo>
                  <a:pt x="867" y="2044"/>
                  <a:pt x="717" y="2009"/>
                  <a:pt x="576" y="1941"/>
                </a:cubicBezTo>
                <a:cubicBezTo>
                  <a:pt x="741" y="1601"/>
                  <a:pt x="741" y="1601"/>
                  <a:pt x="741" y="1601"/>
                </a:cubicBezTo>
                <a:cubicBezTo>
                  <a:pt x="830" y="1644"/>
                  <a:pt x="925" y="1666"/>
                  <a:pt x="1022" y="1666"/>
                </a:cubicBezTo>
                <a:cubicBezTo>
                  <a:pt x="1377" y="1666"/>
                  <a:pt x="1666" y="1377"/>
                  <a:pt x="1666" y="1022"/>
                </a:cubicBezTo>
                <a:cubicBezTo>
                  <a:pt x="1666" y="667"/>
                  <a:pt x="1377" y="378"/>
                  <a:pt x="1022" y="378"/>
                </a:cubicBezTo>
                <a:cubicBezTo>
                  <a:pt x="668" y="378"/>
                  <a:pt x="379" y="666"/>
                  <a:pt x="378" y="1019"/>
                </a:cubicBezTo>
                <a:cubicBezTo>
                  <a:pt x="0" y="1018"/>
                  <a:pt x="0" y="1018"/>
                  <a:pt x="0" y="1018"/>
                </a:cubicBezTo>
                <a:cubicBezTo>
                  <a:pt x="2" y="457"/>
                  <a:pt x="461" y="0"/>
                  <a:pt x="1022" y="0"/>
                </a:cubicBezTo>
                <a:cubicBezTo>
                  <a:pt x="1586" y="0"/>
                  <a:pt x="2044" y="458"/>
                  <a:pt x="2044" y="1022"/>
                </a:cubicBezTo>
                <a:cubicBezTo>
                  <a:pt x="2044" y="1586"/>
                  <a:pt x="1586" y="2044"/>
                  <a:pt x="1022" y="2044"/>
                </a:cubicBezTo>
              </a:path>
            </a:pathLst>
          </a:custGeom>
          <a:solidFill>
            <a:srgbClr val="FF4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nl-NL" sz="1799"/>
          </a:p>
        </p:txBody>
      </p:sp>
      <p:sp>
        <p:nvSpPr>
          <p:cNvPr id="9" name="Freeform 6">
            <a:extLst>
              <a:ext uri="{FF2B5EF4-FFF2-40B4-BE49-F238E27FC236}">
                <a16:creationId xmlns:a16="http://schemas.microsoft.com/office/drawing/2014/main" id="{CB0E66BD-6386-402D-8CAF-FF736EB98579}"/>
              </a:ext>
            </a:extLst>
          </p:cNvPr>
          <p:cNvSpPr>
            <a:spLocks noSelect="1"/>
          </p:cNvSpPr>
          <p:nvPr userDrawn="1"/>
        </p:nvSpPr>
        <p:spPr bwMode="ltGray">
          <a:xfrm>
            <a:off x="2413960" y="2927350"/>
            <a:ext cx="974471" cy="719138"/>
          </a:xfrm>
          <a:custGeom>
            <a:avLst/>
            <a:gdLst>
              <a:gd name="T0" fmla="*/ 156 w 3073"/>
              <a:gd name="T1" fmla="*/ 2266 h 2266"/>
              <a:gd name="T2" fmla="*/ 0 w 3073"/>
              <a:gd name="T3" fmla="*/ 1581 h 2266"/>
              <a:gd name="T4" fmla="*/ 1581 w 3073"/>
              <a:gd name="T5" fmla="*/ 0 h 2266"/>
              <a:gd name="T6" fmla="*/ 3073 w 3073"/>
              <a:gd name="T7" fmla="*/ 1057 h 2266"/>
              <a:gd name="T8" fmla="*/ 2716 w 3073"/>
              <a:gd name="T9" fmla="*/ 1182 h 2266"/>
              <a:gd name="T10" fmla="*/ 1581 w 3073"/>
              <a:gd name="T11" fmla="*/ 378 h 2266"/>
              <a:gd name="T12" fmla="*/ 378 w 3073"/>
              <a:gd name="T13" fmla="*/ 1581 h 2266"/>
              <a:gd name="T14" fmla="*/ 496 w 3073"/>
              <a:gd name="T15" fmla="*/ 2102 h 2266"/>
              <a:gd name="T16" fmla="*/ 156 w 3073"/>
              <a:gd name="T17" fmla="*/ 2266 h 2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73" h="2266">
                <a:moveTo>
                  <a:pt x="156" y="2266"/>
                </a:moveTo>
                <a:cubicBezTo>
                  <a:pt x="52" y="2051"/>
                  <a:pt x="0" y="1821"/>
                  <a:pt x="0" y="1581"/>
                </a:cubicBezTo>
                <a:cubicBezTo>
                  <a:pt x="0" y="709"/>
                  <a:pt x="709" y="0"/>
                  <a:pt x="1581" y="0"/>
                </a:cubicBezTo>
                <a:cubicBezTo>
                  <a:pt x="2251" y="0"/>
                  <a:pt x="2851" y="425"/>
                  <a:pt x="3073" y="1057"/>
                </a:cubicBezTo>
                <a:cubicBezTo>
                  <a:pt x="2716" y="1182"/>
                  <a:pt x="2716" y="1182"/>
                  <a:pt x="2716" y="1182"/>
                </a:cubicBezTo>
                <a:cubicBezTo>
                  <a:pt x="2547" y="701"/>
                  <a:pt x="2091" y="378"/>
                  <a:pt x="1581" y="378"/>
                </a:cubicBezTo>
                <a:cubicBezTo>
                  <a:pt x="917" y="378"/>
                  <a:pt x="378" y="918"/>
                  <a:pt x="378" y="1581"/>
                </a:cubicBezTo>
                <a:cubicBezTo>
                  <a:pt x="378" y="1764"/>
                  <a:pt x="418" y="1939"/>
                  <a:pt x="496" y="2102"/>
                </a:cubicBezTo>
                <a:lnTo>
                  <a:pt x="156" y="2266"/>
                </a:lnTo>
                <a:close/>
              </a:path>
            </a:pathLst>
          </a:custGeom>
          <a:solidFill>
            <a:srgbClr val="FF4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nl-NL" sz="1799" dirty="0"/>
          </a:p>
        </p:txBody>
      </p:sp>
      <p:sp>
        <p:nvSpPr>
          <p:cNvPr id="10" name="Freeform 7">
            <a:extLst>
              <a:ext uri="{FF2B5EF4-FFF2-40B4-BE49-F238E27FC236}">
                <a16:creationId xmlns:a16="http://schemas.microsoft.com/office/drawing/2014/main" id="{A4F5F7A3-AC6A-4E2B-8253-8FD29CE115C4}"/>
              </a:ext>
            </a:extLst>
          </p:cNvPr>
          <p:cNvSpPr>
            <a:spLocks noSelect="1"/>
          </p:cNvSpPr>
          <p:nvPr userDrawn="1"/>
        </p:nvSpPr>
        <p:spPr bwMode="ltGray">
          <a:xfrm>
            <a:off x="2696461" y="3554413"/>
            <a:ext cx="693557" cy="376238"/>
          </a:xfrm>
          <a:custGeom>
            <a:avLst/>
            <a:gdLst>
              <a:gd name="T0" fmla="*/ 690 w 2184"/>
              <a:gd name="T1" fmla="*/ 1188 h 1188"/>
              <a:gd name="T2" fmla="*/ 0 w 2184"/>
              <a:gd name="T3" fmla="*/ 1030 h 1188"/>
              <a:gd name="T4" fmla="*/ 165 w 2184"/>
              <a:gd name="T5" fmla="*/ 690 h 1188"/>
              <a:gd name="T6" fmla="*/ 690 w 2184"/>
              <a:gd name="T7" fmla="*/ 810 h 1188"/>
              <a:gd name="T8" fmla="*/ 1827 w 2184"/>
              <a:gd name="T9" fmla="*/ 0 h 1188"/>
              <a:gd name="T10" fmla="*/ 2184 w 2184"/>
              <a:gd name="T11" fmla="*/ 124 h 1188"/>
              <a:gd name="T12" fmla="*/ 690 w 2184"/>
              <a:gd name="T13" fmla="*/ 1188 h 1188"/>
            </a:gdLst>
            <a:ahLst/>
            <a:cxnLst>
              <a:cxn ang="0">
                <a:pos x="T0" y="T1"/>
              </a:cxn>
              <a:cxn ang="0">
                <a:pos x="T2" y="T3"/>
              </a:cxn>
              <a:cxn ang="0">
                <a:pos x="T4" y="T5"/>
              </a:cxn>
              <a:cxn ang="0">
                <a:pos x="T6" y="T7"/>
              </a:cxn>
              <a:cxn ang="0">
                <a:pos x="T8" y="T9"/>
              </a:cxn>
              <a:cxn ang="0">
                <a:pos x="T10" y="T11"/>
              </a:cxn>
              <a:cxn ang="0">
                <a:pos x="T12" y="T13"/>
              </a:cxn>
            </a:cxnLst>
            <a:rect l="0" t="0" r="r" b="b"/>
            <a:pathLst>
              <a:path w="2184" h="1188">
                <a:moveTo>
                  <a:pt x="690" y="1188"/>
                </a:moveTo>
                <a:cubicBezTo>
                  <a:pt x="448" y="1188"/>
                  <a:pt x="216" y="1135"/>
                  <a:pt x="0" y="1030"/>
                </a:cubicBezTo>
                <a:cubicBezTo>
                  <a:pt x="165" y="690"/>
                  <a:pt x="165" y="690"/>
                  <a:pt x="165" y="690"/>
                </a:cubicBezTo>
                <a:cubicBezTo>
                  <a:pt x="330" y="770"/>
                  <a:pt x="506" y="810"/>
                  <a:pt x="690" y="810"/>
                </a:cubicBezTo>
                <a:cubicBezTo>
                  <a:pt x="1202" y="810"/>
                  <a:pt x="1659" y="485"/>
                  <a:pt x="1827" y="0"/>
                </a:cubicBezTo>
                <a:cubicBezTo>
                  <a:pt x="2184" y="124"/>
                  <a:pt x="2184" y="124"/>
                  <a:pt x="2184" y="124"/>
                </a:cubicBezTo>
                <a:cubicBezTo>
                  <a:pt x="1964" y="760"/>
                  <a:pt x="1363" y="1188"/>
                  <a:pt x="690" y="1188"/>
                </a:cubicBezTo>
              </a:path>
            </a:pathLst>
          </a:custGeom>
          <a:solidFill>
            <a:srgbClr val="FF4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nl-NL" sz="1799"/>
          </a:p>
        </p:txBody>
      </p:sp>
      <p:sp>
        <p:nvSpPr>
          <p:cNvPr id="11" name="Freeform 8">
            <a:extLst>
              <a:ext uri="{FF2B5EF4-FFF2-40B4-BE49-F238E27FC236}">
                <a16:creationId xmlns:a16="http://schemas.microsoft.com/office/drawing/2014/main" id="{739BF533-AF6B-456B-8452-52AB8A37E7D1}"/>
              </a:ext>
            </a:extLst>
          </p:cNvPr>
          <p:cNvSpPr>
            <a:spLocks noSelect="1" noEditPoints="1"/>
          </p:cNvSpPr>
          <p:nvPr userDrawn="1"/>
        </p:nvSpPr>
        <p:spPr bwMode="white">
          <a:xfrm>
            <a:off x="3767745" y="3233739"/>
            <a:ext cx="5992839" cy="428625"/>
          </a:xfrm>
          <a:custGeom>
            <a:avLst/>
            <a:gdLst>
              <a:gd name="T0" fmla="*/ 1909 w 18878"/>
              <a:gd name="T1" fmla="*/ 690 h 1351"/>
              <a:gd name="T2" fmla="*/ 1635 w 18878"/>
              <a:gd name="T3" fmla="*/ 366 h 1351"/>
              <a:gd name="T4" fmla="*/ 1239 w 18878"/>
              <a:gd name="T5" fmla="*/ 38 h 1351"/>
              <a:gd name="T6" fmla="*/ 576 w 18878"/>
              <a:gd name="T7" fmla="*/ 51 h 1351"/>
              <a:gd name="T8" fmla="*/ 283 w 18878"/>
              <a:gd name="T9" fmla="*/ 1046 h 1351"/>
              <a:gd name="T10" fmla="*/ 9328 w 18878"/>
              <a:gd name="T11" fmla="*/ 1038 h 1351"/>
              <a:gd name="T12" fmla="*/ 9377 w 18878"/>
              <a:gd name="T13" fmla="*/ 723 h 1351"/>
              <a:gd name="T14" fmla="*/ 9187 w 18878"/>
              <a:gd name="T15" fmla="*/ 601 h 1351"/>
              <a:gd name="T16" fmla="*/ 8422 w 18878"/>
              <a:gd name="T17" fmla="*/ 467 h 1351"/>
              <a:gd name="T18" fmla="*/ 8404 w 18878"/>
              <a:gd name="T19" fmla="*/ 72 h 1351"/>
              <a:gd name="T20" fmla="*/ 8105 w 18878"/>
              <a:gd name="T21" fmla="*/ 467 h 1351"/>
              <a:gd name="T22" fmla="*/ 7959 w 18878"/>
              <a:gd name="T23" fmla="*/ 1046 h 1351"/>
              <a:gd name="T24" fmla="*/ 7413 w 18878"/>
              <a:gd name="T25" fmla="*/ 481 h 1351"/>
              <a:gd name="T26" fmla="*/ 7803 w 18878"/>
              <a:gd name="T27" fmla="*/ 939 h 1351"/>
              <a:gd name="T28" fmla="*/ 7620 w 18878"/>
              <a:gd name="T29" fmla="*/ 737 h 1351"/>
              <a:gd name="T30" fmla="*/ 7220 w 18878"/>
              <a:gd name="T31" fmla="*/ 472 h 1351"/>
              <a:gd name="T32" fmla="*/ 6919 w 18878"/>
              <a:gd name="T33" fmla="*/ 303 h 1351"/>
              <a:gd name="T34" fmla="*/ 6553 w 18878"/>
              <a:gd name="T35" fmla="*/ 1020 h 1351"/>
              <a:gd name="T36" fmla="*/ 6591 w 18878"/>
              <a:gd name="T37" fmla="*/ 641 h 1351"/>
              <a:gd name="T38" fmla="*/ 6141 w 18878"/>
              <a:gd name="T39" fmla="*/ 601 h 1351"/>
              <a:gd name="T40" fmla="*/ 5712 w 18878"/>
              <a:gd name="T41" fmla="*/ 0 h 1351"/>
              <a:gd name="T42" fmla="*/ 5846 w 18878"/>
              <a:gd name="T43" fmla="*/ 897 h 1351"/>
              <a:gd name="T44" fmla="*/ 5319 w 18878"/>
              <a:gd name="T45" fmla="*/ 737 h 1351"/>
              <a:gd name="T46" fmla="*/ 5024 w 18878"/>
              <a:gd name="T47" fmla="*/ 461 h 1351"/>
              <a:gd name="T48" fmla="*/ 4170 w 18878"/>
              <a:gd name="T49" fmla="*/ 675 h 1351"/>
              <a:gd name="T50" fmla="*/ 3964 w 18878"/>
              <a:gd name="T51" fmla="*/ 678 h 1351"/>
              <a:gd name="T52" fmla="*/ 3669 w 18878"/>
              <a:gd name="T53" fmla="*/ 889 h 1351"/>
              <a:gd name="T54" fmla="*/ 3639 w 18878"/>
              <a:gd name="T55" fmla="*/ 285 h 1351"/>
              <a:gd name="T56" fmla="*/ 3083 w 18878"/>
              <a:gd name="T57" fmla="*/ 1033 h 1351"/>
              <a:gd name="T58" fmla="*/ 2695 w 18878"/>
              <a:gd name="T59" fmla="*/ 461 h 1351"/>
              <a:gd name="T60" fmla="*/ 2926 w 18878"/>
              <a:gd name="T61" fmla="*/ 1033 h 1351"/>
              <a:gd name="T62" fmla="*/ 2883 w 18878"/>
              <a:gd name="T63" fmla="*/ 729 h 1351"/>
              <a:gd name="T64" fmla="*/ 12644 w 18878"/>
              <a:gd name="T65" fmla="*/ 363 h 1351"/>
              <a:gd name="T66" fmla="*/ 12293 w 18878"/>
              <a:gd name="T67" fmla="*/ 303 h 1351"/>
              <a:gd name="T68" fmla="*/ 12044 w 18878"/>
              <a:gd name="T69" fmla="*/ 317 h 1351"/>
              <a:gd name="T70" fmla="*/ 11560 w 18878"/>
              <a:gd name="T71" fmla="*/ 317 h 1351"/>
              <a:gd name="T72" fmla="*/ 11973 w 18878"/>
              <a:gd name="T73" fmla="*/ 1033 h 1351"/>
              <a:gd name="T74" fmla="*/ 10951 w 18878"/>
              <a:gd name="T75" fmla="*/ 982 h 1351"/>
              <a:gd name="T76" fmla="*/ 9970 w 18878"/>
              <a:gd name="T77" fmla="*/ 1270 h 1351"/>
              <a:gd name="T78" fmla="*/ 10510 w 18878"/>
              <a:gd name="T79" fmla="*/ 320 h 1351"/>
              <a:gd name="T80" fmla="*/ 9865 w 18878"/>
              <a:gd name="T81" fmla="*/ 303 h 1351"/>
              <a:gd name="T82" fmla="*/ 18878 w 18878"/>
              <a:gd name="T83" fmla="*/ 828 h 1351"/>
              <a:gd name="T84" fmla="*/ 18617 w 18878"/>
              <a:gd name="T85" fmla="*/ 285 h 1351"/>
              <a:gd name="T86" fmla="*/ 17606 w 18878"/>
              <a:gd name="T87" fmla="*/ 1020 h 1351"/>
              <a:gd name="T88" fmla="*/ 18144 w 18878"/>
              <a:gd name="T89" fmla="*/ 468 h 1351"/>
              <a:gd name="T90" fmla="*/ 17627 w 18878"/>
              <a:gd name="T91" fmla="*/ 868 h 1351"/>
              <a:gd name="T92" fmla="*/ 17236 w 18878"/>
              <a:gd name="T93" fmla="*/ 889 h 1351"/>
              <a:gd name="T94" fmla="*/ 17195 w 18878"/>
              <a:gd name="T95" fmla="*/ 1063 h 1351"/>
              <a:gd name="T96" fmla="*/ 16639 w 18878"/>
              <a:gd name="T97" fmla="*/ 1033 h 1351"/>
              <a:gd name="T98" fmla="*/ 15988 w 18878"/>
              <a:gd name="T99" fmla="*/ 316 h 1351"/>
              <a:gd name="T100" fmla="*/ 16437 w 18878"/>
              <a:gd name="T101" fmla="*/ 608 h 1351"/>
              <a:gd name="T102" fmla="*/ 15757 w 18878"/>
              <a:gd name="T103" fmla="*/ 303 h 1351"/>
              <a:gd name="T104" fmla="*/ 15778 w 18878"/>
              <a:gd name="T105" fmla="*/ 187 h 1351"/>
              <a:gd name="T106" fmla="*/ 15763 w 18878"/>
              <a:gd name="T107" fmla="*/ 202 h 1351"/>
              <a:gd name="T108" fmla="*/ 15351 w 18878"/>
              <a:gd name="T109" fmla="*/ 478 h 1351"/>
              <a:gd name="T110" fmla="*/ 15050 w 18878"/>
              <a:gd name="T111" fmla="*/ 889 h 1351"/>
              <a:gd name="T112" fmla="*/ 14646 w 18878"/>
              <a:gd name="T113" fmla="*/ 303 h 1351"/>
              <a:gd name="T114" fmla="*/ 14209 w 18878"/>
              <a:gd name="T115" fmla="*/ 303 h 1351"/>
              <a:gd name="T116" fmla="*/ 14518 w 18878"/>
              <a:gd name="T117" fmla="*/ 1046 h 1351"/>
              <a:gd name="T118" fmla="*/ 13285 w 18878"/>
              <a:gd name="T119" fmla="*/ 1046 h 1351"/>
              <a:gd name="T120" fmla="*/ 13345 w 18878"/>
              <a:gd name="T121" fmla="*/ 13 h 1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878" h="1351">
                <a:moveTo>
                  <a:pt x="1882" y="1034"/>
                </a:moveTo>
                <a:cubicBezTo>
                  <a:pt x="1892" y="1030"/>
                  <a:pt x="1896" y="1024"/>
                  <a:pt x="1896" y="1015"/>
                </a:cubicBezTo>
                <a:cubicBezTo>
                  <a:pt x="1896" y="963"/>
                  <a:pt x="1896" y="963"/>
                  <a:pt x="1896" y="963"/>
                </a:cubicBezTo>
                <a:cubicBezTo>
                  <a:pt x="1896" y="952"/>
                  <a:pt x="1886" y="950"/>
                  <a:pt x="1879" y="953"/>
                </a:cubicBezTo>
                <a:cubicBezTo>
                  <a:pt x="1824" y="971"/>
                  <a:pt x="1762" y="982"/>
                  <a:pt x="1689" y="982"/>
                </a:cubicBezTo>
                <a:cubicBezTo>
                  <a:pt x="1529" y="982"/>
                  <a:pt x="1404" y="897"/>
                  <a:pt x="1398" y="690"/>
                </a:cubicBezTo>
                <a:cubicBezTo>
                  <a:pt x="1909" y="690"/>
                  <a:pt x="1909" y="690"/>
                  <a:pt x="1909" y="690"/>
                </a:cubicBezTo>
                <a:cubicBezTo>
                  <a:pt x="1918" y="690"/>
                  <a:pt x="1925" y="684"/>
                  <a:pt x="1926" y="675"/>
                </a:cubicBezTo>
                <a:cubicBezTo>
                  <a:pt x="1928" y="670"/>
                  <a:pt x="1929" y="651"/>
                  <a:pt x="1929" y="632"/>
                </a:cubicBezTo>
                <a:cubicBezTo>
                  <a:pt x="1929" y="380"/>
                  <a:pt x="1807" y="285"/>
                  <a:pt x="1630" y="285"/>
                </a:cubicBezTo>
                <a:cubicBezTo>
                  <a:pt x="1432" y="285"/>
                  <a:pt x="1309" y="425"/>
                  <a:pt x="1309" y="678"/>
                </a:cubicBezTo>
                <a:cubicBezTo>
                  <a:pt x="1309" y="945"/>
                  <a:pt x="1467" y="1063"/>
                  <a:pt x="1680" y="1063"/>
                </a:cubicBezTo>
                <a:cubicBezTo>
                  <a:pt x="1769" y="1063"/>
                  <a:pt x="1847" y="1048"/>
                  <a:pt x="1882" y="1034"/>
                </a:cubicBezTo>
                <a:close/>
                <a:moveTo>
                  <a:pt x="1635" y="366"/>
                </a:moveTo>
                <a:cubicBezTo>
                  <a:pt x="1767" y="366"/>
                  <a:pt x="1839" y="454"/>
                  <a:pt x="1839" y="615"/>
                </a:cubicBezTo>
                <a:cubicBezTo>
                  <a:pt x="1401" y="615"/>
                  <a:pt x="1401" y="615"/>
                  <a:pt x="1401" y="615"/>
                </a:cubicBezTo>
                <a:cubicBezTo>
                  <a:pt x="1418" y="447"/>
                  <a:pt x="1507" y="366"/>
                  <a:pt x="1635" y="366"/>
                </a:cubicBezTo>
                <a:close/>
                <a:moveTo>
                  <a:pt x="970" y="1046"/>
                </a:moveTo>
                <a:cubicBezTo>
                  <a:pt x="976" y="1046"/>
                  <a:pt x="982" y="1041"/>
                  <a:pt x="985" y="1033"/>
                </a:cubicBezTo>
                <a:cubicBezTo>
                  <a:pt x="1251" y="55"/>
                  <a:pt x="1251" y="55"/>
                  <a:pt x="1251" y="55"/>
                </a:cubicBezTo>
                <a:cubicBezTo>
                  <a:pt x="1254" y="43"/>
                  <a:pt x="1249" y="38"/>
                  <a:pt x="1239" y="38"/>
                </a:cubicBezTo>
                <a:cubicBezTo>
                  <a:pt x="1167" y="38"/>
                  <a:pt x="1167" y="38"/>
                  <a:pt x="1167" y="38"/>
                </a:cubicBezTo>
                <a:cubicBezTo>
                  <a:pt x="1159" y="38"/>
                  <a:pt x="1156" y="43"/>
                  <a:pt x="1154" y="51"/>
                </a:cubicBezTo>
                <a:cubicBezTo>
                  <a:pt x="928" y="904"/>
                  <a:pt x="928" y="904"/>
                  <a:pt x="928" y="904"/>
                </a:cubicBezTo>
                <a:cubicBezTo>
                  <a:pt x="678" y="51"/>
                  <a:pt x="678" y="51"/>
                  <a:pt x="678" y="51"/>
                </a:cubicBezTo>
                <a:cubicBezTo>
                  <a:pt x="675" y="42"/>
                  <a:pt x="672" y="38"/>
                  <a:pt x="662" y="38"/>
                </a:cubicBezTo>
                <a:cubicBezTo>
                  <a:pt x="591" y="38"/>
                  <a:pt x="591" y="38"/>
                  <a:pt x="591" y="38"/>
                </a:cubicBezTo>
                <a:cubicBezTo>
                  <a:pt x="583" y="38"/>
                  <a:pt x="578" y="42"/>
                  <a:pt x="576" y="51"/>
                </a:cubicBezTo>
                <a:cubicBezTo>
                  <a:pt x="325" y="894"/>
                  <a:pt x="325" y="894"/>
                  <a:pt x="325" y="894"/>
                </a:cubicBezTo>
                <a:cubicBezTo>
                  <a:pt x="100" y="51"/>
                  <a:pt x="100" y="51"/>
                  <a:pt x="100" y="51"/>
                </a:cubicBezTo>
                <a:cubicBezTo>
                  <a:pt x="99" y="43"/>
                  <a:pt x="95" y="38"/>
                  <a:pt x="88" y="38"/>
                </a:cubicBezTo>
                <a:cubicBezTo>
                  <a:pt x="14" y="38"/>
                  <a:pt x="14" y="38"/>
                  <a:pt x="14" y="38"/>
                </a:cubicBezTo>
                <a:cubicBezTo>
                  <a:pt x="5" y="38"/>
                  <a:pt x="0" y="43"/>
                  <a:pt x="3" y="55"/>
                </a:cubicBezTo>
                <a:cubicBezTo>
                  <a:pt x="270" y="1033"/>
                  <a:pt x="270" y="1033"/>
                  <a:pt x="270" y="1033"/>
                </a:cubicBezTo>
                <a:cubicBezTo>
                  <a:pt x="272" y="1041"/>
                  <a:pt x="278" y="1046"/>
                  <a:pt x="283" y="1046"/>
                </a:cubicBezTo>
                <a:cubicBezTo>
                  <a:pt x="364" y="1046"/>
                  <a:pt x="364" y="1046"/>
                  <a:pt x="364" y="1046"/>
                </a:cubicBezTo>
                <a:cubicBezTo>
                  <a:pt x="371" y="1046"/>
                  <a:pt x="375" y="1041"/>
                  <a:pt x="378" y="1033"/>
                </a:cubicBezTo>
                <a:cubicBezTo>
                  <a:pt x="627" y="202"/>
                  <a:pt x="627" y="202"/>
                  <a:pt x="627" y="202"/>
                </a:cubicBezTo>
                <a:cubicBezTo>
                  <a:pt x="875" y="1033"/>
                  <a:pt x="875" y="1033"/>
                  <a:pt x="875" y="1033"/>
                </a:cubicBezTo>
                <a:cubicBezTo>
                  <a:pt x="878" y="1041"/>
                  <a:pt x="884" y="1046"/>
                  <a:pt x="889" y="1046"/>
                </a:cubicBezTo>
                <a:lnTo>
                  <a:pt x="970" y="1046"/>
                </a:lnTo>
                <a:close/>
                <a:moveTo>
                  <a:pt x="9328" y="1038"/>
                </a:moveTo>
                <a:cubicBezTo>
                  <a:pt x="9338" y="1034"/>
                  <a:pt x="9342" y="1027"/>
                  <a:pt x="9342" y="1020"/>
                </a:cubicBezTo>
                <a:cubicBezTo>
                  <a:pt x="9342" y="878"/>
                  <a:pt x="9342" y="878"/>
                  <a:pt x="9342" y="878"/>
                </a:cubicBezTo>
                <a:cubicBezTo>
                  <a:pt x="9342" y="867"/>
                  <a:pt x="9332" y="866"/>
                  <a:pt x="9322" y="868"/>
                </a:cubicBezTo>
                <a:cubicBezTo>
                  <a:pt x="9267" y="881"/>
                  <a:pt x="9203" y="889"/>
                  <a:pt x="9155" y="889"/>
                </a:cubicBezTo>
                <a:cubicBezTo>
                  <a:pt x="9053" y="889"/>
                  <a:pt x="8956" y="853"/>
                  <a:pt x="8932" y="737"/>
                </a:cubicBezTo>
                <a:cubicBezTo>
                  <a:pt x="9360" y="737"/>
                  <a:pt x="9360" y="737"/>
                  <a:pt x="9360" y="737"/>
                </a:cubicBezTo>
                <a:cubicBezTo>
                  <a:pt x="9368" y="737"/>
                  <a:pt x="9377" y="732"/>
                  <a:pt x="9377" y="723"/>
                </a:cubicBezTo>
                <a:cubicBezTo>
                  <a:pt x="9378" y="703"/>
                  <a:pt x="9380" y="671"/>
                  <a:pt x="9380" y="641"/>
                </a:cubicBezTo>
                <a:cubicBezTo>
                  <a:pt x="9380" y="382"/>
                  <a:pt x="9255" y="285"/>
                  <a:pt x="9059" y="285"/>
                </a:cubicBezTo>
                <a:cubicBezTo>
                  <a:pt x="8851" y="285"/>
                  <a:pt x="8722" y="439"/>
                  <a:pt x="8722" y="678"/>
                </a:cubicBezTo>
                <a:cubicBezTo>
                  <a:pt x="8722" y="930"/>
                  <a:pt x="8880" y="1063"/>
                  <a:pt x="9113" y="1063"/>
                </a:cubicBezTo>
                <a:cubicBezTo>
                  <a:pt x="9207" y="1063"/>
                  <a:pt x="9289" y="1053"/>
                  <a:pt x="9328" y="1038"/>
                </a:cubicBezTo>
                <a:close/>
                <a:moveTo>
                  <a:pt x="9064" y="461"/>
                </a:moveTo>
                <a:cubicBezTo>
                  <a:pt x="9149" y="461"/>
                  <a:pt x="9187" y="508"/>
                  <a:pt x="9187" y="601"/>
                </a:cubicBezTo>
                <a:cubicBezTo>
                  <a:pt x="8931" y="601"/>
                  <a:pt x="8931" y="601"/>
                  <a:pt x="8931" y="601"/>
                </a:cubicBezTo>
                <a:cubicBezTo>
                  <a:pt x="8946" y="491"/>
                  <a:pt x="8998" y="461"/>
                  <a:pt x="9064" y="461"/>
                </a:cubicBezTo>
                <a:close/>
                <a:moveTo>
                  <a:pt x="8621" y="889"/>
                </a:moveTo>
                <a:cubicBezTo>
                  <a:pt x="8621" y="877"/>
                  <a:pt x="8612" y="876"/>
                  <a:pt x="8605" y="877"/>
                </a:cubicBezTo>
                <a:cubicBezTo>
                  <a:pt x="8586" y="880"/>
                  <a:pt x="8550" y="883"/>
                  <a:pt x="8506" y="883"/>
                </a:cubicBezTo>
                <a:cubicBezTo>
                  <a:pt x="8448" y="883"/>
                  <a:pt x="8422" y="858"/>
                  <a:pt x="8422" y="801"/>
                </a:cubicBezTo>
                <a:cubicBezTo>
                  <a:pt x="8422" y="467"/>
                  <a:pt x="8422" y="467"/>
                  <a:pt x="8422" y="467"/>
                </a:cubicBezTo>
                <a:cubicBezTo>
                  <a:pt x="8596" y="467"/>
                  <a:pt x="8596" y="467"/>
                  <a:pt x="8596" y="467"/>
                </a:cubicBezTo>
                <a:cubicBezTo>
                  <a:pt x="8604" y="467"/>
                  <a:pt x="8609" y="461"/>
                  <a:pt x="8609" y="452"/>
                </a:cubicBezTo>
                <a:cubicBezTo>
                  <a:pt x="8609" y="316"/>
                  <a:pt x="8609" y="316"/>
                  <a:pt x="8609" y="316"/>
                </a:cubicBezTo>
                <a:cubicBezTo>
                  <a:pt x="8609" y="308"/>
                  <a:pt x="8604" y="303"/>
                  <a:pt x="8596" y="303"/>
                </a:cubicBezTo>
                <a:cubicBezTo>
                  <a:pt x="8422" y="303"/>
                  <a:pt x="8422" y="303"/>
                  <a:pt x="8422" y="303"/>
                </a:cubicBezTo>
                <a:cubicBezTo>
                  <a:pt x="8422" y="84"/>
                  <a:pt x="8422" y="84"/>
                  <a:pt x="8422" y="84"/>
                </a:cubicBezTo>
                <a:cubicBezTo>
                  <a:pt x="8422" y="74"/>
                  <a:pt x="8414" y="69"/>
                  <a:pt x="8404" y="72"/>
                </a:cubicBezTo>
                <a:cubicBezTo>
                  <a:pt x="8234" y="131"/>
                  <a:pt x="8234" y="131"/>
                  <a:pt x="8234" y="131"/>
                </a:cubicBezTo>
                <a:cubicBezTo>
                  <a:pt x="8226" y="134"/>
                  <a:pt x="8221" y="140"/>
                  <a:pt x="8221" y="149"/>
                </a:cubicBezTo>
                <a:cubicBezTo>
                  <a:pt x="8221" y="303"/>
                  <a:pt x="8221" y="303"/>
                  <a:pt x="8221" y="303"/>
                </a:cubicBezTo>
                <a:cubicBezTo>
                  <a:pt x="8105" y="303"/>
                  <a:pt x="8105" y="303"/>
                  <a:pt x="8105" y="303"/>
                </a:cubicBezTo>
                <a:cubicBezTo>
                  <a:pt x="8098" y="303"/>
                  <a:pt x="8093" y="308"/>
                  <a:pt x="8093" y="316"/>
                </a:cubicBezTo>
                <a:cubicBezTo>
                  <a:pt x="8093" y="452"/>
                  <a:pt x="8093" y="452"/>
                  <a:pt x="8093" y="452"/>
                </a:cubicBezTo>
                <a:cubicBezTo>
                  <a:pt x="8093" y="461"/>
                  <a:pt x="8098" y="467"/>
                  <a:pt x="8105" y="467"/>
                </a:cubicBezTo>
                <a:cubicBezTo>
                  <a:pt x="8221" y="467"/>
                  <a:pt x="8221" y="467"/>
                  <a:pt x="8221" y="467"/>
                </a:cubicBezTo>
                <a:cubicBezTo>
                  <a:pt x="8221" y="834"/>
                  <a:pt x="8221" y="834"/>
                  <a:pt x="8221" y="834"/>
                </a:cubicBezTo>
                <a:cubicBezTo>
                  <a:pt x="8221" y="992"/>
                  <a:pt x="8306" y="1063"/>
                  <a:pt x="8457" y="1063"/>
                </a:cubicBezTo>
                <a:cubicBezTo>
                  <a:pt x="8514" y="1063"/>
                  <a:pt x="8579" y="1056"/>
                  <a:pt x="8608" y="1046"/>
                </a:cubicBezTo>
                <a:cubicBezTo>
                  <a:pt x="8617" y="1043"/>
                  <a:pt x="8621" y="1037"/>
                  <a:pt x="8621" y="1028"/>
                </a:cubicBezTo>
                <a:lnTo>
                  <a:pt x="8621" y="889"/>
                </a:lnTo>
                <a:close/>
                <a:moveTo>
                  <a:pt x="7959" y="1046"/>
                </a:moveTo>
                <a:cubicBezTo>
                  <a:pt x="7966" y="1046"/>
                  <a:pt x="7971" y="1040"/>
                  <a:pt x="7971" y="1033"/>
                </a:cubicBezTo>
                <a:cubicBezTo>
                  <a:pt x="7971" y="588"/>
                  <a:pt x="7971" y="588"/>
                  <a:pt x="7971" y="588"/>
                </a:cubicBezTo>
                <a:cubicBezTo>
                  <a:pt x="7971" y="415"/>
                  <a:pt x="7875" y="285"/>
                  <a:pt x="7636" y="285"/>
                </a:cubicBezTo>
                <a:cubicBezTo>
                  <a:pt x="7560" y="285"/>
                  <a:pt x="7485" y="290"/>
                  <a:pt x="7403" y="313"/>
                </a:cubicBezTo>
                <a:cubicBezTo>
                  <a:pt x="7393" y="316"/>
                  <a:pt x="7391" y="323"/>
                  <a:pt x="7391" y="328"/>
                </a:cubicBezTo>
                <a:cubicBezTo>
                  <a:pt x="7391" y="467"/>
                  <a:pt x="7391" y="467"/>
                  <a:pt x="7391" y="467"/>
                </a:cubicBezTo>
                <a:cubicBezTo>
                  <a:pt x="7391" y="480"/>
                  <a:pt x="7398" y="484"/>
                  <a:pt x="7413" y="481"/>
                </a:cubicBezTo>
                <a:cubicBezTo>
                  <a:pt x="7482" y="468"/>
                  <a:pt x="7538" y="461"/>
                  <a:pt x="7584" y="461"/>
                </a:cubicBezTo>
                <a:cubicBezTo>
                  <a:pt x="7737" y="461"/>
                  <a:pt x="7771" y="504"/>
                  <a:pt x="7771" y="586"/>
                </a:cubicBezTo>
                <a:cubicBezTo>
                  <a:pt x="7771" y="592"/>
                  <a:pt x="7771" y="592"/>
                  <a:pt x="7771" y="592"/>
                </a:cubicBezTo>
                <a:cubicBezTo>
                  <a:pt x="7623" y="599"/>
                  <a:pt x="7623" y="599"/>
                  <a:pt x="7623" y="599"/>
                </a:cubicBezTo>
                <a:cubicBezTo>
                  <a:pt x="7426" y="609"/>
                  <a:pt x="7328" y="688"/>
                  <a:pt x="7328" y="853"/>
                </a:cubicBezTo>
                <a:cubicBezTo>
                  <a:pt x="7328" y="984"/>
                  <a:pt x="7427" y="1063"/>
                  <a:pt x="7567" y="1063"/>
                </a:cubicBezTo>
                <a:cubicBezTo>
                  <a:pt x="7681" y="1063"/>
                  <a:pt x="7757" y="1024"/>
                  <a:pt x="7803" y="939"/>
                </a:cubicBezTo>
                <a:cubicBezTo>
                  <a:pt x="7815" y="1033"/>
                  <a:pt x="7815" y="1033"/>
                  <a:pt x="7815" y="1033"/>
                </a:cubicBezTo>
                <a:cubicBezTo>
                  <a:pt x="7816" y="1040"/>
                  <a:pt x="7823" y="1046"/>
                  <a:pt x="7830" y="1046"/>
                </a:cubicBezTo>
                <a:lnTo>
                  <a:pt x="7959" y="1046"/>
                </a:lnTo>
                <a:close/>
                <a:moveTo>
                  <a:pt x="7771" y="746"/>
                </a:moveTo>
                <a:cubicBezTo>
                  <a:pt x="7771" y="855"/>
                  <a:pt x="7689" y="907"/>
                  <a:pt x="7619" y="907"/>
                </a:cubicBezTo>
                <a:cubicBezTo>
                  <a:pt x="7565" y="907"/>
                  <a:pt x="7521" y="883"/>
                  <a:pt x="7521" y="827"/>
                </a:cubicBezTo>
                <a:cubicBezTo>
                  <a:pt x="7521" y="783"/>
                  <a:pt x="7551" y="742"/>
                  <a:pt x="7620" y="737"/>
                </a:cubicBezTo>
                <a:cubicBezTo>
                  <a:pt x="7771" y="729"/>
                  <a:pt x="7771" y="729"/>
                  <a:pt x="7771" y="729"/>
                </a:cubicBezTo>
                <a:lnTo>
                  <a:pt x="7771" y="746"/>
                </a:lnTo>
                <a:close/>
                <a:moveTo>
                  <a:pt x="6965" y="1046"/>
                </a:moveTo>
                <a:cubicBezTo>
                  <a:pt x="6974" y="1046"/>
                  <a:pt x="6979" y="1040"/>
                  <a:pt x="6979" y="1031"/>
                </a:cubicBezTo>
                <a:cubicBezTo>
                  <a:pt x="6979" y="652"/>
                  <a:pt x="6979" y="652"/>
                  <a:pt x="6979" y="652"/>
                </a:cubicBezTo>
                <a:cubicBezTo>
                  <a:pt x="6979" y="531"/>
                  <a:pt x="7041" y="467"/>
                  <a:pt x="7141" y="467"/>
                </a:cubicBezTo>
                <a:cubicBezTo>
                  <a:pt x="7159" y="467"/>
                  <a:pt x="7198" y="470"/>
                  <a:pt x="7220" y="472"/>
                </a:cubicBezTo>
                <a:cubicBezTo>
                  <a:pt x="7228" y="474"/>
                  <a:pt x="7233" y="471"/>
                  <a:pt x="7233" y="464"/>
                </a:cubicBezTo>
                <a:cubicBezTo>
                  <a:pt x="7233" y="321"/>
                  <a:pt x="7233" y="321"/>
                  <a:pt x="7233" y="321"/>
                </a:cubicBezTo>
                <a:cubicBezTo>
                  <a:pt x="7233" y="295"/>
                  <a:pt x="7231" y="295"/>
                  <a:pt x="7204" y="290"/>
                </a:cubicBezTo>
                <a:cubicBezTo>
                  <a:pt x="7191" y="287"/>
                  <a:pt x="7168" y="285"/>
                  <a:pt x="7145" y="285"/>
                </a:cubicBezTo>
                <a:cubicBezTo>
                  <a:pt x="7061" y="285"/>
                  <a:pt x="6984" y="330"/>
                  <a:pt x="6948" y="416"/>
                </a:cubicBezTo>
                <a:cubicBezTo>
                  <a:pt x="6935" y="316"/>
                  <a:pt x="6935" y="316"/>
                  <a:pt x="6935" y="316"/>
                </a:cubicBezTo>
                <a:cubicBezTo>
                  <a:pt x="6933" y="308"/>
                  <a:pt x="6928" y="303"/>
                  <a:pt x="6919" y="303"/>
                </a:cubicBezTo>
                <a:cubicBezTo>
                  <a:pt x="6789" y="303"/>
                  <a:pt x="6789" y="303"/>
                  <a:pt x="6789" y="303"/>
                </a:cubicBezTo>
                <a:cubicBezTo>
                  <a:pt x="6782" y="303"/>
                  <a:pt x="6776" y="308"/>
                  <a:pt x="6776" y="316"/>
                </a:cubicBezTo>
                <a:cubicBezTo>
                  <a:pt x="6776" y="1031"/>
                  <a:pt x="6776" y="1031"/>
                  <a:pt x="6776" y="1031"/>
                </a:cubicBezTo>
                <a:cubicBezTo>
                  <a:pt x="6776" y="1040"/>
                  <a:pt x="6782" y="1046"/>
                  <a:pt x="6789" y="1046"/>
                </a:cubicBezTo>
                <a:lnTo>
                  <a:pt x="6965" y="1046"/>
                </a:lnTo>
                <a:close/>
                <a:moveTo>
                  <a:pt x="6539" y="1038"/>
                </a:moveTo>
                <a:cubicBezTo>
                  <a:pt x="6549" y="1034"/>
                  <a:pt x="6553" y="1027"/>
                  <a:pt x="6553" y="1020"/>
                </a:cubicBezTo>
                <a:cubicBezTo>
                  <a:pt x="6553" y="878"/>
                  <a:pt x="6553" y="878"/>
                  <a:pt x="6553" y="878"/>
                </a:cubicBezTo>
                <a:cubicBezTo>
                  <a:pt x="6553" y="867"/>
                  <a:pt x="6543" y="866"/>
                  <a:pt x="6533" y="868"/>
                </a:cubicBezTo>
                <a:cubicBezTo>
                  <a:pt x="6478" y="881"/>
                  <a:pt x="6413" y="889"/>
                  <a:pt x="6366" y="889"/>
                </a:cubicBezTo>
                <a:cubicBezTo>
                  <a:pt x="6264" y="889"/>
                  <a:pt x="6167" y="853"/>
                  <a:pt x="6143" y="737"/>
                </a:cubicBezTo>
                <a:cubicBezTo>
                  <a:pt x="6570" y="737"/>
                  <a:pt x="6570" y="737"/>
                  <a:pt x="6570" y="737"/>
                </a:cubicBezTo>
                <a:cubicBezTo>
                  <a:pt x="6579" y="737"/>
                  <a:pt x="6588" y="732"/>
                  <a:pt x="6588" y="723"/>
                </a:cubicBezTo>
                <a:cubicBezTo>
                  <a:pt x="6589" y="703"/>
                  <a:pt x="6591" y="671"/>
                  <a:pt x="6591" y="641"/>
                </a:cubicBezTo>
                <a:cubicBezTo>
                  <a:pt x="6591" y="382"/>
                  <a:pt x="6465" y="285"/>
                  <a:pt x="6269" y="285"/>
                </a:cubicBezTo>
                <a:cubicBezTo>
                  <a:pt x="6062" y="285"/>
                  <a:pt x="5933" y="439"/>
                  <a:pt x="5933" y="678"/>
                </a:cubicBezTo>
                <a:cubicBezTo>
                  <a:pt x="5933" y="930"/>
                  <a:pt x="6091" y="1063"/>
                  <a:pt x="6324" y="1063"/>
                </a:cubicBezTo>
                <a:cubicBezTo>
                  <a:pt x="6418" y="1063"/>
                  <a:pt x="6500" y="1053"/>
                  <a:pt x="6539" y="1038"/>
                </a:cubicBezTo>
                <a:close/>
                <a:moveTo>
                  <a:pt x="6275" y="461"/>
                </a:moveTo>
                <a:cubicBezTo>
                  <a:pt x="6360" y="461"/>
                  <a:pt x="6398" y="508"/>
                  <a:pt x="6398" y="601"/>
                </a:cubicBezTo>
                <a:cubicBezTo>
                  <a:pt x="6141" y="601"/>
                  <a:pt x="6141" y="601"/>
                  <a:pt x="6141" y="601"/>
                </a:cubicBezTo>
                <a:cubicBezTo>
                  <a:pt x="6157" y="491"/>
                  <a:pt x="6209" y="461"/>
                  <a:pt x="6275" y="461"/>
                </a:cubicBezTo>
                <a:close/>
                <a:moveTo>
                  <a:pt x="5846" y="897"/>
                </a:moveTo>
                <a:cubicBezTo>
                  <a:pt x="5846" y="884"/>
                  <a:pt x="5842" y="880"/>
                  <a:pt x="5833" y="880"/>
                </a:cubicBezTo>
                <a:cubicBezTo>
                  <a:pt x="5824" y="880"/>
                  <a:pt x="5812" y="881"/>
                  <a:pt x="5796" y="881"/>
                </a:cubicBezTo>
                <a:cubicBezTo>
                  <a:pt x="5744" y="881"/>
                  <a:pt x="5727" y="857"/>
                  <a:pt x="5727" y="799"/>
                </a:cubicBezTo>
                <a:cubicBezTo>
                  <a:pt x="5727" y="15"/>
                  <a:pt x="5727" y="15"/>
                  <a:pt x="5727" y="15"/>
                </a:cubicBezTo>
                <a:cubicBezTo>
                  <a:pt x="5727" y="6"/>
                  <a:pt x="5721" y="0"/>
                  <a:pt x="5712" y="0"/>
                </a:cubicBezTo>
                <a:cubicBezTo>
                  <a:pt x="5539" y="0"/>
                  <a:pt x="5539" y="0"/>
                  <a:pt x="5539" y="0"/>
                </a:cubicBezTo>
                <a:cubicBezTo>
                  <a:pt x="5531" y="0"/>
                  <a:pt x="5525" y="6"/>
                  <a:pt x="5525" y="15"/>
                </a:cubicBezTo>
                <a:cubicBezTo>
                  <a:pt x="5525" y="834"/>
                  <a:pt x="5525" y="834"/>
                  <a:pt x="5525" y="834"/>
                </a:cubicBezTo>
                <a:cubicBezTo>
                  <a:pt x="5525" y="1011"/>
                  <a:pt x="5598" y="1063"/>
                  <a:pt x="5729" y="1063"/>
                </a:cubicBezTo>
                <a:cubicBezTo>
                  <a:pt x="5786" y="1063"/>
                  <a:pt x="5819" y="1054"/>
                  <a:pt x="5836" y="1046"/>
                </a:cubicBezTo>
                <a:cubicBezTo>
                  <a:pt x="5842" y="1043"/>
                  <a:pt x="5846" y="1037"/>
                  <a:pt x="5846" y="1028"/>
                </a:cubicBezTo>
                <a:lnTo>
                  <a:pt x="5846" y="897"/>
                </a:lnTo>
                <a:close/>
                <a:moveTo>
                  <a:pt x="5287" y="1038"/>
                </a:moveTo>
                <a:cubicBezTo>
                  <a:pt x="5297" y="1034"/>
                  <a:pt x="5302" y="1027"/>
                  <a:pt x="5302" y="1020"/>
                </a:cubicBezTo>
                <a:cubicBezTo>
                  <a:pt x="5302" y="878"/>
                  <a:pt x="5302" y="878"/>
                  <a:pt x="5302" y="878"/>
                </a:cubicBezTo>
                <a:cubicBezTo>
                  <a:pt x="5302" y="867"/>
                  <a:pt x="5292" y="866"/>
                  <a:pt x="5282" y="868"/>
                </a:cubicBezTo>
                <a:cubicBezTo>
                  <a:pt x="5227" y="881"/>
                  <a:pt x="5162" y="889"/>
                  <a:pt x="5115" y="889"/>
                </a:cubicBezTo>
                <a:cubicBezTo>
                  <a:pt x="5012" y="889"/>
                  <a:pt x="4916" y="853"/>
                  <a:pt x="4891" y="737"/>
                </a:cubicBezTo>
                <a:cubicBezTo>
                  <a:pt x="5319" y="737"/>
                  <a:pt x="5319" y="737"/>
                  <a:pt x="5319" y="737"/>
                </a:cubicBezTo>
                <a:cubicBezTo>
                  <a:pt x="5328" y="737"/>
                  <a:pt x="5336" y="732"/>
                  <a:pt x="5336" y="723"/>
                </a:cubicBezTo>
                <a:cubicBezTo>
                  <a:pt x="5338" y="703"/>
                  <a:pt x="5339" y="671"/>
                  <a:pt x="5339" y="641"/>
                </a:cubicBezTo>
                <a:cubicBezTo>
                  <a:pt x="5339" y="382"/>
                  <a:pt x="5214" y="285"/>
                  <a:pt x="5018" y="285"/>
                </a:cubicBezTo>
                <a:cubicBezTo>
                  <a:pt x="4811" y="285"/>
                  <a:pt x="4681" y="439"/>
                  <a:pt x="4681" y="678"/>
                </a:cubicBezTo>
                <a:cubicBezTo>
                  <a:pt x="4681" y="930"/>
                  <a:pt x="4840" y="1063"/>
                  <a:pt x="5073" y="1063"/>
                </a:cubicBezTo>
                <a:cubicBezTo>
                  <a:pt x="5166" y="1063"/>
                  <a:pt x="5248" y="1053"/>
                  <a:pt x="5287" y="1038"/>
                </a:cubicBezTo>
                <a:close/>
                <a:moveTo>
                  <a:pt x="5024" y="461"/>
                </a:moveTo>
                <a:cubicBezTo>
                  <a:pt x="5109" y="461"/>
                  <a:pt x="5146" y="508"/>
                  <a:pt x="5146" y="601"/>
                </a:cubicBezTo>
                <a:cubicBezTo>
                  <a:pt x="4890" y="601"/>
                  <a:pt x="4890" y="601"/>
                  <a:pt x="4890" y="601"/>
                </a:cubicBezTo>
                <a:cubicBezTo>
                  <a:pt x="4906" y="491"/>
                  <a:pt x="4958" y="461"/>
                  <a:pt x="5024" y="461"/>
                </a:cubicBezTo>
                <a:close/>
                <a:moveTo>
                  <a:pt x="4562" y="878"/>
                </a:moveTo>
                <a:cubicBezTo>
                  <a:pt x="4562" y="867"/>
                  <a:pt x="4551" y="866"/>
                  <a:pt x="4541" y="868"/>
                </a:cubicBezTo>
                <a:cubicBezTo>
                  <a:pt x="4487" y="881"/>
                  <a:pt x="4433" y="889"/>
                  <a:pt x="4386" y="889"/>
                </a:cubicBezTo>
                <a:cubicBezTo>
                  <a:pt x="4261" y="889"/>
                  <a:pt x="4170" y="835"/>
                  <a:pt x="4170" y="675"/>
                </a:cubicBezTo>
                <a:cubicBezTo>
                  <a:pt x="4170" y="500"/>
                  <a:pt x="4276" y="461"/>
                  <a:pt x="4386" y="461"/>
                </a:cubicBezTo>
                <a:cubicBezTo>
                  <a:pt x="4441" y="461"/>
                  <a:pt x="4495" y="470"/>
                  <a:pt x="4538" y="478"/>
                </a:cubicBezTo>
                <a:cubicBezTo>
                  <a:pt x="4549" y="480"/>
                  <a:pt x="4559" y="480"/>
                  <a:pt x="4559" y="468"/>
                </a:cubicBezTo>
                <a:cubicBezTo>
                  <a:pt x="4559" y="328"/>
                  <a:pt x="4559" y="328"/>
                  <a:pt x="4559" y="328"/>
                </a:cubicBezTo>
                <a:cubicBezTo>
                  <a:pt x="4559" y="321"/>
                  <a:pt x="4554" y="314"/>
                  <a:pt x="4544" y="310"/>
                </a:cubicBezTo>
                <a:cubicBezTo>
                  <a:pt x="4505" y="295"/>
                  <a:pt x="4433" y="285"/>
                  <a:pt x="4356" y="285"/>
                </a:cubicBezTo>
                <a:cubicBezTo>
                  <a:pt x="4168" y="285"/>
                  <a:pt x="3964" y="367"/>
                  <a:pt x="3964" y="678"/>
                </a:cubicBezTo>
                <a:cubicBezTo>
                  <a:pt x="3964" y="930"/>
                  <a:pt x="4111" y="1063"/>
                  <a:pt x="4344" y="1063"/>
                </a:cubicBezTo>
                <a:cubicBezTo>
                  <a:pt x="4438" y="1063"/>
                  <a:pt x="4508" y="1053"/>
                  <a:pt x="4547" y="1038"/>
                </a:cubicBezTo>
                <a:cubicBezTo>
                  <a:pt x="4557" y="1034"/>
                  <a:pt x="4562" y="1027"/>
                  <a:pt x="4562" y="1020"/>
                </a:cubicBezTo>
                <a:lnTo>
                  <a:pt x="4562" y="878"/>
                </a:lnTo>
                <a:close/>
                <a:moveTo>
                  <a:pt x="3844" y="878"/>
                </a:moveTo>
                <a:cubicBezTo>
                  <a:pt x="3844" y="867"/>
                  <a:pt x="3834" y="866"/>
                  <a:pt x="3824" y="868"/>
                </a:cubicBezTo>
                <a:cubicBezTo>
                  <a:pt x="3770" y="881"/>
                  <a:pt x="3716" y="889"/>
                  <a:pt x="3669" y="889"/>
                </a:cubicBezTo>
                <a:cubicBezTo>
                  <a:pt x="3543" y="889"/>
                  <a:pt x="3453" y="835"/>
                  <a:pt x="3453" y="675"/>
                </a:cubicBezTo>
                <a:cubicBezTo>
                  <a:pt x="3453" y="500"/>
                  <a:pt x="3559" y="461"/>
                  <a:pt x="3669" y="461"/>
                </a:cubicBezTo>
                <a:cubicBezTo>
                  <a:pt x="3723" y="461"/>
                  <a:pt x="3778" y="470"/>
                  <a:pt x="3821" y="478"/>
                </a:cubicBezTo>
                <a:cubicBezTo>
                  <a:pt x="3831" y="480"/>
                  <a:pt x="3842" y="480"/>
                  <a:pt x="3842" y="468"/>
                </a:cubicBezTo>
                <a:cubicBezTo>
                  <a:pt x="3842" y="328"/>
                  <a:pt x="3842" y="328"/>
                  <a:pt x="3842" y="328"/>
                </a:cubicBezTo>
                <a:cubicBezTo>
                  <a:pt x="3842" y="321"/>
                  <a:pt x="3837" y="314"/>
                  <a:pt x="3827" y="310"/>
                </a:cubicBezTo>
                <a:cubicBezTo>
                  <a:pt x="3788" y="295"/>
                  <a:pt x="3716" y="285"/>
                  <a:pt x="3639" y="285"/>
                </a:cubicBezTo>
                <a:cubicBezTo>
                  <a:pt x="3451" y="285"/>
                  <a:pt x="3247" y="367"/>
                  <a:pt x="3247" y="678"/>
                </a:cubicBezTo>
                <a:cubicBezTo>
                  <a:pt x="3247" y="930"/>
                  <a:pt x="3394" y="1063"/>
                  <a:pt x="3627" y="1063"/>
                </a:cubicBezTo>
                <a:cubicBezTo>
                  <a:pt x="3721" y="1063"/>
                  <a:pt x="3791" y="1053"/>
                  <a:pt x="3830" y="1038"/>
                </a:cubicBezTo>
                <a:cubicBezTo>
                  <a:pt x="3840" y="1034"/>
                  <a:pt x="3844" y="1027"/>
                  <a:pt x="3844" y="1020"/>
                </a:cubicBezTo>
                <a:lnTo>
                  <a:pt x="3844" y="878"/>
                </a:lnTo>
                <a:close/>
                <a:moveTo>
                  <a:pt x="3070" y="1046"/>
                </a:moveTo>
                <a:cubicBezTo>
                  <a:pt x="3077" y="1046"/>
                  <a:pt x="3083" y="1040"/>
                  <a:pt x="3083" y="1033"/>
                </a:cubicBezTo>
                <a:cubicBezTo>
                  <a:pt x="3083" y="588"/>
                  <a:pt x="3083" y="588"/>
                  <a:pt x="3083" y="588"/>
                </a:cubicBezTo>
                <a:cubicBezTo>
                  <a:pt x="3083" y="415"/>
                  <a:pt x="2986" y="285"/>
                  <a:pt x="2747" y="285"/>
                </a:cubicBezTo>
                <a:cubicBezTo>
                  <a:pt x="2671" y="285"/>
                  <a:pt x="2596" y="290"/>
                  <a:pt x="2514" y="313"/>
                </a:cubicBezTo>
                <a:cubicBezTo>
                  <a:pt x="2504" y="316"/>
                  <a:pt x="2502" y="323"/>
                  <a:pt x="2502" y="328"/>
                </a:cubicBezTo>
                <a:cubicBezTo>
                  <a:pt x="2502" y="467"/>
                  <a:pt x="2502" y="467"/>
                  <a:pt x="2502" y="467"/>
                </a:cubicBezTo>
                <a:cubicBezTo>
                  <a:pt x="2502" y="480"/>
                  <a:pt x="2510" y="484"/>
                  <a:pt x="2524" y="481"/>
                </a:cubicBezTo>
                <a:cubicBezTo>
                  <a:pt x="2593" y="468"/>
                  <a:pt x="2649" y="461"/>
                  <a:pt x="2695" y="461"/>
                </a:cubicBezTo>
                <a:cubicBezTo>
                  <a:pt x="2848" y="461"/>
                  <a:pt x="2883" y="504"/>
                  <a:pt x="2883" y="586"/>
                </a:cubicBezTo>
                <a:cubicBezTo>
                  <a:pt x="2883" y="592"/>
                  <a:pt x="2883" y="592"/>
                  <a:pt x="2883" y="592"/>
                </a:cubicBezTo>
                <a:cubicBezTo>
                  <a:pt x="2734" y="599"/>
                  <a:pt x="2734" y="599"/>
                  <a:pt x="2734" y="599"/>
                </a:cubicBezTo>
                <a:cubicBezTo>
                  <a:pt x="2537" y="609"/>
                  <a:pt x="2439" y="688"/>
                  <a:pt x="2439" y="853"/>
                </a:cubicBezTo>
                <a:cubicBezTo>
                  <a:pt x="2439" y="984"/>
                  <a:pt x="2538" y="1063"/>
                  <a:pt x="2678" y="1063"/>
                </a:cubicBezTo>
                <a:cubicBezTo>
                  <a:pt x="2792" y="1063"/>
                  <a:pt x="2868" y="1024"/>
                  <a:pt x="2914" y="939"/>
                </a:cubicBezTo>
                <a:cubicBezTo>
                  <a:pt x="2926" y="1033"/>
                  <a:pt x="2926" y="1033"/>
                  <a:pt x="2926" y="1033"/>
                </a:cubicBezTo>
                <a:cubicBezTo>
                  <a:pt x="2927" y="1040"/>
                  <a:pt x="2934" y="1046"/>
                  <a:pt x="2942" y="1046"/>
                </a:cubicBezTo>
                <a:lnTo>
                  <a:pt x="3070" y="1046"/>
                </a:lnTo>
                <a:close/>
                <a:moveTo>
                  <a:pt x="2883" y="746"/>
                </a:moveTo>
                <a:cubicBezTo>
                  <a:pt x="2883" y="855"/>
                  <a:pt x="2800" y="907"/>
                  <a:pt x="2730" y="907"/>
                </a:cubicBezTo>
                <a:cubicBezTo>
                  <a:pt x="2677" y="907"/>
                  <a:pt x="2632" y="883"/>
                  <a:pt x="2632" y="827"/>
                </a:cubicBezTo>
                <a:cubicBezTo>
                  <a:pt x="2632" y="783"/>
                  <a:pt x="2662" y="742"/>
                  <a:pt x="2731" y="737"/>
                </a:cubicBezTo>
                <a:cubicBezTo>
                  <a:pt x="2883" y="729"/>
                  <a:pt x="2883" y="729"/>
                  <a:pt x="2883" y="729"/>
                </a:cubicBezTo>
                <a:lnTo>
                  <a:pt x="2883" y="746"/>
                </a:lnTo>
                <a:close/>
                <a:moveTo>
                  <a:pt x="12353" y="1046"/>
                </a:moveTo>
                <a:cubicBezTo>
                  <a:pt x="12362" y="1046"/>
                  <a:pt x="12368" y="1040"/>
                  <a:pt x="12368" y="1031"/>
                </a:cubicBezTo>
                <a:cubicBezTo>
                  <a:pt x="12368" y="644"/>
                  <a:pt x="12368" y="644"/>
                  <a:pt x="12368" y="644"/>
                </a:cubicBezTo>
                <a:cubicBezTo>
                  <a:pt x="12368" y="445"/>
                  <a:pt x="12451" y="367"/>
                  <a:pt x="12562" y="367"/>
                </a:cubicBezTo>
                <a:cubicBezTo>
                  <a:pt x="12581" y="367"/>
                  <a:pt x="12604" y="369"/>
                  <a:pt x="12627" y="373"/>
                </a:cubicBezTo>
                <a:cubicBezTo>
                  <a:pt x="12637" y="376"/>
                  <a:pt x="12644" y="376"/>
                  <a:pt x="12644" y="363"/>
                </a:cubicBezTo>
                <a:cubicBezTo>
                  <a:pt x="12644" y="313"/>
                  <a:pt x="12644" y="313"/>
                  <a:pt x="12644" y="313"/>
                </a:cubicBezTo>
                <a:cubicBezTo>
                  <a:pt x="12644" y="298"/>
                  <a:pt x="12640" y="295"/>
                  <a:pt x="12630" y="292"/>
                </a:cubicBezTo>
                <a:cubicBezTo>
                  <a:pt x="12607" y="287"/>
                  <a:pt x="12584" y="285"/>
                  <a:pt x="12561" y="285"/>
                </a:cubicBezTo>
                <a:cubicBezTo>
                  <a:pt x="12464" y="285"/>
                  <a:pt x="12397" y="343"/>
                  <a:pt x="12359" y="419"/>
                </a:cubicBezTo>
                <a:cubicBezTo>
                  <a:pt x="12350" y="316"/>
                  <a:pt x="12350" y="316"/>
                  <a:pt x="12350" y="316"/>
                </a:cubicBezTo>
                <a:cubicBezTo>
                  <a:pt x="12350" y="307"/>
                  <a:pt x="12343" y="303"/>
                  <a:pt x="12335" y="303"/>
                </a:cubicBezTo>
                <a:cubicBezTo>
                  <a:pt x="12293" y="303"/>
                  <a:pt x="12293" y="303"/>
                  <a:pt x="12293" y="303"/>
                </a:cubicBezTo>
                <a:cubicBezTo>
                  <a:pt x="12286" y="303"/>
                  <a:pt x="12280" y="308"/>
                  <a:pt x="12280" y="316"/>
                </a:cubicBezTo>
                <a:cubicBezTo>
                  <a:pt x="12280" y="1031"/>
                  <a:pt x="12280" y="1031"/>
                  <a:pt x="12280" y="1031"/>
                </a:cubicBezTo>
                <a:cubicBezTo>
                  <a:pt x="12280" y="1040"/>
                  <a:pt x="12286" y="1046"/>
                  <a:pt x="12294" y="1046"/>
                </a:cubicBezTo>
                <a:lnTo>
                  <a:pt x="12353" y="1046"/>
                </a:lnTo>
                <a:close/>
                <a:moveTo>
                  <a:pt x="12031" y="1046"/>
                </a:moveTo>
                <a:cubicBezTo>
                  <a:pt x="12038" y="1046"/>
                  <a:pt x="12044" y="1040"/>
                  <a:pt x="12044" y="1033"/>
                </a:cubicBezTo>
                <a:cubicBezTo>
                  <a:pt x="12044" y="317"/>
                  <a:pt x="12044" y="317"/>
                  <a:pt x="12044" y="317"/>
                </a:cubicBezTo>
                <a:cubicBezTo>
                  <a:pt x="12044" y="308"/>
                  <a:pt x="12038" y="303"/>
                  <a:pt x="12029" y="303"/>
                </a:cubicBezTo>
                <a:cubicBezTo>
                  <a:pt x="11970" y="303"/>
                  <a:pt x="11970" y="303"/>
                  <a:pt x="11970" y="303"/>
                </a:cubicBezTo>
                <a:cubicBezTo>
                  <a:pt x="11962" y="303"/>
                  <a:pt x="11956" y="308"/>
                  <a:pt x="11956" y="317"/>
                </a:cubicBezTo>
                <a:cubicBezTo>
                  <a:pt x="11956" y="704"/>
                  <a:pt x="11956" y="704"/>
                  <a:pt x="11956" y="704"/>
                </a:cubicBezTo>
                <a:cubicBezTo>
                  <a:pt x="11956" y="909"/>
                  <a:pt x="11865" y="984"/>
                  <a:pt x="11744" y="984"/>
                </a:cubicBezTo>
                <a:cubicBezTo>
                  <a:pt x="11620" y="984"/>
                  <a:pt x="11560" y="912"/>
                  <a:pt x="11560" y="759"/>
                </a:cubicBezTo>
                <a:cubicBezTo>
                  <a:pt x="11560" y="317"/>
                  <a:pt x="11560" y="317"/>
                  <a:pt x="11560" y="317"/>
                </a:cubicBezTo>
                <a:cubicBezTo>
                  <a:pt x="11560" y="308"/>
                  <a:pt x="11554" y="303"/>
                  <a:pt x="11546" y="303"/>
                </a:cubicBezTo>
                <a:cubicBezTo>
                  <a:pt x="11486" y="303"/>
                  <a:pt x="11486" y="303"/>
                  <a:pt x="11486" y="303"/>
                </a:cubicBezTo>
                <a:cubicBezTo>
                  <a:pt x="11478" y="303"/>
                  <a:pt x="11472" y="308"/>
                  <a:pt x="11472" y="317"/>
                </a:cubicBezTo>
                <a:cubicBezTo>
                  <a:pt x="11472" y="769"/>
                  <a:pt x="11472" y="769"/>
                  <a:pt x="11472" y="769"/>
                </a:cubicBezTo>
                <a:cubicBezTo>
                  <a:pt x="11472" y="963"/>
                  <a:pt x="11554" y="1063"/>
                  <a:pt x="11733" y="1063"/>
                </a:cubicBezTo>
                <a:cubicBezTo>
                  <a:pt x="11828" y="1063"/>
                  <a:pt x="11917" y="1024"/>
                  <a:pt x="11964" y="929"/>
                </a:cubicBezTo>
                <a:cubicBezTo>
                  <a:pt x="11973" y="1033"/>
                  <a:pt x="11973" y="1033"/>
                  <a:pt x="11973" y="1033"/>
                </a:cubicBezTo>
                <a:cubicBezTo>
                  <a:pt x="11973" y="1040"/>
                  <a:pt x="11980" y="1046"/>
                  <a:pt x="11989" y="1046"/>
                </a:cubicBezTo>
                <a:lnTo>
                  <a:pt x="12031" y="1046"/>
                </a:lnTo>
                <a:close/>
                <a:moveTo>
                  <a:pt x="10951" y="982"/>
                </a:moveTo>
                <a:cubicBezTo>
                  <a:pt x="10797" y="982"/>
                  <a:pt x="10699" y="871"/>
                  <a:pt x="10699" y="673"/>
                </a:cubicBezTo>
                <a:cubicBezTo>
                  <a:pt x="10699" y="477"/>
                  <a:pt x="10797" y="366"/>
                  <a:pt x="10951" y="366"/>
                </a:cubicBezTo>
                <a:cubicBezTo>
                  <a:pt x="11106" y="366"/>
                  <a:pt x="11203" y="477"/>
                  <a:pt x="11203" y="673"/>
                </a:cubicBezTo>
                <a:cubicBezTo>
                  <a:pt x="11203" y="871"/>
                  <a:pt x="11106" y="982"/>
                  <a:pt x="10951" y="982"/>
                </a:cubicBezTo>
                <a:close/>
                <a:moveTo>
                  <a:pt x="10951" y="1063"/>
                </a:moveTo>
                <a:cubicBezTo>
                  <a:pt x="11171" y="1063"/>
                  <a:pt x="11293" y="903"/>
                  <a:pt x="11293" y="674"/>
                </a:cubicBezTo>
                <a:cubicBezTo>
                  <a:pt x="11293" y="445"/>
                  <a:pt x="11171" y="285"/>
                  <a:pt x="10951" y="285"/>
                </a:cubicBezTo>
                <a:cubicBezTo>
                  <a:pt x="10730" y="285"/>
                  <a:pt x="10610" y="445"/>
                  <a:pt x="10610" y="674"/>
                </a:cubicBezTo>
                <a:cubicBezTo>
                  <a:pt x="10610" y="903"/>
                  <a:pt x="10730" y="1063"/>
                  <a:pt x="10951" y="1063"/>
                </a:cubicBezTo>
                <a:close/>
                <a:moveTo>
                  <a:pt x="10156" y="1066"/>
                </a:moveTo>
                <a:cubicBezTo>
                  <a:pt x="10091" y="1247"/>
                  <a:pt x="10051" y="1270"/>
                  <a:pt x="9970" y="1270"/>
                </a:cubicBezTo>
                <a:cubicBezTo>
                  <a:pt x="9941" y="1270"/>
                  <a:pt x="9903" y="1263"/>
                  <a:pt x="9888" y="1260"/>
                </a:cubicBezTo>
                <a:cubicBezTo>
                  <a:pt x="9878" y="1257"/>
                  <a:pt x="9875" y="1261"/>
                  <a:pt x="9875" y="1269"/>
                </a:cubicBezTo>
                <a:cubicBezTo>
                  <a:pt x="9875" y="1321"/>
                  <a:pt x="9875" y="1321"/>
                  <a:pt x="9875" y="1321"/>
                </a:cubicBezTo>
                <a:cubicBezTo>
                  <a:pt x="9875" y="1328"/>
                  <a:pt x="9878" y="1332"/>
                  <a:pt x="9885" y="1335"/>
                </a:cubicBezTo>
                <a:cubicBezTo>
                  <a:pt x="9911" y="1344"/>
                  <a:pt x="9943" y="1351"/>
                  <a:pt x="9992" y="1351"/>
                </a:cubicBezTo>
                <a:cubicBezTo>
                  <a:pt x="10109" y="1351"/>
                  <a:pt x="10165" y="1290"/>
                  <a:pt x="10245" y="1066"/>
                </a:cubicBezTo>
                <a:cubicBezTo>
                  <a:pt x="10510" y="320"/>
                  <a:pt x="10510" y="320"/>
                  <a:pt x="10510" y="320"/>
                </a:cubicBezTo>
                <a:cubicBezTo>
                  <a:pt x="10515" y="310"/>
                  <a:pt x="10512" y="303"/>
                  <a:pt x="10497" y="303"/>
                </a:cubicBezTo>
                <a:cubicBezTo>
                  <a:pt x="10438" y="303"/>
                  <a:pt x="10438" y="303"/>
                  <a:pt x="10438" y="303"/>
                </a:cubicBezTo>
                <a:cubicBezTo>
                  <a:pt x="10428" y="303"/>
                  <a:pt x="10421" y="305"/>
                  <a:pt x="10418" y="316"/>
                </a:cubicBezTo>
                <a:cubicBezTo>
                  <a:pt x="10205" y="927"/>
                  <a:pt x="10205" y="927"/>
                  <a:pt x="10205" y="927"/>
                </a:cubicBezTo>
                <a:cubicBezTo>
                  <a:pt x="9950" y="316"/>
                  <a:pt x="9950" y="316"/>
                  <a:pt x="9950" y="316"/>
                </a:cubicBezTo>
                <a:cubicBezTo>
                  <a:pt x="9946" y="305"/>
                  <a:pt x="9940" y="303"/>
                  <a:pt x="9930" y="303"/>
                </a:cubicBezTo>
                <a:cubicBezTo>
                  <a:pt x="9865" y="303"/>
                  <a:pt x="9865" y="303"/>
                  <a:pt x="9865" y="303"/>
                </a:cubicBezTo>
                <a:cubicBezTo>
                  <a:pt x="9851" y="303"/>
                  <a:pt x="9851" y="310"/>
                  <a:pt x="9855" y="320"/>
                </a:cubicBezTo>
                <a:cubicBezTo>
                  <a:pt x="10163" y="1046"/>
                  <a:pt x="10163" y="1046"/>
                  <a:pt x="10163" y="1046"/>
                </a:cubicBezTo>
                <a:lnTo>
                  <a:pt x="10156" y="1066"/>
                </a:lnTo>
                <a:close/>
                <a:moveTo>
                  <a:pt x="18302" y="1020"/>
                </a:moveTo>
                <a:cubicBezTo>
                  <a:pt x="18302" y="1027"/>
                  <a:pt x="18306" y="1034"/>
                  <a:pt x="18316" y="1038"/>
                </a:cubicBezTo>
                <a:cubicBezTo>
                  <a:pt x="18344" y="1051"/>
                  <a:pt x="18436" y="1063"/>
                  <a:pt x="18529" y="1063"/>
                </a:cubicBezTo>
                <a:cubicBezTo>
                  <a:pt x="18786" y="1063"/>
                  <a:pt x="18878" y="975"/>
                  <a:pt x="18878" y="828"/>
                </a:cubicBezTo>
                <a:cubicBezTo>
                  <a:pt x="18878" y="527"/>
                  <a:pt x="18492" y="628"/>
                  <a:pt x="18492" y="513"/>
                </a:cubicBezTo>
                <a:cubicBezTo>
                  <a:pt x="18492" y="480"/>
                  <a:pt x="18514" y="461"/>
                  <a:pt x="18623" y="461"/>
                </a:cubicBezTo>
                <a:cubicBezTo>
                  <a:pt x="18702" y="461"/>
                  <a:pt x="18784" y="472"/>
                  <a:pt x="18819" y="478"/>
                </a:cubicBezTo>
                <a:cubicBezTo>
                  <a:pt x="18829" y="480"/>
                  <a:pt x="18839" y="480"/>
                  <a:pt x="18839" y="468"/>
                </a:cubicBezTo>
                <a:cubicBezTo>
                  <a:pt x="18839" y="328"/>
                  <a:pt x="18839" y="328"/>
                  <a:pt x="18839" y="328"/>
                </a:cubicBezTo>
                <a:cubicBezTo>
                  <a:pt x="18839" y="321"/>
                  <a:pt x="18835" y="314"/>
                  <a:pt x="18825" y="310"/>
                </a:cubicBezTo>
                <a:cubicBezTo>
                  <a:pt x="18796" y="297"/>
                  <a:pt x="18695" y="285"/>
                  <a:pt x="18617" y="285"/>
                </a:cubicBezTo>
                <a:cubicBezTo>
                  <a:pt x="18387" y="285"/>
                  <a:pt x="18299" y="379"/>
                  <a:pt x="18299" y="519"/>
                </a:cubicBezTo>
                <a:cubicBezTo>
                  <a:pt x="18299" y="811"/>
                  <a:pt x="18685" y="713"/>
                  <a:pt x="18685" y="831"/>
                </a:cubicBezTo>
                <a:cubicBezTo>
                  <a:pt x="18685" y="867"/>
                  <a:pt x="18659" y="889"/>
                  <a:pt x="18518" y="889"/>
                </a:cubicBezTo>
                <a:cubicBezTo>
                  <a:pt x="18423" y="889"/>
                  <a:pt x="18377" y="880"/>
                  <a:pt x="18322" y="868"/>
                </a:cubicBezTo>
                <a:cubicBezTo>
                  <a:pt x="18309" y="866"/>
                  <a:pt x="18302" y="868"/>
                  <a:pt x="18302" y="878"/>
                </a:cubicBezTo>
                <a:lnTo>
                  <a:pt x="18302" y="1020"/>
                </a:lnTo>
                <a:close/>
                <a:moveTo>
                  <a:pt x="17606" y="1020"/>
                </a:moveTo>
                <a:cubicBezTo>
                  <a:pt x="17606" y="1027"/>
                  <a:pt x="17611" y="1034"/>
                  <a:pt x="17621" y="1038"/>
                </a:cubicBezTo>
                <a:cubicBezTo>
                  <a:pt x="17648" y="1051"/>
                  <a:pt x="17740" y="1063"/>
                  <a:pt x="17834" y="1063"/>
                </a:cubicBezTo>
                <a:cubicBezTo>
                  <a:pt x="18090" y="1063"/>
                  <a:pt x="18182" y="975"/>
                  <a:pt x="18182" y="828"/>
                </a:cubicBezTo>
                <a:cubicBezTo>
                  <a:pt x="18182" y="527"/>
                  <a:pt x="17797" y="628"/>
                  <a:pt x="17797" y="513"/>
                </a:cubicBezTo>
                <a:cubicBezTo>
                  <a:pt x="17797" y="480"/>
                  <a:pt x="17818" y="461"/>
                  <a:pt x="17928" y="461"/>
                </a:cubicBezTo>
                <a:cubicBezTo>
                  <a:pt x="18007" y="461"/>
                  <a:pt x="18089" y="472"/>
                  <a:pt x="18123" y="478"/>
                </a:cubicBezTo>
                <a:cubicBezTo>
                  <a:pt x="18133" y="480"/>
                  <a:pt x="18144" y="480"/>
                  <a:pt x="18144" y="468"/>
                </a:cubicBezTo>
                <a:cubicBezTo>
                  <a:pt x="18144" y="328"/>
                  <a:pt x="18144" y="328"/>
                  <a:pt x="18144" y="328"/>
                </a:cubicBezTo>
                <a:cubicBezTo>
                  <a:pt x="18144" y="321"/>
                  <a:pt x="18139" y="314"/>
                  <a:pt x="18129" y="310"/>
                </a:cubicBezTo>
                <a:cubicBezTo>
                  <a:pt x="18100" y="297"/>
                  <a:pt x="18000" y="285"/>
                  <a:pt x="17922" y="285"/>
                </a:cubicBezTo>
                <a:cubicBezTo>
                  <a:pt x="17691" y="285"/>
                  <a:pt x="17604" y="379"/>
                  <a:pt x="17604" y="519"/>
                </a:cubicBezTo>
                <a:cubicBezTo>
                  <a:pt x="17604" y="811"/>
                  <a:pt x="17989" y="713"/>
                  <a:pt x="17989" y="831"/>
                </a:cubicBezTo>
                <a:cubicBezTo>
                  <a:pt x="17989" y="867"/>
                  <a:pt x="17964" y="889"/>
                  <a:pt x="17822" y="889"/>
                </a:cubicBezTo>
                <a:cubicBezTo>
                  <a:pt x="17727" y="889"/>
                  <a:pt x="17681" y="880"/>
                  <a:pt x="17627" y="868"/>
                </a:cubicBezTo>
                <a:cubicBezTo>
                  <a:pt x="17614" y="866"/>
                  <a:pt x="17606" y="868"/>
                  <a:pt x="17606" y="878"/>
                </a:cubicBezTo>
                <a:lnTo>
                  <a:pt x="17606" y="1020"/>
                </a:lnTo>
                <a:close/>
                <a:moveTo>
                  <a:pt x="17409" y="1038"/>
                </a:moveTo>
                <a:cubicBezTo>
                  <a:pt x="17419" y="1034"/>
                  <a:pt x="17423" y="1027"/>
                  <a:pt x="17423" y="1020"/>
                </a:cubicBezTo>
                <a:cubicBezTo>
                  <a:pt x="17423" y="878"/>
                  <a:pt x="17423" y="878"/>
                  <a:pt x="17423" y="878"/>
                </a:cubicBezTo>
                <a:cubicBezTo>
                  <a:pt x="17423" y="867"/>
                  <a:pt x="17413" y="866"/>
                  <a:pt x="17403" y="868"/>
                </a:cubicBezTo>
                <a:cubicBezTo>
                  <a:pt x="17349" y="881"/>
                  <a:pt x="17284" y="889"/>
                  <a:pt x="17236" y="889"/>
                </a:cubicBezTo>
                <a:cubicBezTo>
                  <a:pt x="17134" y="889"/>
                  <a:pt x="17038" y="853"/>
                  <a:pt x="17013" y="737"/>
                </a:cubicBezTo>
                <a:cubicBezTo>
                  <a:pt x="17441" y="737"/>
                  <a:pt x="17441" y="737"/>
                  <a:pt x="17441" y="737"/>
                </a:cubicBezTo>
                <a:cubicBezTo>
                  <a:pt x="17449" y="737"/>
                  <a:pt x="17458" y="732"/>
                  <a:pt x="17458" y="723"/>
                </a:cubicBezTo>
                <a:cubicBezTo>
                  <a:pt x="17459" y="703"/>
                  <a:pt x="17461" y="671"/>
                  <a:pt x="17461" y="641"/>
                </a:cubicBezTo>
                <a:cubicBezTo>
                  <a:pt x="17461" y="382"/>
                  <a:pt x="17336" y="285"/>
                  <a:pt x="17140" y="285"/>
                </a:cubicBezTo>
                <a:cubicBezTo>
                  <a:pt x="16933" y="285"/>
                  <a:pt x="16803" y="439"/>
                  <a:pt x="16803" y="678"/>
                </a:cubicBezTo>
                <a:cubicBezTo>
                  <a:pt x="16803" y="930"/>
                  <a:pt x="16961" y="1063"/>
                  <a:pt x="17195" y="1063"/>
                </a:cubicBezTo>
                <a:cubicBezTo>
                  <a:pt x="17288" y="1063"/>
                  <a:pt x="17370" y="1053"/>
                  <a:pt x="17409" y="1038"/>
                </a:cubicBezTo>
                <a:close/>
                <a:moveTo>
                  <a:pt x="17146" y="461"/>
                </a:moveTo>
                <a:cubicBezTo>
                  <a:pt x="17231" y="461"/>
                  <a:pt x="17268" y="508"/>
                  <a:pt x="17268" y="601"/>
                </a:cubicBezTo>
                <a:cubicBezTo>
                  <a:pt x="17012" y="601"/>
                  <a:pt x="17012" y="601"/>
                  <a:pt x="17012" y="601"/>
                </a:cubicBezTo>
                <a:cubicBezTo>
                  <a:pt x="17028" y="491"/>
                  <a:pt x="17079" y="461"/>
                  <a:pt x="17146" y="461"/>
                </a:cubicBezTo>
                <a:close/>
                <a:moveTo>
                  <a:pt x="16626" y="1046"/>
                </a:moveTo>
                <a:cubicBezTo>
                  <a:pt x="16633" y="1046"/>
                  <a:pt x="16639" y="1040"/>
                  <a:pt x="16639" y="1033"/>
                </a:cubicBezTo>
                <a:cubicBezTo>
                  <a:pt x="16639" y="550"/>
                  <a:pt x="16639" y="550"/>
                  <a:pt x="16639" y="550"/>
                </a:cubicBezTo>
                <a:cubicBezTo>
                  <a:pt x="16639" y="389"/>
                  <a:pt x="16536" y="285"/>
                  <a:pt x="16382" y="285"/>
                </a:cubicBezTo>
                <a:cubicBezTo>
                  <a:pt x="16286" y="285"/>
                  <a:pt x="16204" y="324"/>
                  <a:pt x="16156" y="409"/>
                </a:cubicBezTo>
                <a:cubicBezTo>
                  <a:pt x="16145" y="316"/>
                  <a:pt x="16145" y="316"/>
                  <a:pt x="16145" y="316"/>
                </a:cubicBezTo>
                <a:cubicBezTo>
                  <a:pt x="16143" y="308"/>
                  <a:pt x="16136" y="303"/>
                  <a:pt x="16129" y="303"/>
                </a:cubicBezTo>
                <a:cubicBezTo>
                  <a:pt x="16001" y="303"/>
                  <a:pt x="16001" y="303"/>
                  <a:pt x="16001" y="303"/>
                </a:cubicBezTo>
                <a:cubicBezTo>
                  <a:pt x="15994" y="303"/>
                  <a:pt x="15988" y="308"/>
                  <a:pt x="15988" y="316"/>
                </a:cubicBezTo>
                <a:cubicBezTo>
                  <a:pt x="15988" y="1033"/>
                  <a:pt x="15988" y="1033"/>
                  <a:pt x="15988" y="1033"/>
                </a:cubicBezTo>
                <a:cubicBezTo>
                  <a:pt x="15988" y="1040"/>
                  <a:pt x="15994" y="1046"/>
                  <a:pt x="16001" y="1046"/>
                </a:cubicBezTo>
                <a:cubicBezTo>
                  <a:pt x="16174" y="1046"/>
                  <a:pt x="16174" y="1046"/>
                  <a:pt x="16174" y="1046"/>
                </a:cubicBezTo>
                <a:cubicBezTo>
                  <a:pt x="16182" y="1046"/>
                  <a:pt x="16189" y="1040"/>
                  <a:pt x="16189" y="1033"/>
                </a:cubicBezTo>
                <a:cubicBezTo>
                  <a:pt x="16189" y="652"/>
                  <a:pt x="16189" y="652"/>
                  <a:pt x="16189" y="652"/>
                </a:cubicBezTo>
                <a:cubicBezTo>
                  <a:pt x="16189" y="527"/>
                  <a:pt x="16244" y="468"/>
                  <a:pt x="16325" y="468"/>
                </a:cubicBezTo>
                <a:cubicBezTo>
                  <a:pt x="16395" y="468"/>
                  <a:pt x="16437" y="514"/>
                  <a:pt x="16437" y="608"/>
                </a:cubicBezTo>
                <a:cubicBezTo>
                  <a:pt x="16437" y="1033"/>
                  <a:pt x="16437" y="1033"/>
                  <a:pt x="16437" y="1033"/>
                </a:cubicBezTo>
                <a:cubicBezTo>
                  <a:pt x="16437" y="1040"/>
                  <a:pt x="16443" y="1046"/>
                  <a:pt x="16450" y="1046"/>
                </a:cubicBezTo>
                <a:lnTo>
                  <a:pt x="16626" y="1046"/>
                </a:lnTo>
                <a:close/>
                <a:moveTo>
                  <a:pt x="15757" y="1046"/>
                </a:moveTo>
                <a:cubicBezTo>
                  <a:pt x="15766" y="1046"/>
                  <a:pt x="15772" y="1040"/>
                  <a:pt x="15772" y="1031"/>
                </a:cubicBezTo>
                <a:cubicBezTo>
                  <a:pt x="15772" y="316"/>
                  <a:pt x="15772" y="316"/>
                  <a:pt x="15772" y="316"/>
                </a:cubicBezTo>
                <a:cubicBezTo>
                  <a:pt x="15772" y="308"/>
                  <a:pt x="15766" y="303"/>
                  <a:pt x="15757" y="303"/>
                </a:cubicBezTo>
                <a:cubicBezTo>
                  <a:pt x="15585" y="303"/>
                  <a:pt x="15585" y="303"/>
                  <a:pt x="15585" y="303"/>
                </a:cubicBezTo>
                <a:cubicBezTo>
                  <a:pt x="15576" y="303"/>
                  <a:pt x="15570" y="308"/>
                  <a:pt x="15570" y="316"/>
                </a:cubicBezTo>
                <a:cubicBezTo>
                  <a:pt x="15570" y="1031"/>
                  <a:pt x="15570" y="1031"/>
                  <a:pt x="15570" y="1031"/>
                </a:cubicBezTo>
                <a:cubicBezTo>
                  <a:pt x="15570" y="1040"/>
                  <a:pt x="15576" y="1046"/>
                  <a:pt x="15585" y="1046"/>
                </a:cubicBezTo>
                <a:lnTo>
                  <a:pt x="15757" y="1046"/>
                </a:lnTo>
                <a:close/>
                <a:moveTo>
                  <a:pt x="15763" y="202"/>
                </a:moveTo>
                <a:cubicBezTo>
                  <a:pt x="15772" y="202"/>
                  <a:pt x="15778" y="195"/>
                  <a:pt x="15778" y="187"/>
                </a:cubicBezTo>
                <a:cubicBezTo>
                  <a:pt x="15778" y="15"/>
                  <a:pt x="15778" y="15"/>
                  <a:pt x="15778" y="15"/>
                </a:cubicBezTo>
                <a:cubicBezTo>
                  <a:pt x="15778" y="6"/>
                  <a:pt x="15772" y="0"/>
                  <a:pt x="15763" y="0"/>
                </a:cubicBezTo>
                <a:cubicBezTo>
                  <a:pt x="15577" y="0"/>
                  <a:pt x="15577" y="0"/>
                  <a:pt x="15577" y="0"/>
                </a:cubicBezTo>
                <a:cubicBezTo>
                  <a:pt x="15570" y="0"/>
                  <a:pt x="15565" y="6"/>
                  <a:pt x="15565" y="15"/>
                </a:cubicBezTo>
                <a:cubicBezTo>
                  <a:pt x="15565" y="187"/>
                  <a:pt x="15565" y="187"/>
                  <a:pt x="15565" y="187"/>
                </a:cubicBezTo>
                <a:cubicBezTo>
                  <a:pt x="15565" y="195"/>
                  <a:pt x="15570" y="202"/>
                  <a:pt x="15577" y="202"/>
                </a:cubicBezTo>
                <a:lnTo>
                  <a:pt x="15763" y="202"/>
                </a:lnTo>
                <a:close/>
                <a:moveTo>
                  <a:pt x="14834" y="1020"/>
                </a:moveTo>
                <a:cubicBezTo>
                  <a:pt x="14834" y="1027"/>
                  <a:pt x="14839" y="1034"/>
                  <a:pt x="14849" y="1038"/>
                </a:cubicBezTo>
                <a:cubicBezTo>
                  <a:pt x="14876" y="1051"/>
                  <a:pt x="14968" y="1063"/>
                  <a:pt x="15062" y="1063"/>
                </a:cubicBezTo>
                <a:cubicBezTo>
                  <a:pt x="15318" y="1063"/>
                  <a:pt x="15410" y="975"/>
                  <a:pt x="15410" y="828"/>
                </a:cubicBezTo>
                <a:cubicBezTo>
                  <a:pt x="15410" y="527"/>
                  <a:pt x="15025" y="628"/>
                  <a:pt x="15025" y="513"/>
                </a:cubicBezTo>
                <a:cubicBezTo>
                  <a:pt x="15025" y="480"/>
                  <a:pt x="15046" y="461"/>
                  <a:pt x="15156" y="461"/>
                </a:cubicBezTo>
                <a:cubicBezTo>
                  <a:pt x="15235" y="461"/>
                  <a:pt x="15317" y="472"/>
                  <a:pt x="15351" y="478"/>
                </a:cubicBezTo>
                <a:cubicBezTo>
                  <a:pt x="15361" y="480"/>
                  <a:pt x="15372" y="480"/>
                  <a:pt x="15372" y="468"/>
                </a:cubicBezTo>
                <a:cubicBezTo>
                  <a:pt x="15372" y="328"/>
                  <a:pt x="15372" y="328"/>
                  <a:pt x="15372" y="328"/>
                </a:cubicBezTo>
                <a:cubicBezTo>
                  <a:pt x="15372" y="321"/>
                  <a:pt x="15367" y="314"/>
                  <a:pt x="15357" y="310"/>
                </a:cubicBezTo>
                <a:cubicBezTo>
                  <a:pt x="15328" y="297"/>
                  <a:pt x="15228" y="285"/>
                  <a:pt x="15150" y="285"/>
                </a:cubicBezTo>
                <a:cubicBezTo>
                  <a:pt x="14919" y="285"/>
                  <a:pt x="14832" y="379"/>
                  <a:pt x="14832" y="519"/>
                </a:cubicBezTo>
                <a:cubicBezTo>
                  <a:pt x="14832" y="811"/>
                  <a:pt x="15217" y="713"/>
                  <a:pt x="15217" y="831"/>
                </a:cubicBezTo>
                <a:cubicBezTo>
                  <a:pt x="15217" y="867"/>
                  <a:pt x="15192" y="889"/>
                  <a:pt x="15050" y="889"/>
                </a:cubicBezTo>
                <a:cubicBezTo>
                  <a:pt x="14955" y="889"/>
                  <a:pt x="14909" y="880"/>
                  <a:pt x="14855" y="868"/>
                </a:cubicBezTo>
                <a:cubicBezTo>
                  <a:pt x="14842" y="866"/>
                  <a:pt x="14834" y="868"/>
                  <a:pt x="14834" y="878"/>
                </a:cubicBezTo>
                <a:lnTo>
                  <a:pt x="14834" y="1020"/>
                </a:lnTo>
                <a:close/>
                <a:moveTo>
                  <a:pt x="14646" y="1046"/>
                </a:moveTo>
                <a:cubicBezTo>
                  <a:pt x="14653" y="1046"/>
                  <a:pt x="14659" y="1040"/>
                  <a:pt x="14659" y="1033"/>
                </a:cubicBezTo>
                <a:cubicBezTo>
                  <a:pt x="14659" y="316"/>
                  <a:pt x="14659" y="316"/>
                  <a:pt x="14659" y="316"/>
                </a:cubicBezTo>
                <a:cubicBezTo>
                  <a:pt x="14659" y="308"/>
                  <a:pt x="14653" y="303"/>
                  <a:pt x="14646" y="303"/>
                </a:cubicBezTo>
                <a:cubicBezTo>
                  <a:pt x="14473" y="303"/>
                  <a:pt x="14473" y="303"/>
                  <a:pt x="14473" y="303"/>
                </a:cubicBezTo>
                <a:cubicBezTo>
                  <a:pt x="14464" y="303"/>
                  <a:pt x="14457" y="308"/>
                  <a:pt x="14457" y="316"/>
                </a:cubicBezTo>
                <a:cubicBezTo>
                  <a:pt x="14457" y="694"/>
                  <a:pt x="14457" y="694"/>
                  <a:pt x="14457" y="694"/>
                </a:cubicBezTo>
                <a:cubicBezTo>
                  <a:pt x="14457" y="819"/>
                  <a:pt x="14404" y="880"/>
                  <a:pt x="14328" y="880"/>
                </a:cubicBezTo>
                <a:cubicBezTo>
                  <a:pt x="14261" y="880"/>
                  <a:pt x="14222" y="832"/>
                  <a:pt x="14222" y="739"/>
                </a:cubicBezTo>
                <a:cubicBezTo>
                  <a:pt x="14222" y="316"/>
                  <a:pt x="14222" y="316"/>
                  <a:pt x="14222" y="316"/>
                </a:cubicBezTo>
                <a:cubicBezTo>
                  <a:pt x="14222" y="308"/>
                  <a:pt x="14217" y="303"/>
                  <a:pt x="14209" y="303"/>
                </a:cubicBezTo>
                <a:cubicBezTo>
                  <a:pt x="14034" y="303"/>
                  <a:pt x="14034" y="303"/>
                  <a:pt x="14034" y="303"/>
                </a:cubicBezTo>
                <a:cubicBezTo>
                  <a:pt x="14027" y="303"/>
                  <a:pt x="14021" y="308"/>
                  <a:pt x="14021" y="316"/>
                </a:cubicBezTo>
                <a:cubicBezTo>
                  <a:pt x="14021" y="796"/>
                  <a:pt x="14021" y="796"/>
                  <a:pt x="14021" y="796"/>
                </a:cubicBezTo>
                <a:cubicBezTo>
                  <a:pt x="14021" y="959"/>
                  <a:pt x="14120" y="1063"/>
                  <a:pt x="14270" y="1063"/>
                </a:cubicBezTo>
                <a:cubicBezTo>
                  <a:pt x="14366" y="1063"/>
                  <a:pt x="14443" y="1022"/>
                  <a:pt x="14490" y="938"/>
                </a:cubicBezTo>
                <a:cubicBezTo>
                  <a:pt x="14502" y="1033"/>
                  <a:pt x="14502" y="1033"/>
                  <a:pt x="14502" y="1033"/>
                </a:cubicBezTo>
                <a:cubicBezTo>
                  <a:pt x="14503" y="1040"/>
                  <a:pt x="14510" y="1046"/>
                  <a:pt x="14518" y="1046"/>
                </a:cubicBezTo>
                <a:lnTo>
                  <a:pt x="14646" y="1046"/>
                </a:lnTo>
                <a:close/>
                <a:moveTo>
                  <a:pt x="13495" y="896"/>
                </a:moveTo>
                <a:cubicBezTo>
                  <a:pt x="13394" y="896"/>
                  <a:pt x="13340" y="825"/>
                  <a:pt x="13340" y="674"/>
                </a:cubicBezTo>
                <a:cubicBezTo>
                  <a:pt x="13340" y="523"/>
                  <a:pt x="13394" y="451"/>
                  <a:pt x="13495" y="451"/>
                </a:cubicBezTo>
                <a:cubicBezTo>
                  <a:pt x="13596" y="451"/>
                  <a:pt x="13651" y="521"/>
                  <a:pt x="13651" y="674"/>
                </a:cubicBezTo>
                <a:cubicBezTo>
                  <a:pt x="13651" y="825"/>
                  <a:pt x="13596" y="896"/>
                  <a:pt x="13495" y="896"/>
                </a:cubicBezTo>
                <a:close/>
                <a:moveTo>
                  <a:pt x="13285" y="1046"/>
                </a:moveTo>
                <a:cubicBezTo>
                  <a:pt x="13292" y="1046"/>
                  <a:pt x="13299" y="1040"/>
                  <a:pt x="13301" y="1033"/>
                </a:cubicBezTo>
                <a:cubicBezTo>
                  <a:pt x="13312" y="939"/>
                  <a:pt x="13312" y="939"/>
                  <a:pt x="13312" y="939"/>
                </a:cubicBezTo>
                <a:cubicBezTo>
                  <a:pt x="13366" y="1022"/>
                  <a:pt x="13441" y="1063"/>
                  <a:pt x="13547" y="1063"/>
                </a:cubicBezTo>
                <a:cubicBezTo>
                  <a:pt x="13746" y="1063"/>
                  <a:pt x="13857" y="897"/>
                  <a:pt x="13857" y="674"/>
                </a:cubicBezTo>
                <a:cubicBezTo>
                  <a:pt x="13857" y="412"/>
                  <a:pt x="13713" y="285"/>
                  <a:pt x="13538" y="285"/>
                </a:cubicBezTo>
                <a:cubicBezTo>
                  <a:pt x="13461" y="285"/>
                  <a:pt x="13396" y="311"/>
                  <a:pt x="13345" y="367"/>
                </a:cubicBezTo>
                <a:cubicBezTo>
                  <a:pt x="13345" y="13"/>
                  <a:pt x="13345" y="13"/>
                  <a:pt x="13345" y="13"/>
                </a:cubicBezTo>
                <a:cubicBezTo>
                  <a:pt x="13345" y="6"/>
                  <a:pt x="13338" y="0"/>
                  <a:pt x="13330" y="0"/>
                </a:cubicBezTo>
                <a:cubicBezTo>
                  <a:pt x="13157" y="0"/>
                  <a:pt x="13157" y="0"/>
                  <a:pt x="13157" y="0"/>
                </a:cubicBezTo>
                <a:cubicBezTo>
                  <a:pt x="13150" y="0"/>
                  <a:pt x="13144" y="6"/>
                  <a:pt x="13144" y="13"/>
                </a:cubicBezTo>
                <a:cubicBezTo>
                  <a:pt x="13144" y="1033"/>
                  <a:pt x="13144" y="1033"/>
                  <a:pt x="13144" y="1033"/>
                </a:cubicBezTo>
                <a:cubicBezTo>
                  <a:pt x="13144" y="1040"/>
                  <a:pt x="13150" y="1046"/>
                  <a:pt x="13157" y="1046"/>
                </a:cubicBezTo>
                <a:lnTo>
                  <a:pt x="13285" y="10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nl-NL" sz="1799" dirty="0"/>
          </a:p>
        </p:txBody>
      </p:sp>
      <p:sp>
        <p:nvSpPr>
          <p:cNvPr id="12" name="Freeform 9">
            <a:extLst>
              <a:ext uri="{FF2B5EF4-FFF2-40B4-BE49-F238E27FC236}">
                <a16:creationId xmlns:a16="http://schemas.microsoft.com/office/drawing/2014/main" id="{A88D4D55-0384-439E-8F04-B47D96E56B96}"/>
              </a:ext>
            </a:extLst>
          </p:cNvPr>
          <p:cNvSpPr>
            <a:spLocks noSelect="1" noEditPoints="1"/>
          </p:cNvSpPr>
          <p:nvPr userDrawn="1"/>
        </p:nvSpPr>
        <p:spPr bwMode="gray">
          <a:xfrm>
            <a:off x="9587591" y="5956301"/>
            <a:ext cx="2063213" cy="284163"/>
          </a:xfrm>
          <a:custGeom>
            <a:avLst/>
            <a:gdLst>
              <a:gd name="T0" fmla="*/ 13 w 6500"/>
              <a:gd name="T1" fmla="*/ 15 h 897"/>
              <a:gd name="T2" fmla="*/ 0 w 6500"/>
              <a:gd name="T3" fmla="*/ 870 h 897"/>
              <a:gd name="T4" fmla="*/ 169 w 6500"/>
              <a:gd name="T5" fmla="*/ 882 h 897"/>
              <a:gd name="T6" fmla="*/ 181 w 6500"/>
              <a:gd name="T7" fmla="*/ 610 h 897"/>
              <a:gd name="T8" fmla="*/ 689 w 6500"/>
              <a:gd name="T9" fmla="*/ 305 h 897"/>
              <a:gd name="T10" fmla="*/ 350 w 6500"/>
              <a:gd name="T11" fmla="*/ 449 h 897"/>
              <a:gd name="T12" fmla="*/ 181 w 6500"/>
              <a:gd name="T13" fmla="*/ 175 h 897"/>
              <a:gd name="T14" fmla="*/ 498 w 6500"/>
              <a:gd name="T15" fmla="*/ 315 h 897"/>
              <a:gd name="T16" fmla="*/ 1316 w 6500"/>
              <a:gd name="T17" fmla="*/ 529 h 897"/>
              <a:gd name="T18" fmla="*/ 1204 w 6500"/>
              <a:gd name="T19" fmla="*/ 15 h 897"/>
              <a:gd name="T20" fmla="*/ 831 w 6500"/>
              <a:gd name="T21" fmla="*/ 27 h 897"/>
              <a:gd name="T22" fmla="*/ 844 w 6500"/>
              <a:gd name="T23" fmla="*/ 882 h 897"/>
              <a:gd name="T24" fmla="*/ 1012 w 6500"/>
              <a:gd name="T25" fmla="*/ 870 h 897"/>
              <a:gd name="T26" fmla="*/ 1145 w 6500"/>
              <a:gd name="T27" fmla="*/ 569 h 897"/>
              <a:gd name="T28" fmla="*/ 1338 w 6500"/>
              <a:gd name="T29" fmla="*/ 882 h 897"/>
              <a:gd name="T30" fmla="*/ 1521 w 6500"/>
              <a:gd name="T31" fmla="*/ 865 h 897"/>
              <a:gd name="T32" fmla="*/ 1181 w 6500"/>
              <a:gd name="T33" fmla="*/ 408 h 897"/>
              <a:gd name="T34" fmla="*/ 1012 w 6500"/>
              <a:gd name="T35" fmla="*/ 174 h 897"/>
              <a:gd name="T36" fmla="*/ 1312 w 6500"/>
              <a:gd name="T37" fmla="*/ 294 h 897"/>
              <a:gd name="T38" fmla="*/ 2019 w 6500"/>
              <a:gd name="T39" fmla="*/ 0 h 897"/>
              <a:gd name="T40" fmla="*/ 2019 w 6500"/>
              <a:gd name="T41" fmla="*/ 897 h 897"/>
              <a:gd name="T42" fmla="*/ 2019 w 6500"/>
              <a:gd name="T43" fmla="*/ 0 h 897"/>
              <a:gd name="T44" fmla="*/ 1822 w 6500"/>
              <a:gd name="T45" fmla="*/ 449 h 897"/>
              <a:gd name="T46" fmla="*/ 2216 w 6500"/>
              <a:gd name="T47" fmla="*/ 449 h 897"/>
              <a:gd name="T48" fmla="*/ 3164 w 6500"/>
              <a:gd name="T49" fmla="*/ 27 h 897"/>
              <a:gd name="T50" fmla="*/ 3151 w 6500"/>
              <a:gd name="T51" fmla="*/ 175 h 897"/>
              <a:gd name="T52" fmla="*/ 2750 w 6500"/>
              <a:gd name="T53" fmla="*/ 387 h 897"/>
              <a:gd name="T54" fmla="*/ 3139 w 6500"/>
              <a:gd name="T55" fmla="*/ 399 h 897"/>
              <a:gd name="T56" fmla="*/ 3127 w 6500"/>
              <a:gd name="T57" fmla="*/ 546 h 897"/>
              <a:gd name="T58" fmla="*/ 2750 w 6500"/>
              <a:gd name="T59" fmla="*/ 870 h 897"/>
              <a:gd name="T60" fmla="*/ 2582 w 6500"/>
              <a:gd name="T61" fmla="*/ 882 h 897"/>
              <a:gd name="T62" fmla="*/ 2569 w 6500"/>
              <a:gd name="T63" fmla="*/ 27 h 897"/>
              <a:gd name="T64" fmla="*/ 3151 w 6500"/>
              <a:gd name="T65" fmla="*/ 15 h 897"/>
              <a:gd name="T66" fmla="*/ 3945 w 6500"/>
              <a:gd name="T67" fmla="*/ 719 h 897"/>
              <a:gd name="T68" fmla="*/ 3931 w 6500"/>
              <a:gd name="T69" fmla="*/ 868 h 897"/>
              <a:gd name="T70" fmla="*/ 3289 w 6500"/>
              <a:gd name="T71" fmla="*/ 452 h 897"/>
              <a:gd name="T72" fmla="*/ 3923 w 6500"/>
              <a:gd name="T73" fmla="*/ 29 h 897"/>
              <a:gd name="T74" fmla="*/ 3939 w 6500"/>
              <a:gd name="T75" fmla="*/ 181 h 897"/>
              <a:gd name="T76" fmla="*/ 3731 w 6500"/>
              <a:gd name="T77" fmla="*/ 169 h 897"/>
              <a:gd name="T78" fmla="*/ 3731 w 6500"/>
              <a:gd name="T79" fmla="*/ 732 h 897"/>
              <a:gd name="T80" fmla="*/ 3945 w 6500"/>
              <a:gd name="T81" fmla="*/ 719 h 897"/>
              <a:gd name="T82" fmla="*/ 5740 w 6500"/>
              <a:gd name="T83" fmla="*/ 271 h 897"/>
              <a:gd name="T84" fmla="*/ 5081 w 6500"/>
              <a:gd name="T85" fmla="*/ 15 h 897"/>
              <a:gd name="T86" fmla="*/ 5069 w 6500"/>
              <a:gd name="T87" fmla="*/ 870 h 897"/>
              <a:gd name="T88" fmla="*/ 5237 w 6500"/>
              <a:gd name="T89" fmla="*/ 882 h 897"/>
              <a:gd name="T90" fmla="*/ 5250 w 6500"/>
              <a:gd name="T91" fmla="*/ 569 h 897"/>
              <a:gd name="T92" fmla="*/ 5556 w 6500"/>
              <a:gd name="T93" fmla="*/ 872 h 897"/>
              <a:gd name="T94" fmla="*/ 5754 w 6500"/>
              <a:gd name="T95" fmla="*/ 882 h 897"/>
              <a:gd name="T96" fmla="*/ 5553 w 6500"/>
              <a:gd name="T97" fmla="*/ 529 h 897"/>
              <a:gd name="T98" fmla="*/ 5250 w 6500"/>
              <a:gd name="T99" fmla="*/ 408 h 897"/>
              <a:gd name="T100" fmla="*/ 5418 w 6500"/>
              <a:gd name="T101" fmla="*/ 174 h 897"/>
              <a:gd name="T102" fmla="*/ 5418 w 6500"/>
              <a:gd name="T103" fmla="*/ 408 h 897"/>
              <a:gd name="T104" fmla="*/ 6500 w 6500"/>
              <a:gd name="T105" fmla="*/ 870 h 897"/>
              <a:gd name="T106" fmla="*/ 5893 w 6500"/>
              <a:gd name="T107" fmla="*/ 882 h 897"/>
              <a:gd name="T108" fmla="*/ 5880 w 6500"/>
              <a:gd name="T109" fmla="*/ 27 h 897"/>
              <a:gd name="T110" fmla="*/ 6475 w 6500"/>
              <a:gd name="T111" fmla="*/ 15 h 897"/>
              <a:gd name="T112" fmla="*/ 6487 w 6500"/>
              <a:gd name="T113" fmla="*/ 162 h 897"/>
              <a:gd name="T114" fmla="*/ 6061 w 6500"/>
              <a:gd name="T115" fmla="*/ 175 h 897"/>
              <a:gd name="T116" fmla="*/ 6450 w 6500"/>
              <a:gd name="T117" fmla="*/ 362 h 897"/>
              <a:gd name="T118" fmla="*/ 6462 w 6500"/>
              <a:gd name="T119" fmla="*/ 509 h 897"/>
              <a:gd name="T120" fmla="*/ 6061 w 6500"/>
              <a:gd name="T121" fmla="*/ 522 h 897"/>
              <a:gd name="T122" fmla="*/ 6487 w 6500"/>
              <a:gd name="T123" fmla="*/ 722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00" h="897">
                <a:moveTo>
                  <a:pt x="366" y="15"/>
                </a:moveTo>
                <a:cubicBezTo>
                  <a:pt x="13" y="15"/>
                  <a:pt x="13" y="15"/>
                  <a:pt x="13" y="15"/>
                </a:cubicBezTo>
                <a:cubicBezTo>
                  <a:pt x="5" y="15"/>
                  <a:pt x="0" y="21"/>
                  <a:pt x="0" y="27"/>
                </a:cubicBezTo>
                <a:cubicBezTo>
                  <a:pt x="0" y="870"/>
                  <a:pt x="0" y="870"/>
                  <a:pt x="0" y="870"/>
                </a:cubicBezTo>
                <a:cubicBezTo>
                  <a:pt x="0" y="877"/>
                  <a:pt x="5" y="882"/>
                  <a:pt x="13" y="882"/>
                </a:cubicBezTo>
                <a:cubicBezTo>
                  <a:pt x="169" y="882"/>
                  <a:pt x="169" y="882"/>
                  <a:pt x="169" y="882"/>
                </a:cubicBezTo>
                <a:cubicBezTo>
                  <a:pt x="176" y="882"/>
                  <a:pt x="181" y="877"/>
                  <a:pt x="181" y="870"/>
                </a:cubicBezTo>
                <a:cubicBezTo>
                  <a:pt x="181" y="610"/>
                  <a:pt x="181" y="610"/>
                  <a:pt x="181" y="610"/>
                </a:cubicBezTo>
                <a:cubicBezTo>
                  <a:pt x="356" y="610"/>
                  <a:pt x="356" y="610"/>
                  <a:pt x="356" y="610"/>
                </a:cubicBezTo>
                <a:cubicBezTo>
                  <a:pt x="575" y="610"/>
                  <a:pt x="689" y="491"/>
                  <a:pt x="689" y="305"/>
                </a:cubicBezTo>
                <a:cubicBezTo>
                  <a:pt x="689" y="133"/>
                  <a:pt x="585" y="15"/>
                  <a:pt x="366" y="15"/>
                </a:cubicBezTo>
                <a:close/>
                <a:moveTo>
                  <a:pt x="350" y="449"/>
                </a:moveTo>
                <a:cubicBezTo>
                  <a:pt x="181" y="449"/>
                  <a:pt x="181" y="449"/>
                  <a:pt x="181" y="449"/>
                </a:cubicBezTo>
                <a:cubicBezTo>
                  <a:pt x="181" y="175"/>
                  <a:pt x="181" y="175"/>
                  <a:pt x="181" y="175"/>
                </a:cubicBezTo>
                <a:cubicBezTo>
                  <a:pt x="350" y="175"/>
                  <a:pt x="350" y="175"/>
                  <a:pt x="350" y="175"/>
                </a:cubicBezTo>
                <a:cubicBezTo>
                  <a:pt x="450" y="175"/>
                  <a:pt x="498" y="233"/>
                  <a:pt x="498" y="315"/>
                </a:cubicBezTo>
                <a:cubicBezTo>
                  <a:pt x="498" y="398"/>
                  <a:pt x="447" y="449"/>
                  <a:pt x="350" y="449"/>
                </a:cubicBezTo>
                <a:close/>
                <a:moveTo>
                  <a:pt x="1316" y="529"/>
                </a:moveTo>
                <a:cubicBezTo>
                  <a:pt x="1452" y="492"/>
                  <a:pt x="1503" y="388"/>
                  <a:pt x="1503" y="271"/>
                </a:cubicBezTo>
                <a:cubicBezTo>
                  <a:pt x="1503" y="124"/>
                  <a:pt x="1414" y="15"/>
                  <a:pt x="1204" y="15"/>
                </a:cubicBezTo>
                <a:cubicBezTo>
                  <a:pt x="844" y="15"/>
                  <a:pt x="844" y="15"/>
                  <a:pt x="844" y="15"/>
                </a:cubicBezTo>
                <a:cubicBezTo>
                  <a:pt x="836" y="15"/>
                  <a:pt x="831" y="21"/>
                  <a:pt x="831" y="27"/>
                </a:cubicBezTo>
                <a:cubicBezTo>
                  <a:pt x="831" y="870"/>
                  <a:pt x="831" y="870"/>
                  <a:pt x="831" y="870"/>
                </a:cubicBezTo>
                <a:cubicBezTo>
                  <a:pt x="831" y="877"/>
                  <a:pt x="836" y="882"/>
                  <a:pt x="844" y="882"/>
                </a:cubicBezTo>
                <a:cubicBezTo>
                  <a:pt x="1000" y="882"/>
                  <a:pt x="1000" y="882"/>
                  <a:pt x="1000" y="882"/>
                </a:cubicBezTo>
                <a:cubicBezTo>
                  <a:pt x="1007" y="882"/>
                  <a:pt x="1012" y="877"/>
                  <a:pt x="1012" y="870"/>
                </a:cubicBezTo>
                <a:cubicBezTo>
                  <a:pt x="1012" y="569"/>
                  <a:pt x="1012" y="569"/>
                  <a:pt x="1012" y="569"/>
                </a:cubicBezTo>
                <a:cubicBezTo>
                  <a:pt x="1145" y="569"/>
                  <a:pt x="1145" y="569"/>
                  <a:pt x="1145" y="569"/>
                </a:cubicBezTo>
                <a:cubicBezTo>
                  <a:pt x="1318" y="872"/>
                  <a:pt x="1318" y="872"/>
                  <a:pt x="1318" y="872"/>
                </a:cubicBezTo>
                <a:cubicBezTo>
                  <a:pt x="1322" y="878"/>
                  <a:pt x="1331" y="882"/>
                  <a:pt x="1338" y="882"/>
                </a:cubicBezTo>
                <a:cubicBezTo>
                  <a:pt x="1516" y="882"/>
                  <a:pt x="1516" y="882"/>
                  <a:pt x="1516" y="882"/>
                </a:cubicBezTo>
                <a:cubicBezTo>
                  <a:pt x="1524" y="882"/>
                  <a:pt x="1529" y="875"/>
                  <a:pt x="1521" y="865"/>
                </a:cubicBezTo>
                <a:lnTo>
                  <a:pt x="1316" y="529"/>
                </a:lnTo>
                <a:close/>
                <a:moveTo>
                  <a:pt x="1181" y="408"/>
                </a:moveTo>
                <a:cubicBezTo>
                  <a:pt x="1012" y="408"/>
                  <a:pt x="1012" y="408"/>
                  <a:pt x="1012" y="408"/>
                </a:cubicBezTo>
                <a:cubicBezTo>
                  <a:pt x="1012" y="174"/>
                  <a:pt x="1012" y="174"/>
                  <a:pt x="1012" y="174"/>
                </a:cubicBezTo>
                <a:cubicBezTo>
                  <a:pt x="1181" y="174"/>
                  <a:pt x="1181" y="174"/>
                  <a:pt x="1181" y="174"/>
                </a:cubicBezTo>
                <a:cubicBezTo>
                  <a:pt x="1266" y="174"/>
                  <a:pt x="1312" y="223"/>
                  <a:pt x="1312" y="294"/>
                </a:cubicBezTo>
                <a:cubicBezTo>
                  <a:pt x="1312" y="366"/>
                  <a:pt x="1264" y="408"/>
                  <a:pt x="1181" y="408"/>
                </a:cubicBezTo>
                <a:close/>
                <a:moveTo>
                  <a:pt x="2019" y="0"/>
                </a:moveTo>
                <a:cubicBezTo>
                  <a:pt x="1753" y="0"/>
                  <a:pt x="1632" y="171"/>
                  <a:pt x="1632" y="449"/>
                </a:cubicBezTo>
                <a:cubicBezTo>
                  <a:pt x="1632" y="726"/>
                  <a:pt x="1753" y="897"/>
                  <a:pt x="2019" y="897"/>
                </a:cubicBezTo>
                <a:cubicBezTo>
                  <a:pt x="2286" y="897"/>
                  <a:pt x="2407" y="726"/>
                  <a:pt x="2407" y="449"/>
                </a:cubicBezTo>
                <a:cubicBezTo>
                  <a:pt x="2407" y="171"/>
                  <a:pt x="2286" y="0"/>
                  <a:pt x="2019" y="0"/>
                </a:cubicBezTo>
                <a:close/>
                <a:moveTo>
                  <a:pt x="2019" y="730"/>
                </a:moveTo>
                <a:cubicBezTo>
                  <a:pt x="1892" y="730"/>
                  <a:pt x="1822" y="647"/>
                  <a:pt x="1822" y="449"/>
                </a:cubicBezTo>
                <a:cubicBezTo>
                  <a:pt x="1822" y="250"/>
                  <a:pt x="1886" y="167"/>
                  <a:pt x="2019" y="167"/>
                </a:cubicBezTo>
                <a:cubicBezTo>
                  <a:pt x="2153" y="167"/>
                  <a:pt x="2216" y="250"/>
                  <a:pt x="2216" y="449"/>
                </a:cubicBezTo>
                <a:cubicBezTo>
                  <a:pt x="2216" y="647"/>
                  <a:pt x="2147" y="730"/>
                  <a:pt x="2019" y="730"/>
                </a:cubicBezTo>
                <a:close/>
                <a:moveTo>
                  <a:pt x="3164" y="27"/>
                </a:moveTo>
                <a:cubicBezTo>
                  <a:pt x="3164" y="162"/>
                  <a:pt x="3164" y="162"/>
                  <a:pt x="3164" y="162"/>
                </a:cubicBezTo>
                <a:cubicBezTo>
                  <a:pt x="3164" y="170"/>
                  <a:pt x="3159" y="175"/>
                  <a:pt x="3151" y="175"/>
                </a:cubicBezTo>
                <a:cubicBezTo>
                  <a:pt x="2750" y="175"/>
                  <a:pt x="2750" y="175"/>
                  <a:pt x="2750" y="175"/>
                </a:cubicBezTo>
                <a:cubicBezTo>
                  <a:pt x="2750" y="387"/>
                  <a:pt x="2750" y="387"/>
                  <a:pt x="2750" y="387"/>
                </a:cubicBezTo>
                <a:cubicBezTo>
                  <a:pt x="3127" y="387"/>
                  <a:pt x="3127" y="387"/>
                  <a:pt x="3127" y="387"/>
                </a:cubicBezTo>
                <a:cubicBezTo>
                  <a:pt x="3134" y="387"/>
                  <a:pt x="3139" y="392"/>
                  <a:pt x="3139" y="399"/>
                </a:cubicBezTo>
                <a:cubicBezTo>
                  <a:pt x="3139" y="534"/>
                  <a:pt x="3139" y="534"/>
                  <a:pt x="3139" y="534"/>
                </a:cubicBezTo>
                <a:cubicBezTo>
                  <a:pt x="3139" y="541"/>
                  <a:pt x="3134" y="546"/>
                  <a:pt x="3127" y="546"/>
                </a:cubicBezTo>
                <a:cubicBezTo>
                  <a:pt x="2750" y="546"/>
                  <a:pt x="2750" y="546"/>
                  <a:pt x="2750" y="546"/>
                </a:cubicBezTo>
                <a:cubicBezTo>
                  <a:pt x="2750" y="870"/>
                  <a:pt x="2750" y="870"/>
                  <a:pt x="2750" y="870"/>
                </a:cubicBezTo>
                <a:cubicBezTo>
                  <a:pt x="2750" y="877"/>
                  <a:pt x="2745" y="882"/>
                  <a:pt x="2738" y="882"/>
                </a:cubicBezTo>
                <a:cubicBezTo>
                  <a:pt x="2582" y="882"/>
                  <a:pt x="2582" y="882"/>
                  <a:pt x="2582" y="882"/>
                </a:cubicBezTo>
                <a:cubicBezTo>
                  <a:pt x="2574" y="882"/>
                  <a:pt x="2569" y="877"/>
                  <a:pt x="2569" y="870"/>
                </a:cubicBezTo>
                <a:cubicBezTo>
                  <a:pt x="2569" y="27"/>
                  <a:pt x="2569" y="27"/>
                  <a:pt x="2569" y="27"/>
                </a:cubicBezTo>
                <a:cubicBezTo>
                  <a:pt x="2569" y="21"/>
                  <a:pt x="2574" y="15"/>
                  <a:pt x="2582" y="15"/>
                </a:cubicBezTo>
                <a:cubicBezTo>
                  <a:pt x="3151" y="15"/>
                  <a:pt x="3151" y="15"/>
                  <a:pt x="3151" y="15"/>
                </a:cubicBezTo>
                <a:cubicBezTo>
                  <a:pt x="3159" y="15"/>
                  <a:pt x="3164" y="20"/>
                  <a:pt x="3164" y="27"/>
                </a:cubicBezTo>
                <a:close/>
                <a:moveTo>
                  <a:pt x="3945" y="719"/>
                </a:moveTo>
                <a:cubicBezTo>
                  <a:pt x="3945" y="846"/>
                  <a:pt x="3945" y="846"/>
                  <a:pt x="3945" y="846"/>
                </a:cubicBezTo>
                <a:cubicBezTo>
                  <a:pt x="3945" y="856"/>
                  <a:pt x="3940" y="865"/>
                  <a:pt x="3931" y="868"/>
                </a:cubicBezTo>
                <a:cubicBezTo>
                  <a:pt x="3888" y="887"/>
                  <a:pt x="3810" y="897"/>
                  <a:pt x="3708" y="897"/>
                </a:cubicBezTo>
                <a:cubicBezTo>
                  <a:pt x="3451" y="897"/>
                  <a:pt x="3289" y="743"/>
                  <a:pt x="3289" y="452"/>
                </a:cubicBezTo>
                <a:cubicBezTo>
                  <a:pt x="3289" y="94"/>
                  <a:pt x="3514" y="0"/>
                  <a:pt x="3719" y="0"/>
                </a:cubicBezTo>
                <a:cubicBezTo>
                  <a:pt x="3805" y="0"/>
                  <a:pt x="3880" y="13"/>
                  <a:pt x="3923" y="29"/>
                </a:cubicBezTo>
                <a:cubicBezTo>
                  <a:pt x="3933" y="32"/>
                  <a:pt x="3939" y="42"/>
                  <a:pt x="3939" y="50"/>
                </a:cubicBezTo>
                <a:cubicBezTo>
                  <a:pt x="3939" y="181"/>
                  <a:pt x="3939" y="181"/>
                  <a:pt x="3939" y="181"/>
                </a:cubicBezTo>
                <a:cubicBezTo>
                  <a:pt x="3939" y="193"/>
                  <a:pt x="3927" y="195"/>
                  <a:pt x="3913" y="191"/>
                </a:cubicBezTo>
                <a:cubicBezTo>
                  <a:pt x="3861" y="175"/>
                  <a:pt x="3798" y="169"/>
                  <a:pt x="3731" y="169"/>
                </a:cubicBezTo>
                <a:cubicBezTo>
                  <a:pt x="3571" y="169"/>
                  <a:pt x="3480" y="264"/>
                  <a:pt x="3480" y="450"/>
                </a:cubicBezTo>
                <a:cubicBezTo>
                  <a:pt x="3480" y="640"/>
                  <a:pt x="3581" y="732"/>
                  <a:pt x="3731" y="732"/>
                </a:cubicBezTo>
                <a:cubicBezTo>
                  <a:pt x="3791" y="732"/>
                  <a:pt x="3854" y="723"/>
                  <a:pt x="3918" y="709"/>
                </a:cubicBezTo>
                <a:cubicBezTo>
                  <a:pt x="3938" y="704"/>
                  <a:pt x="3945" y="710"/>
                  <a:pt x="3945" y="719"/>
                </a:cubicBezTo>
                <a:close/>
                <a:moveTo>
                  <a:pt x="5553" y="529"/>
                </a:moveTo>
                <a:cubicBezTo>
                  <a:pt x="5689" y="492"/>
                  <a:pt x="5740" y="388"/>
                  <a:pt x="5740" y="271"/>
                </a:cubicBezTo>
                <a:cubicBezTo>
                  <a:pt x="5740" y="124"/>
                  <a:pt x="5651" y="15"/>
                  <a:pt x="5442" y="15"/>
                </a:cubicBezTo>
                <a:cubicBezTo>
                  <a:pt x="5081" y="15"/>
                  <a:pt x="5081" y="15"/>
                  <a:pt x="5081" y="15"/>
                </a:cubicBezTo>
                <a:cubicBezTo>
                  <a:pt x="5074" y="15"/>
                  <a:pt x="5069" y="21"/>
                  <a:pt x="5069" y="27"/>
                </a:cubicBezTo>
                <a:cubicBezTo>
                  <a:pt x="5069" y="870"/>
                  <a:pt x="5069" y="870"/>
                  <a:pt x="5069" y="870"/>
                </a:cubicBezTo>
                <a:cubicBezTo>
                  <a:pt x="5069" y="877"/>
                  <a:pt x="5074" y="882"/>
                  <a:pt x="5081" y="882"/>
                </a:cubicBezTo>
                <a:cubicBezTo>
                  <a:pt x="5237" y="882"/>
                  <a:pt x="5237" y="882"/>
                  <a:pt x="5237" y="882"/>
                </a:cubicBezTo>
                <a:cubicBezTo>
                  <a:pt x="5245" y="882"/>
                  <a:pt x="5250" y="877"/>
                  <a:pt x="5250" y="870"/>
                </a:cubicBezTo>
                <a:cubicBezTo>
                  <a:pt x="5250" y="569"/>
                  <a:pt x="5250" y="569"/>
                  <a:pt x="5250" y="569"/>
                </a:cubicBezTo>
                <a:cubicBezTo>
                  <a:pt x="5382" y="569"/>
                  <a:pt x="5382" y="569"/>
                  <a:pt x="5382" y="569"/>
                </a:cubicBezTo>
                <a:cubicBezTo>
                  <a:pt x="5556" y="872"/>
                  <a:pt x="5556" y="872"/>
                  <a:pt x="5556" y="872"/>
                </a:cubicBezTo>
                <a:cubicBezTo>
                  <a:pt x="5559" y="878"/>
                  <a:pt x="5568" y="882"/>
                  <a:pt x="5575" y="882"/>
                </a:cubicBezTo>
                <a:cubicBezTo>
                  <a:pt x="5754" y="882"/>
                  <a:pt x="5754" y="882"/>
                  <a:pt x="5754" y="882"/>
                </a:cubicBezTo>
                <a:cubicBezTo>
                  <a:pt x="5761" y="882"/>
                  <a:pt x="5766" y="875"/>
                  <a:pt x="5759" y="865"/>
                </a:cubicBezTo>
                <a:lnTo>
                  <a:pt x="5553" y="529"/>
                </a:lnTo>
                <a:close/>
                <a:moveTo>
                  <a:pt x="5418" y="408"/>
                </a:moveTo>
                <a:cubicBezTo>
                  <a:pt x="5250" y="408"/>
                  <a:pt x="5250" y="408"/>
                  <a:pt x="5250" y="408"/>
                </a:cubicBezTo>
                <a:cubicBezTo>
                  <a:pt x="5250" y="174"/>
                  <a:pt x="5250" y="174"/>
                  <a:pt x="5250" y="174"/>
                </a:cubicBezTo>
                <a:cubicBezTo>
                  <a:pt x="5418" y="174"/>
                  <a:pt x="5418" y="174"/>
                  <a:pt x="5418" y="174"/>
                </a:cubicBezTo>
                <a:cubicBezTo>
                  <a:pt x="5504" y="174"/>
                  <a:pt x="5549" y="223"/>
                  <a:pt x="5549" y="294"/>
                </a:cubicBezTo>
                <a:cubicBezTo>
                  <a:pt x="5549" y="366"/>
                  <a:pt x="5501" y="408"/>
                  <a:pt x="5418" y="408"/>
                </a:cubicBezTo>
                <a:close/>
                <a:moveTo>
                  <a:pt x="6500" y="735"/>
                </a:moveTo>
                <a:cubicBezTo>
                  <a:pt x="6500" y="870"/>
                  <a:pt x="6500" y="870"/>
                  <a:pt x="6500" y="870"/>
                </a:cubicBezTo>
                <a:cubicBezTo>
                  <a:pt x="6500" y="877"/>
                  <a:pt x="6495" y="882"/>
                  <a:pt x="6487" y="882"/>
                </a:cubicBezTo>
                <a:cubicBezTo>
                  <a:pt x="5893" y="882"/>
                  <a:pt x="5893" y="882"/>
                  <a:pt x="5893" y="882"/>
                </a:cubicBezTo>
                <a:cubicBezTo>
                  <a:pt x="5885" y="882"/>
                  <a:pt x="5880" y="877"/>
                  <a:pt x="5880" y="870"/>
                </a:cubicBezTo>
                <a:cubicBezTo>
                  <a:pt x="5880" y="27"/>
                  <a:pt x="5880" y="27"/>
                  <a:pt x="5880" y="27"/>
                </a:cubicBezTo>
                <a:cubicBezTo>
                  <a:pt x="5880" y="21"/>
                  <a:pt x="5885" y="15"/>
                  <a:pt x="5893" y="15"/>
                </a:cubicBezTo>
                <a:cubicBezTo>
                  <a:pt x="6475" y="15"/>
                  <a:pt x="6475" y="15"/>
                  <a:pt x="6475" y="15"/>
                </a:cubicBezTo>
                <a:cubicBezTo>
                  <a:pt x="6482" y="15"/>
                  <a:pt x="6487" y="20"/>
                  <a:pt x="6487" y="27"/>
                </a:cubicBezTo>
                <a:cubicBezTo>
                  <a:pt x="6487" y="162"/>
                  <a:pt x="6487" y="162"/>
                  <a:pt x="6487" y="162"/>
                </a:cubicBezTo>
                <a:cubicBezTo>
                  <a:pt x="6487" y="170"/>
                  <a:pt x="6482" y="175"/>
                  <a:pt x="6475" y="175"/>
                </a:cubicBezTo>
                <a:cubicBezTo>
                  <a:pt x="6061" y="175"/>
                  <a:pt x="6061" y="175"/>
                  <a:pt x="6061" y="175"/>
                </a:cubicBezTo>
                <a:cubicBezTo>
                  <a:pt x="6061" y="362"/>
                  <a:pt x="6061" y="362"/>
                  <a:pt x="6061" y="362"/>
                </a:cubicBezTo>
                <a:cubicBezTo>
                  <a:pt x="6450" y="362"/>
                  <a:pt x="6450" y="362"/>
                  <a:pt x="6450" y="362"/>
                </a:cubicBezTo>
                <a:cubicBezTo>
                  <a:pt x="6457" y="362"/>
                  <a:pt x="6462" y="367"/>
                  <a:pt x="6462" y="374"/>
                </a:cubicBezTo>
                <a:cubicBezTo>
                  <a:pt x="6462" y="509"/>
                  <a:pt x="6462" y="509"/>
                  <a:pt x="6462" y="509"/>
                </a:cubicBezTo>
                <a:cubicBezTo>
                  <a:pt x="6462" y="517"/>
                  <a:pt x="6457" y="522"/>
                  <a:pt x="6450" y="522"/>
                </a:cubicBezTo>
                <a:cubicBezTo>
                  <a:pt x="6061" y="522"/>
                  <a:pt x="6061" y="522"/>
                  <a:pt x="6061" y="522"/>
                </a:cubicBezTo>
                <a:cubicBezTo>
                  <a:pt x="6061" y="722"/>
                  <a:pt x="6061" y="722"/>
                  <a:pt x="6061" y="722"/>
                </a:cubicBezTo>
                <a:cubicBezTo>
                  <a:pt x="6487" y="722"/>
                  <a:pt x="6487" y="722"/>
                  <a:pt x="6487" y="722"/>
                </a:cubicBezTo>
                <a:cubicBezTo>
                  <a:pt x="6495" y="722"/>
                  <a:pt x="6500" y="727"/>
                  <a:pt x="6500" y="7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nl-NL" sz="1799"/>
          </a:p>
        </p:txBody>
      </p:sp>
      <p:sp>
        <p:nvSpPr>
          <p:cNvPr id="13" name="Freeform 10">
            <a:extLst>
              <a:ext uri="{FF2B5EF4-FFF2-40B4-BE49-F238E27FC236}">
                <a16:creationId xmlns:a16="http://schemas.microsoft.com/office/drawing/2014/main" id="{4A960169-62A7-4D01-900F-D81A56C82919}"/>
              </a:ext>
            </a:extLst>
          </p:cNvPr>
          <p:cNvSpPr>
            <a:spLocks noSelect="1" noEditPoints="1"/>
          </p:cNvSpPr>
          <p:nvPr userDrawn="1"/>
        </p:nvSpPr>
        <p:spPr bwMode="gray">
          <a:xfrm>
            <a:off x="10860435" y="5942013"/>
            <a:ext cx="304721" cy="311150"/>
          </a:xfrm>
          <a:custGeom>
            <a:avLst/>
            <a:gdLst>
              <a:gd name="T0" fmla="*/ 291 w 957"/>
              <a:gd name="T1" fmla="*/ 491 h 984"/>
              <a:gd name="T2" fmla="*/ 174 w 957"/>
              <a:gd name="T3" fmla="*/ 491 h 984"/>
              <a:gd name="T4" fmla="*/ 492 w 957"/>
              <a:gd name="T5" fmla="*/ 174 h 984"/>
              <a:gd name="T6" fmla="*/ 810 w 957"/>
              <a:gd name="T7" fmla="*/ 492 h 984"/>
              <a:gd name="T8" fmla="*/ 492 w 957"/>
              <a:gd name="T9" fmla="*/ 810 h 984"/>
              <a:gd name="T10" fmla="*/ 353 w 957"/>
              <a:gd name="T11" fmla="*/ 778 h 984"/>
              <a:gd name="T12" fmla="*/ 404 w 957"/>
              <a:gd name="T13" fmla="*/ 672 h 984"/>
              <a:gd name="T14" fmla="*/ 492 w 957"/>
              <a:gd name="T15" fmla="*/ 692 h 984"/>
              <a:gd name="T16" fmla="*/ 692 w 957"/>
              <a:gd name="T17" fmla="*/ 492 h 984"/>
              <a:gd name="T18" fmla="*/ 492 w 957"/>
              <a:gd name="T19" fmla="*/ 292 h 984"/>
              <a:gd name="T20" fmla="*/ 291 w 957"/>
              <a:gd name="T21" fmla="*/ 491 h 984"/>
              <a:gd name="T22" fmla="*/ 492 w 957"/>
              <a:gd name="T23" fmla="*/ 118 h 984"/>
              <a:gd name="T24" fmla="*/ 845 w 957"/>
              <a:gd name="T25" fmla="*/ 368 h 984"/>
              <a:gd name="T26" fmla="*/ 956 w 957"/>
              <a:gd name="T27" fmla="*/ 329 h 984"/>
              <a:gd name="T28" fmla="*/ 492 w 957"/>
              <a:gd name="T29" fmla="*/ 0 h 984"/>
              <a:gd name="T30" fmla="*/ 0 w 957"/>
              <a:gd name="T31" fmla="*/ 492 h 984"/>
              <a:gd name="T32" fmla="*/ 48 w 957"/>
              <a:gd name="T33" fmla="*/ 705 h 984"/>
              <a:gd name="T34" fmla="*/ 154 w 957"/>
              <a:gd name="T35" fmla="*/ 654 h 984"/>
              <a:gd name="T36" fmla="*/ 117 w 957"/>
              <a:gd name="T37" fmla="*/ 492 h 984"/>
              <a:gd name="T38" fmla="*/ 492 w 957"/>
              <a:gd name="T39" fmla="*/ 118 h 984"/>
              <a:gd name="T40" fmla="*/ 845 w 957"/>
              <a:gd name="T41" fmla="*/ 614 h 984"/>
              <a:gd name="T42" fmla="*/ 492 w 957"/>
              <a:gd name="T43" fmla="*/ 866 h 984"/>
              <a:gd name="T44" fmla="*/ 328 w 957"/>
              <a:gd name="T45" fmla="*/ 829 h 984"/>
              <a:gd name="T46" fmla="*/ 277 w 957"/>
              <a:gd name="T47" fmla="*/ 935 h 984"/>
              <a:gd name="T48" fmla="*/ 492 w 957"/>
              <a:gd name="T49" fmla="*/ 984 h 984"/>
              <a:gd name="T50" fmla="*/ 957 w 957"/>
              <a:gd name="T51" fmla="*/ 653 h 984"/>
              <a:gd name="T52" fmla="*/ 845 w 957"/>
              <a:gd name="T53" fmla="*/ 614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57" h="984">
                <a:moveTo>
                  <a:pt x="291" y="491"/>
                </a:moveTo>
                <a:cubicBezTo>
                  <a:pt x="174" y="491"/>
                  <a:pt x="174" y="491"/>
                  <a:pt x="174" y="491"/>
                </a:cubicBezTo>
                <a:cubicBezTo>
                  <a:pt x="174" y="316"/>
                  <a:pt x="317" y="174"/>
                  <a:pt x="492" y="174"/>
                </a:cubicBezTo>
                <a:cubicBezTo>
                  <a:pt x="667" y="174"/>
                  <a:pt x="810" y="317"/>
                  <a:pt x="810" y="492"/>
                </a:cubicBezTo>
                <a:cubicBezTo>
                  <a:pt x="810" y="667"/>
                  <a:pt x="667" y="810"/>
                  <a:pt x="492" y="810"/>
                </a:cubicBezTo>
                <a:cubicBezTo>
                  <a:pt x="443" y="810"/>
                  <a:pt x="397" y="799"/>
                  <a:pt x="353" y="778"/>
                </a:cubicBezTo>
                <a:cubicBezTo>
                  <a:pt x="404" y="672"/>
                  <a:pt x="404" y="672"/>
                  <a:pt x="404" y="672"/>
                </a:cubicBezTo>
                <a:cubicBezTo>
                  <a:pt x="432" y="686"/>
                  <a:pt x="461" y="692"/>
                  <a:pt x="492" y="692"/>
                </a:cubicBezTo>
                <a:cubicBezTo>
                  <a:pt x="602" y="692"/>
                  <a:pt x="692" y="603"/>
                  <a:pt x="692" y="492"/>
                </a:cubicBezTo>
                <a:cubicBezTo>
                  <a:pt x="692" y="381"/>
                  <a:pt x="602" y="292"/>
                  <a:pt x="492" y="292"/>
                </a:cubicBezTo>
                <a:cubicBezTo>
                  <a:pt x="382" y="292"/>
                  <a:pt x="292" y="381"/>
                  <a:pt x="291" y="491"/>
                </a:cubicBezTo>
                <a:close/>
                <a:moveTo>
                  <a:pt x="492" y="118"/>
                </a:moveTo>
                <a:cubicBezTo>
                  <a:pt x="650" y="118"/>
                  <a:pt x="792" y="218"/>
                  <a:pt x="845" y="368"/>
                </a:cubicBezTo>
                <a:cubicBezTo>
                  <a:pt x="956" y="329"/>
                  <a:pt x="956" y="329"/>
                  <a:pt x="956" y="329"/>
                </a:cubicBezTo>
                <a:cubicBezTo>
                  <a:pt x="887" y="132"/>
                  <a:pt x="700" y="0"/>
                  <a:pt x="492" y="0"/>
                </a:cubicBezTo>
                <a:cubicBezTo>
                  <a:pt x="220" y="0"/>
                  <a:pt x="0" y="221"/>
                  <a:pt x="0" y="492"/>
                </a:cubicBezTo>
                <a:cubicBezTo>
                  <a:pt x="0" y="567"/>
                  <a:pt x="16" y="638"/>
                  <a:pt x="48" y="705"/>
                </a:cubicBezTo>
                <a:cubicBezTo>
                  <a:pt x="154" y="654"/>
                  <a:pt x="154" y="654"/>
                  <a:pt x="154" y="654"/>
                </a:cubicBezTo>
                <a:cubicBezTo>
                  <a:pt x="130" y="603"/>
                  <a:pt x="117" y="549"/>
                  <a:pt x="117" y="492"/>
                </a:cubicBezTo>
                <a:cubicBezTo>
                  <a:pt x="117" y="286"/>
                  <a:pt x="285" y="118"/>
                  <a:pt x="492" y="118"/>
                </a:cubicBezTo>
                <a:close/>
                <a:moveTo>
                  <a:pt x="845" y="614"/>
                </a:moveTo>
                <a:cubicBezTo>
                  <a:pt x="793" y="765"/>
                  <a:pt x="651" y="866"/>
                  <a:pt x="492" y="866"/>
                </a:cubicBezTo>
                <a:cubicBezTo>
                  <a:pt x="434" y="866"/>
                  <a:pt x="380" y="854"/>
                  <a:pt x="328" y="829"/>
                </a:cubicBezTo>
                <a:cubicBezTo>
                  <a:pt x="277" y="935"/>
                  <a:pt x="277" y="935"/>
                  <a:pt x="277" y="935"/>
                </a:cubicBezTo>
                <a:cubicBezTo>
                  <a:pt x="344" y="967"/>
                  <a:pt x="416" y="984"/>
                  <a:pt x="492" y="984"/>
                </a:cubicBezTo>
                <a:cubicBezTo>
                  <a:pt x="701" y="984"/>
                  <a:pt x="888" y="851"/>
                  <a:pt x="957" y="653"/>
                </a:cubicBezTo>
                <a:lnTo>
                  <a:pt x="845" y="614"/>
                </a:lnTo>
                <a:close/>
              </a:path>
            </a:pathLst>
          </a:custGeom>
          <a:solidFill>
            <a:srgbClr val="FF4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nl-NL" sz="1799"/>
          </a:p>
        </p:txBody>
      </p:sp>
    </p:spTree>
    <p:extLst>
      <p:ext uri="{BB962C8B-B14F-4D97-AF65-F5344CB8AC3E}">
        <p14:creationId xmlns:p14="http://schemas.microsoft.com/office/powerpoint/2010/main" val="4143041703"/>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Outsourcing / Process Specialists">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D1AFE5B-C43D-4A97-ADA9-E8FE484FF6C5}"/>
              </a:ext>
            </a:extLst>
          </p:cNvPr>
          <p:cNvPicPr>
            <a:picLocks noSelect="1" noChangeAspect="1"/>
          </p:cNvPicPr>
          <p:nvPr userDrawn="1"/>
        </p:nvPicPr>
        <p:blipFill>
          <a:blip r:embed="rId2"/>
          <a:stretch>
            <a:fillRect/>
          </a:stretch>
        </p:blipFill>
        <p:spPr bwMode="gray">
          <a:xfrm>
            <a:off x="1587" y="0"/>
            <a:ext cx="12188827" cy="6858000"/>
          </a:xfrm>
          <a:prstGeom prst="rect">
            <a:avLst/>
          </a:prstGeom>
        </p:spPr>
      </p:pic>
      <p:sp>
        <p:nvSpPr>
          <p:cNvPr id="16" name="Freeform 5">
            <a:extLst>
              <a:ext uri="{FF2B5EF4-FFF2-40B4-BE49-F238E27FC236}">
                <a16:creationId xmlns:a16="http://schemas.microsoft.com/office/drawing/2014/main" id="{446538CF-728D-4EE9-BDA0-7AEAA2754B3B}"/>
              </a:ext>
            </a:extLst>
          </p:cNvPr>
          <p:cNvSpPr>
            <a:spLocks noSelect="1"/>
          </p:cNvSpPr>
          <p:nvPr userDrawn="1"/>
        </p:nvSpPr>
        <p:spPr bwMode="white">
          <a:xfrm>
            <a:off x="3259532" y="2757489"/>
            <a:ext cx="3153542" cy="671513"/>
          </a:xfrm>
          <a:custGeom>
            <a:avLst/>
            <a:gdLst>
              <a:gd name="T0" fmla="*/ 197 w 1987"/>
              <a:gd name="T1" fmla="*/ 0 h 423"/>
              <a:gd name="T2" fmla="*/ 0 w 1987"/>
              <a:gd name="T3" fmla="*/ 423 h 423"/>
              <a:gd name="T4" fmla="*/ 1790 w 1987"/>
              <a:gd name="T5" fmla="*/ 423 h 423"/>
              <a:gd name="T6" fmla="*/ 1987 w 1987"/>
              <a:gd name="T7" fmla="*/ 0 h 423"/>
              <a:gd name="T8" fmla="*/ 197 w 1987"/>
              <a:gd name="T9" fmla="*/ 0 h 423"/>
            </a:gdLst>
            <a:ahLst/>
            <a:cxnLst>
              <a:cxn ang="0">
                <a:pos x="T0" y="T1"/>
              </a:cxn>
              <a:cxn ang="0">
                <a:pos x="T2" y="T3"/>
              </a:cxn>
              <a:cxn ang="0">
                <a:pos x="T4" y="T5"/>
              </a:cxn>
              <a:cxn ang="0">
                <a:pos x="T6" y="T7"/>
              </a:cxn>
              <a:cxn ang="0">
                <a:pos x="T8" y="T9"/>
              </a:cxn>
            </a:cxnLst>
            <a:rect l="0" t="0" r="r" b="b"/>
            <a:pathLst>
              <a:path w="1987" h="423">
                <a:moveTo>
                  <a:pt x="197" y="0"/>
                </a:moveTo>
                <a:lnTo>
                  <a:pt x="0" y="423"/>
                </a:lnTo>
                <a:lnTo>
                  <a:pt x="1790" y="423"/>
                </a:lnTo>
                <a:lnTo>
                  <a:pt x="1987" y="0"/>
                </a:lnTo>
                <a:lnTo>
                  <a:pt x="197" y="0"/>
                </a:lnTo>
                <a:close/>
              </a:path>
            </a:pathLst>
          </a:custGeom>
          <a:solidFill>
            <a:srgbClr val="0053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nl-NL" sz="1799"/>
          </a:p>
        </p:txBody>
      </p:sp>
      <p:sp>
        <p:nvSpPr>
          <p:cNvPr id="17" name="Freeform 6">
            <a:extLst>
              <a:ext uri="{FF2B5EF4-FFF2-40B4-BE49-F238E27FC236}">
                <a16:creationId xmlns:a16="http://schemas.microsoft.com/office/drawing/2014/main" id="{5E202C27-4C8D-4232-BBEC-BB5D1734CE7D}"/>
              </a:ext>
            </a:extLst>
          </p:cNvPr>
          <p:cNvSpPr>
            <a:spLocks noSelect="1"/>
          </p:cNvSpPr>
          <p:nvPr userDrawn="1"/>
        </p:nvSpPr>
        <p:spPr bwMode="white">
          <a:xfrm>
            <a:off x="5786174" y="3429002"/>
            <a:ext cx="3153542" cy="671513"/>
          </a:xfrm>
          <a:custGeom>
            <a:avLst/>
            <a:gdLst>
              <a:gd name="T0" fmla="*/ 198 w 1987"/>
              <a:gd name="T1" fmla="*/ 0 h 423"/>
              <a:gd name="T2" fmla="*/ 0 w 1987"/>
              <a:gd name="T3" fmla="*/ 423 h 423"/>
              <a:gd name="T4" fmla="*/ 1790 w 1987"/>
              <a:gd name="T5" fmla="*/ 423 h 423"/>
              <a:gd name="T6" fmla="*/ 1987 w 1987"/>
              <a:gd name="T7" fmla="*/ 0 h 423"/>
              <a:gd name="T8" fmla="*/ 198 w 1987"/>
              <a:gd name="T9" fmla="*/ 0 h 423"/>
            </a:gdLst>
            <a:ahLst/>
            <a:cxnLst>
              <a:cxn ang="0">
                <a:pos x="T0" y="T1"/>
              </a:cxn>
              <a:cxn ang="0">
                <a:pos x="T2" y="T3"/>
              </a:cxn>
              <a:cxn ang="0">
                <a:pos x="T4" y="T5"/>
              </a:cxn>
              <a:cxn ang="0">
                <a:pos x="T6" y="T7"/>
              </a:cxn>
              <a:cxn ang="0">
                <a:pos x="T8" y="T9"/>
              </a:cxn>
            </a:cxnLst>
            <a:rect l="0" t="0" r="r" b="b"/>
            <a:pathLst>
              <a:path w="1987" h="423">
                <a:moveTo>
                  <a:pt x="198" y="0"/>
                </a:moveTo>
                <a:lnTo>
                  <a:pt x="0" y="423"/>
                </a:lnTo>
                <a:lnTo>
                  <a:pt x="1790" y="423"/>
                </a:lnTo>
                <a:lnTo>
                  <a:pt x="1987" y="0"/>
                </a:lnTo>
                <a:lnTo>
                  <a:pt x="198" y="0"/>
                </a:lnTo>
                <a:close/>
              </a:path>
            </a:pathLst>
          </a:custGeom>
          <a:solidFill>
            <a:srgbClr val="F15D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nl-NL" sz="1799"/>
          </a:p>
        </p:txBody>
      </p:sp>
      <p:sp>
        <p:nvSpPr>
          <p:cNvPr id="18" name="Freeform 7">
            <a:extLst>
              <a:ext uri="{FF2B5EF4-FFF2-40B4-BE49-F238E27FC236}">
                <a16:creationId xmlns:a16="http://schemas.microsoft.com/office/drawing/2014/main" id="{A92D2EDE-DD48-48EA-B38D-437352952B00}"/>
              </a:ext>
            </a:extLst>
          </p:cNvPr>
          <p:cNvSpPr>
            <a:spLocks noSelect="1" noEditPoints="1"/>
          </p:cNvSpPr>
          <p:nvPr userDrawn="1"/>
        </p:nvSpPr>
        <p:spPr bwMode="black">
          <a:xfrm>
            <a:off x="4248287" y="3035302"/>
            <a:ext cx="1171270" cy="123825"/>
          </a:xfrm>
          <a:custGeom>
            <a:avLst/>
            <a:gdLst>
              <a:gd name="T0" fmla="*/ 3465 w 3687"/>
              <a:gd name="T1" fmla="*/ 201 h 392"/>
              <a:gd name="T2" fmla="*/ 3677 w 3687"/>
              <a:gd name="T3" fmla="*/ 79 h 392"/>
              <a:gd name="T4" fmla="*/ 3579 w 3687"/>
              <a:gd name="T5" fmla="*/ 0 h 392"/>
              <a:gd name="T6" fmla="*/ 3681 w 3687"/>
              <a:gd name="T7" fmla="*/ 374 h 392"/>
              <a:gd name="T8" fmla="*/ 3682 w 3687"/>
              <a:gd name="T9" fmla="*/ 177 h 392"/>
              <a:gd name="T10" fmla="*/ 3548 w 3687"/>
              <a:gd name="T11" fmla="*/ 242 h 392"/>
              <a:gd name="T12" fmla="*/ 3608 w 3687"/>
              <a:gd name="T13" fmla="*/ 315 h 392"/>
              <a:gd name="T14" fmla="*/ 3325 w 3687"/>
              <a:gd name="T15" fmla="*/ 13 h 392"/>
              <a:gd name="T16" fmla="*/ 3246 w 3687"/>
              <a:gd name="T17" fmla="*/ 13 h 392"/>
              <a:gd name="T18" fmla="*/ 3107 w 3687"/>
              <a:gd name="T19" fmla="*/ 7 h 392"/>
              <a:gd name="T20" fmla="*/ 3014 w 3687"/>
              <a:gd name="T21" fmla="*/ 380 h 392"/>
              <a:gd name="T22" fmla="*/ 3093 w 3687"/>
              <a:gd name="T23" fmla="*/ 380 h 392"/>
              <a:gd name="T24" fmla="*/ 3231 w 3687"/>
              <a:gd name="T25" fmla="*/ 385 h 392"/>
              <a:gd name="T26" fmla="*/ 2946 w 3687"/>
              <a:gd name="T27" fmla="*/ 380 h 392"/>
              <a:gd name="T28" fmla="*/ 2873 w 3687"/>
              <a:gd name="T29" fmla="*/ 7 h 392"/>
              <a:gd name="T30" fmla="*/ 2873 w 3687"/>
              <a:gd name="T31" fmla="*/ 385 h 392"/>
              <a:gd name="T32" fmla="*/ 2692 w 3687"/>
              <a:gd name="T33" fmla="*/ 392 h 392"/>
              <a:gd name="T34" fmla="*/ 2796 w 3687"/>
              <a:gd name="T35" fmla="*/ 314 h 392"/>
              <a:gd name="T36" fmla="*/ 2593 w 3687"/>
              <a:gd name="T37" fmla="*/ 197 h 392"/>
              <a:gd name="T38" fmla="*/ 2793 w 3687"/>
              <a:gd name="T39" fmla="*/ 80 h 392"/>
              <a:gd name="T40" fmla="*/ 2697 w 3687"/>
              <a:gd name="T41" fmla="*/ 1 h 392"/>
              <a:gd name="T42" fmla="*/ 2253 w 3687"/>
              <a:gd name="T43" fmla="*/ 380 h 392"/>
              <a:gd name="T44" fmla="*/ 2387 w 3687"/>
              <a:gd name="T45" fmla="*/ 381 h 392"/>
              <a:gd name="T46" fmla="*/ 2475 w 3687"/>
              <a:gd name="T47" fmla="*/ 378 h 392"/>
              <a:gd name="T48" fmla="*/ 2337 w 3687"/>
              <a:gd name="T49" fmla="*/ 7 h 392"/>
              <a:gd name="T50" fmla="*/ 2174 w 3687"/>
              <a:gd name="T51" fmla="*/ 380 h 392"/>
              <a:gd name="T52" fmla="*/ 2253 w 3687"/>
              <a:gd name="T53" fmla="*/ 178 h 392"/>
              <a:gd name="T54" fmla="*/ 2384 w 3687"/>
              <a:gd name="T55" fmla="*/ 129 h 392"/>
              <a:gd name="T56" fmla="*/ 2028 w 3687"/>
              <a:gd name="T57" fmla="*/ 224 h 392"/>
              <a:gd name="T58" fmla="*/ 1875 w 3687"/>
              <a:gd name="T59" fmla="*/ 13 h 392"/>
              <a:gd name="T60" fmla="*/ 1796 w 3687"/>
              <a:gd name="T61" fmla="*/ 13 h 392"/>
              <a:gd name="T62" fmla="*/ 2107 w 3687"/>
              <a:gd name="T63" fmla="*/ 224 h 392"/>
              <a:gd name="T64" fmla="*/ 2034 w 3687"/>
              <a:gd name="T65" fmla="*/ 7 h 392"/>
              <a:gd name="T66" fmla="*/ 1570 w 3687"/>
              <a:gd name="T67" fmla="*/ 319 h 392"/>
              <a:gd name="T68" fmla="*/ 1656 w 3687"/>
              <a:gd name="T69" fmla="*/ 196 h 392"/>
              <a:gd name="T70" fmla="*/ 1739 w 3687"/>
              <a:gd name="T71" fmla="*/ 196 h 392"/>
              <a:gd name="T72" fmla="*/ 1570 w 3687"/>
              <a:gd name="T73" fmla="*/ 392 h 392"/>
              <a:gd name="T74" fmla="*/ 1195 w 3687"/>
              <a:gd name="T75" fmla="*/ 392 h 392"/>
              <a:gd name="T76" fmla="*/ 1236 w 3687"/>
              <a:gd name="T77" fmla="*/ 74 h 392"/>
              <a:gd name="T78" fmla="*/ 1341 w 3687"/>
              <a:gd name="T79" fmla="*/ 22 h 392"/>
              <a:gd name="T80" fmla="*/ 1072 w 3687"/>
              <a:gd name="T81" fmla="*/ 116 h 392"/>
              <a:gd name="T82" fmla="*/ 1084 w 3687"/>
              <a:gd name="T83" fmla="*/ 306 h 392"/>
              <a:gd name="T84" fmla="*/ 937 w 3687"/>
              <a:gd name="T85" fmla="*/ 385 h 392"/>
              <a:gd name="T86" fmla="*/ 1056 w 3687"/>
              <a:gd name="T87" fmla="*/ 77 h 392"/>
              <a:gd name="T88" fmla="*/ 1056 w 3687"/>
              <a:gd name="T89" fmla="*/ 7 h 392"/>
              <a:gd name="T90" fmla="*/ 745 w 3687"/>
              <a:gd name="T91" fmla="*/ 71 h 392"/>
              <a:gd name="T92" fmla="*/ 863 w 3687"/>
              <a:gd name="T93" fmla="*/ 380 h 392"/>
              <a:gd name="T94" fmla="*/ 628 w 3687"/>
              <a:gd name="T95" fmla="*/ 224 h 392"/>
              <a:gd name="T96" fmla="*/ 475 w 3687"/>
              <a:gd name="T97" fmla="*/ 13 h 392"/>
              <a:gd name="T98" fmla="*/ 396 w 3687"/>
              <a:gd name="T99" fmla="*/ 13 h 392"/>
              <a:gd name="T100" fmla="*/ 707 w 3687"/>
              <a:gd name="T101" fmla="*/ 224 h 392"/>
              <a:gd name="T102" fmla="*/ 633 w 3687"/>
              <a:gd name="T103" fmla="*/ 7 h 392"/>
              <a:gd name="T104" fmla="*/ 169 w 3687"/>
              <a:gd name="T105" fmla="*/ 319 h 392"/>
              <a:gd name="T106" fmla="*/ 255 w 3687"/>
              <a:gd name="T107" fmla="*/ 196 h 392"/>
              <a:gd name="T108" fmla="*/ 339 w 3687"/>
              <a:gd name="T109" fmla="*/ 196 h 392"/>
              <a:gd name="T110" fmla="*/ 169 w 3687"/>
              <a:gd name="T111" fmla="*/ 392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687" h="392">
                <a:moveTo>
                  <a:pt x="3608" y="315"/>
                </a:moveTo>
                <a:cubicBezTo>
                  <a:pt x="3600" y="317"/>
                  <a:pt x="3579" y="318"/>
                  <a:pt x="3566" y="318"/>
                </a:cubicBezTo>
                <a:cubicBezTo>
                  <a:pt x="3503" y="318"/>
                  <a:pt x="3465" y="279"/>
                  <a:pt x="3465" y="201"/>
                </a:cubicBezTo>
                <a:cubicBezTo>
                  <a:pt x="3465" y="116"/>
                  <a:pt x="3512" y="74"/>
                  <a:pt x="3584" y="74"/>
                </a:cubicBezTo>
                <a:cubicBezTo>
                  <a:pt x="3614" y="74"/>
                  <a:pt x="3643" y="76"/>
                  <a:pt x="3665" y="83"/>
                </a:cubicBezTo>
                <a:cubicBezTo>
                  <a:pt x="3671" y="85"/>
                  <a:pt x="3677" y="84"/>
                  <a:pt x="3677" y="79"/>
                </a:cubicBezTo>
                <a:cubicBezTo>
                  <a:pt x="3677" y="22"/>
                  <a:pt x="3677" y="22"/>
                  <a:pt x="3677" y="22"/>
                </a:cubicBezTo>
                <a:cubicBezTo>
                  <a:pt x="3677" y="19"/>
                  <a:pt x="3674" y="14"/>
                  <a:pt x="3670" y="13"/>
                </a:cubicBezTo>
                <a:cubicBezTo>
                  <a:pt x="3651" y="6"/>
                  <a:pt x="3617" y="0"/>
                  <a:pt x="3579" y="0"/>
                </a:cubicBezTo>
                <a:cubicBezTo>
                  <a:pt x="3461" y="0"/>
                  <a:pt x="3382" y="64"/>
                  <a:pt x="3382" y="202"/>
                </a:cubicBezTo>
                <a:cubicBezTo>
                  <a:pt x="3382" y="342"/>
                  <a:pt x="3459" y="392"/>
                  <a:pt x="3567" y="392"/>
                </a:cubicBezTo>
                <a:cubicBezTo>
                  <a:pt x="3622" y="392"/>
                  <a:pt x="3664" y="381"/>
                  <a:pt x="3681" y="374"/>
                </a:cubicBezTo>
                <a:cubicBezTo>
                  <a:pt x="3685" y="372"/>
                  <a:pt x="3687" y="369"/>
                  <a:pt x="3687" y="364"/>
                </a:cubicBezTo>
                <a:cubicBezTo>
                  <a:pt x="3687" y="183"/>
                  <a:pt x="3687" y="183"/>
                  <a:pt x="3687" y="183"/>
                </a:cubicBezTo>
                <a:cubicBezTo>
                  <a:pt x="3682" y="177"/>
                  <a:pt x="3682" y="177"/>
                  <a:pt x="3682" y="177"/>
                </a:cubicBezTo>
                <a:cubicBezTo>
                  <a:pt x="3554" y="177"/>
                  <a:pt x="3554" y="177"/>
                  <a:pt x="3554" y="177"/>
                </a:cubicBezTo>
                <a:cubicBezTo>
                  <a:pt x="3548" y="183"/>
                  <a:pt x="3548" y="183"/>
                  <a:pt x="3548" y="183"/>
                </a:cubicBezTo>
                <a:cubicBezTo>
                  <a:pt x="3548" y="242"/>
                  <a:pt x="3548" y="242"/>
                  <a:pt x="3548" y="242"/>
                </a:cubicBezTo>
                <a:cubicBezTo>
                  <a:pt x="3554" y="247"/>
                  <a:pt x="3554" y="247"/>
                  <a:pt x="3554" y="247"/>
                </a:cubicBezTo>
                <a:cubicBezTo>
                  <a:pt x="3608" y="247"/>
                  <a:pt x="3608" y="247"/>
                  <a:pt x="3608" y="247"/>
                </a:cubicBezTo>
                <a:lnTo>
                  <a:pt x="3608" y="315"/>
                </a:lnTo>
                <a:close/>
                <a:moveTo>
                  <a:pt x="3319" y="385"/>
                </a:moveTo>
                <a:cubicBezTo>
                  <a:pt x="3325" y="380"/>
                  <a:pt x="3325" y="380"/>
                  <a:pt x="3325" y="380"/>
                </a:cubicBezTo>
                <a:cubicBezTo>
                  <a:pt x="3325" y="13"/>
                  <a:pt x="3325" y="13"/>
                  <a:pt x="3325" y="13"/>
                </a:cubicBezTo>
                <a:cubicBezTo>
                  <a:pt x="3319" y="7"/>
                  <a:pt x="3319" y="7"/>
                  <a:pt x="3319" y="7"/>
                </a:cubicBezTo>
                <a:cubicBezTo>
                  <a:pt x="3251" y="7"/>
                  <a:pt x="3251" y="7"/>
                  <a:pt x="3251" y="7"/>
                </a:cubicBezTo>
                <a:cubicBezTo>
                  <a:pt x="3246" y="13"/>
                  <a:pt x="3246" y="13"/>
                  <a:pt x="3246" y="13"/>
                </a:cubicBezTo>
                <a:cubicBezTo>
                  <a:pt x="3246" y="269"/>
                  <a:pt x="3246" y="269"/>
                  <a:pt x="3246" y="269"/>
                </a:cubicBezTo>
                <a:cubicBezTo>
                  <a:pt x="3114" y="13"/>
                  <a:pt x="3114" y="13"/>
                  <a:pt x="3114" y="13"/>
                </a:cubicBezTo>
                <a:cubicBezTo>
                  <a:pt x="3113" y="10"/>
                  <a:pt x="3111" y="7"/>
                  <a:pt x="3107" y="7"/>
                </a:cubicBezTo>
                <a:cubicBezTo>
                  <a:pt x="3019" y="7"/>
                  <a:pt x="3019" y="7"/>
                  <a:pt x="3019" y="7"/>
                </a:cubicBezTo>
                <a:cubicBezTo>
                  <a:pt x="3014" y="13"/>
                  <a:pt x="3014" y="13"/>
                  <a:pt x="3014" y="13"/>
                </a:cubicBezTo>
                <a:cubicBezTo>
                  <a:pt x="3014" y="380"/>
                  <a:pt x="3014" y="380"/>
                  <a:pt x="3014" y="380"/>
                </a:cubicBezTo>
                <a:cubicBezTo>
                  <a:pt x="3019" y="385"/>
                  <a:pt x="3019" y="385"/>
                  <a:pt x="3019" y="385"/>
                </a:cubicBezTo>
                <a:cubicBezTo>
                  <a:pt x="3087" y="385"/>
                  <a:pt x="3087" y="385"/>
                  <a:pt x="3087" y="385"/>
                </a:cubicBezTo>
                <a:cubicBezTo>
                  <a:pt x="3093" y="380"/>
                  <a:pt x="3093" y="380"/>
                  <a:pt x="3093" y="380"/>
                </a:cubicBezTo>
                <a:cubicBezTo>
                  <a:pt x="3093" y="125"/>
                  <a:pt x="3093" y="125"/>
                  <a:pt x="3093" y="125"/>
                </a:cubicBezTo>
                <a:cubicBezTo>
                  <a:pt x="3223" y="380"/>
                  <a:pt x="3223" y="380"/>
                  <a:pt x="3223" y="380"/>
                </a:cubicBezTo>
                <a:cubicBezTo>
                  <a:pt x="3224" y="383"/>
                  <a:pt x="3226" y="385"/>
                  <a:pt x="3231" y="385"/>
                </a:cubicBezTo>
                <a:lnTo>
                  <a:pt x="3319" y="385"/>
                </a:lnTo>
                <a:close/>
                <a:moveTo>
                  <a:pt x="2941" y="385"/>
                </a:moveTo>
                <a:cubicBezTo>
                  <a:pt x="2946" y="380"/>
                  <a:pt x="2946" y="380"/>
                  <a:pt x="2946" y="380"/>
                </a:cubicBezTo>
                <a:cubicBezTo>
                  <a:pt x="2946" y="13"/>
                  <a:pt x="2946" y="13"/>
                  <a:pt x="2946" y="13"/>
                </a:cubicBezTo>
                <a:cubicBezTo>
                  <a:pt x="2941" y="7"/>
                  <a:pt x="2941" y="7"/>
                  <a:pt x="2941" y="7"/>
                </a:cubicBezTo>
                <a:cubicBezTo>
                  <a:pt x="2873" y="7"/>
                  <a:pt x="2873" y="7"/>
                  <a:pt x="2873" y="7"/>
                </a:cubicBezTo>
                <a:cubicBezTo>
                  <a:pt x="2867" y="13"/>
                  <a:pt x="2867" y="13"/>
                  <a:pt x="2867" y="13"/>
                </a:cubicBezTo>
                <a:cubicBezTo>
                  <a:pt x="2867" y="380"/>
                  <a:pt x="2867" y="380"/>
                  <a:pt x="2867" y="380"/>
                </a:cubicBezTo>
                <a:cubicBezTo>
                  <a:pt x="2873" y="385"/>
                  <a:pt x="2873" y="385"/>
                  <a:pt x="2873" y="385"/>
                </a:cubicBezTo>
                <a:lnTo>
                  <a:pt x="2941" y="385"/>
                </a:lnTo>
                <a:close/>
                <a:moveTo>
                  <a:pt x="2510" y="198"/>
                </a:moveTo>
                <a:cubicBezTo>
                  <a:pt x="2510" y="325"/>
                  <a:pt x="2581" y="392"/>
                  <a:pt x="2692" y="392"/>
                </a:cubicBezTo>
                <a:cubicBezTo>
                  <a:pt x="2737" y="392"/>
                  <a:pt x="2771" y="387"/>
                  <a:pt x="2790" y="379"/>
                </a:cubicBezTo>
                <a:cubicBezTo>
                  <a:pt x="2794" y="378"/>
                  <a:pt x="2796" y="374"/>
                  <a:pt x="2796" y="370"/>
                </a:cubicBezTo>
                <a:cubicBezTo>
                  <a:pt x="2796" y="314"/>
                  <a:pt x="2796" y="314"/>
                  <a:pt x="2796" y="314"/>
                </a:cubicBezTo>
                <a:cubicBezTo>
                  <a:pt x="2796" y="310"/>
                  <a:pt x="2793" y="308"/>
                  <a:pt x="2784" y="310"/>
                </a:cubicBezTo>
                <a:cubicBezTo>
                  <a:pt x="2756" y="316"/>
                  <a:pt x="2729" y="320"/>
                  <a:pt x="2703" y="320"/>
                </a:cubicBezTo>
                <a:cubicBezTo>
                  <a:pt x="2637" y="320"/>
                  <a:pt x="2593" y="280"/>
                  <a:pt x="2593" y="197"/>
                </a:cubicBezTo>
                <a:cubicBezTo>
                  <a:pt x="2593" y="116"/>
                  <a:pt x="2633" y="74"/>
                  <a:pt x="2703" y="74"/>
                </a:cubicBezTo>
                <a:cubicBezTo>
                  <a:pt x="2732" y="74"/>
                  <a:pt x="2759" y="77"/>
                  <a:pt x="2782" y="84"/>
                </a:cubicBezTo>
                <a:cubicBezTo>
                  <a:pt x="2788" y="86"/>
                  <a:pt x="2793" y="85"/>
                  <a:pt x="2793" y="80"/>
                </a:cubicBezTo>
                <a:cubicBezTo>
                  <a:pt x="2793" y="22"/>
                  <a:pt x="2793" y="22"/>
                  <a:pt x="2793" y="22"/>
                </a:cubicBezTo>
                <a:cubicBezTo>
                  <a:pt x="2793" y="19"/>
                  <a:pt x="2791" y="15"/>
                  <a:pt x="2786" y="13"/>
                </a:cubicBezTo>
                <a:cubicBezTo>
                  <a:pt x="2767" y="6"/>
                  <a:pt x="2735" y="1"/>
                  <a:pt x="2697" y="1"/>
                </a:cubicBezTo>
                <a:cubicBezTo>
                  <a:pt x="2608" y="1"/>
                  <a:pt x="2510" y="42"/>
                  <a:pt x="2510" y="198"/>
                </a:cubicBezTo>
                <a:close/>
                <a:moveTo>
                  <a:pt x="2248" y="385"/>
                </a:moveTo>
                <a:cubicBezTo>
                  <a:pt x="2253" y="380"/>
                  <a:pt x="2253" y="380"/>
                  <a:pt x="2253" y="380"/>
                </a:cubicBezTo>
                <a:cubicBezTo>
                  <a:pt x="2253" y="249"/>
                  <a:pt x="2253" y="249"/>
                  <a:pt x="2253" y="249"/>
                </a:cubicBezTo>
                <a:cubicBezTo>
                  <a:pt x="2311" y="249"/>
                  <a:pt x="2311" y="249"/>
                  <a:pt x="2311" y="249"/>
                </a:cubicBezTo>
                <a:cubicBezTo>
                  <a:pt x="2387" y="381"/>
                  <a:pt x="2387" y="381"/>
                  <a:pt x="2387" y="381"/>
                </a:cubicBezTo>
                <a:cubicBezTo>
                  <a:pt x="2395" y="385"/>
                  <a:pt x="2395" y="385"/>
                  <a:pt x="2395" y="385"/>
                </a:cubicBezTo>
                <a:cubicBezTo>
                  <a:pt x="2473" y="385"/>
                  <a:pt x="2473" y="385"/>
                  <a:pt x="2473" y="385"/>
                </a:cubicBezTo>
                <a:cubicBezTo>
                  <a:pt x="2476" y="385"/>
                  <a:pt x="2479" y="382"/>
                  <a:pt x="2475" y="378"/>
                </a:cubicBezTo>
                <a:cubicBezTo>
                  <a:pt x="2386" y="231"/>
                  <a:pt x="2386" y="231"/>
                  <a:pt x="2386" y="231"/>
                </a:cubicBezTo>
                <a:cubicBezTo>
                  <a:pt x="2445" y="215"/>
                  <a:pt x="2467" y="170"/>
                  <a:pt x="2467" y="119"/>
                </a:cubicBezTo>
                <a:cubicBezTo>
                  <a:pt x="2467" y="55"/>
                  <a:pt x="2428" y="7"/>
                  <a:pt x="2337" y="7"/>
                </a:cubicBezTo>
                <a:cubicBezTo>
                  <a:pt x="2180" y="7"/>
                  <a:pt x="2180" y="7"/>
                  <a:pt x="2180" y="7"/>
                </a:cubicBezTo>
                <a:cubicBezTo>
                  <a:pt x="2174" y="13"/>
                  <a:pt x="2174" y="13"/>
                  <a:pt x="2174" y="13"/>
                </a:cubicBezTo>
                <a:cubicBezTo>
                  <a:pt x="2174" y="380"/>
                  <a:pt x="2174" y="380"/>
                  <a:pt x="2174" y="380"/>
                </a:cubicBezTo>
                <a:cubicBezTo>
                  <a:pt x="2180" y="385"/>
                  <a:pt x="2180" y="385"/>
                  <a:pt x="2180" y="385"/>
                </a:cubicBezTo>
                <a:lnTo>
                  <a:pt x="2248" y="385"/>
                </a:lnTo>
                <a:close/>
                <a:moveTo>
                  <a:pt x="2253" y="178"/>
                </a:moveTo>
                <a:cubicBezTo>
                  <a:pt x="2253" y="76"/>
                  <a:pt x="2253" y="76"/>
                  <a:pt x="2253" y="76"/>
                </a:cubicBezTo>
                <a:cubicBezTo>
                  <a:pt x="2327" y="76"/>
                  <a:pt x="2327" y="76"/>
                  <a:pt x="2327" y="76"/>
                </a:cubicBezTo>
                <a:cubicBezTo>
                  <a:pt x="2364" y="76"/>
                  <a:pt x="2384" y="98"/>
                  <a:pt x="2384" y="129"/>
                </a:cubicBezTo>
                <a:cubicBezTo>
                  <a:pt x="2384" y="160"/>
                  <a:pt x="2363" y="178"/>
                  <a:pt x="2327" y="178"/>
                </a:cubicBezTo>
                <a:lnTo>
                  <a:pt x="2253" y="178"/>
                </a:lnTo>
                <a:close/>
                <a:moveTo>
                  <a:pt x="2028" y="224"/>
                </a:moveTo>
                <a:cubicBezTo>
                  <a:pt x="2028" y="291"/>
                  <a:pt x="2002" y="319"/>
                  <a:pt x="1952" y="319"/>
                </a:cubicBezTo>
                <a:cubicBezTo>
                  <a:pt x="1901" y="319"/>
                  <a:pt x="1875" y="291"/>
                  <a:pt x="1875" y="224"/>
                </a:cubicBezTo>
                <a:cubicBezTo>
                  <a:pt x="1875" y="13"/>
                  <a:pt x="1875" y="13"/>
                  <a:pt x="1875" y="13"/>
                </a:cubicBezTo>
                <a:cubicBezTo>
                  <a:pt x="1869" y="7"/>
                  <a:pt x="1869" y="7"/>
                  <a:pt x="1869" y="7"/>
                </a:cubicBezTo>
                <a:cubicBezTo>
                  <a:pt x="1801" y="7"/>
                  <a:pt x="1801" y="7"/>
                  <a:pt x="1801" y="7"/>
                </a:cubicBezTo>
                <a:cubicBezTo>
                  <a:pt x="1796" y="13"/>
                  <a:pt x="1796" y="13"/>
                  <a:pt x="1796" y="13"/>
                </a:cubicBezTo>
                <a:cubicBezTo>
                  <a:pt x="1796" y="224"/>
                  <a:pt x="1796" y="224"/>
                  <a:pt x="1796" y="224"/>
                </a:cubicBezTo>
                <a:cubicBezTo>
                  <a:pt x="1796" y="336"/>
                  <a:pt x="1840" y="392"/>
                  <a:pt x="1952" y="392"/>
                </a:cubicBezTo>
                <a:cubicBezTo>
                  <a:pt x="2063" y="392"/>
                  <a:pt x="2107" y="336"/>
                  <a:pt x="2107" y="224"/>
                </a:cubicBezTo>
                <a:cubicBezTo>
                  <a:pt x="2107" y="13"/>
                  <a:pt x="2107" y="13"/>
                  <a:pt x="2107" y="13"/>
                </a:cubicBezTo>
                <a:cubicBezTo>
                  <a:pt x="2102" y="7"/>
                  <a:pt x="2102" y="7"/>
                  <a:pt x="2102" y="7"/>
                </a:cubicBezTo>
                <a:cubicBezTo>
                  <a:pt x="2034" y="7"/>
                  <a:pt x="2034" y="7"/>
                  <a:pt x="2034" y="7"/>
                </a:cubicBezTo>
                <a:cubicBezTo>
                  <a:pt x="2028" y="13"/>
                  <a:pt x="2028" y="13"/>
                  <a:pt x="2028" y="13"/>
                </a:cubicBezTo>
                <a:lnTo>
                  <a:pt x="2028" y="224"/>
                </a:lnTo>
                <a:close/>
                <a:moveTo>
                  <a:pt x="1570" y="319"/>
                </a:moveTo>
                <a:cubicBezTo>
                  <a:pt x="1514" y="319"/>
                  <a:pt x="1484" y="283"/>
                  <a:pt x="1484" y="196"/>
                </a:cubicBezTo>
                <a:cubicBezTo>
                  <a:pt x="1484" y="110"/>
                  <a:pt x="1511" y="74"/>
                  <a:pt x="1570" y="74"/>
                </a:cubicBezTo>
                <a:cubicBezTo>
                  <a:pt x="1628" y="74"/>
                  <a:pt x="1656" y="110"/>
                  <a:pt x="1656" y="196"/>
                </a:cubicBezTo>
                <a:cubicBezTo>
                  <a:pt x="1656" y="283"/>
                  <a:pt x="1625" y="319"/>
                  <a:pt x="1570" y="319"/>
                </a:cubicBezTo>
                <a:close/>
                <a:moveTo>
                  <a:pt x="1570" y="392"/>
                </a:moveTo>
                <a:cubicBezTo>
                  <a:pt x="1686" y="392"/>
                  <a:pt x="1739" y="317"/>
                  <a:pt x="1739" y="196"/>
                </a:cubicBezTo>
                <a:cubicBezTo>
                  <a:pt x="1739" y="75"/>
                  <a:pt x="1686" y="1"/>
                  <a:pt x="1570" y="1"/>
                </a:cubicBezTo>
                <a:cubicBezTo>
                  <a:pt x="1454" y="1"/>
                  <a:pt x="1401" y="75"/>
                  <a:pt x="1401" y="196"/>
                </a:cubicBezTo>
                <a:cubicBezTo>
                  <a:pt x="1401" y="317"/>
                  <a:pt x="1454" y="392"/>
                  <a:pt x="1570" y="392"/>
                </a:cubicBezTo>
                <a:close/>
                <a:moveTo>
                  <a:pt x="1072" y="366"/>
                </a:moveTo>
                <a:cubicBezTo>
                  <a:pt x="1072" y="370"/>
                  <a:pt x="1074" y="374"/>
                  <a:pt x="1079" y="376"/>
                </a:cubicBezTo>
                <a:cubicBezTo>
                  <a:pt x="1097" y="384"/>
                  <a:pt x="1144" y="392"/>
                  <a:pt x="1195" y="392"/>
                </a:cubicBezTo>
                <a:cubicBezTo>
                  <a:pt x="1313" y="392"/>
                  <a:pt x="1360" y="347"/>
                  <a:pt x="1360" y="273"/>
                </a:cubicBezTo>
                <a:cubicBezTo>
                  <a:pt x="1360" y="128"/>
                  <a:pt x="1154" y="182"/>
                  <a:pt x="1154" y="110"/>
                </a:cubicBezTo>
                <a:cubicBezTo>
                  <a:pt x="1154" y="90"/>
                  <a:pt x="1168" y="74"/>
                  <a:pt x="1236" y="74"/>
                </a:cubicBezTo>
                <a:cubicBezTo>
                  <a:pt x="1271" y="74"/>
                  <a:pt x="1304" y="78"/>
                  <a:pt x="1330" y="84"/>
                </a:cubicBezTo>
                <a:cubicBezTo>
                  <a:pt x="1336" y="86"/>
                  <a:pt x="1341" y="85"/>
                  <a:pt x="1341" y="80"/>
                </a:cubicBezTo>
                <a:cubicBezTo>
                  <a:pt x="1341" y="22"/>
                  <a:pt x="1341" y="22"/>
                  <a:pt x="1341" y="22"/>
                </a:cubicBezTo>
                <a:cubicBezTo>
                  <a:pt x="1341" y="19"/>
                  <a:pt x="1339" y="15"/>
                  <a:pt x="1334" y="13"/>
                </a:cubicBezTo>
                <a:cubicBezTo>
                  <a:pt x="1315" y="6"/>
                  <a:pt x="1284" y="1"/>
                  <a:pt x="1232" y="1"/>
                </a:cubicBezTo>
                <a:cubicBezTo>
                  <a:pt x="1118" y="1"/>
                  <a:pt x="1072" y="46"/>
                  <a:pt x="1072" y="116"/>
                </a:cubicBezTo>
                <a:cubicBezTo>
                  <a:pt x="1072" y="257"/>
                  <a:pt x="1278" y="204"/>
                  <a:pt x="1278" y="279"/>
                </a:cubicBezTo>
                <a:cubicBezTo>
                  <a:pt x="1278" y="303"/>
                  <a:pt x="1259" y="320"/>
                  <a:pt x="1182" y="320"/>
                </a:cubicBezTo>
                <a:cubicBezTo>
                  <a:pt x="1151" y="320"/>
                  <a:pt x="1112" y="312"/>
                  <a:pt x="1084" y="306"/>
                </a:cubicBezTo>
                <a:cubicBezTo>
                  <a:pt x="1076" y="304"/>
                  <a:pt x="1072" y="306"/>
                  <a:pt x="1072" y="310"/>
                </a:cubicBezTo>
                <a:lnTo>
                  <a:pt x="1072" y="366"/>
                </a:lnTo>
                <a:close/>
                <a:moveTo>
                  <a:pt x="937" y="385"/>
                </a:moveTo>
                <a:cubicBezTo>
                  <a:pt x="942" y="380"/>
                  <a:pt x="942" y="380"/>
                  <a:pt x="942" y="380"/>
                </a:cubicBezTo>
                <a:cubicBezTo>
                  <a:pt x="942" y="77"/>
                  <a:pt x="942" y="77"/>
                  <a:pt x="942" y="77"/>
                </a:cubicBezTo>
                <a:cubicBezTo>
                  <a:pt x="1056" y="77"/>
                  <a:pt x="1056" y="77"/>
                  <a:pt x="1056" y="77"/>
                </a:cubicBezTo>
                <a:cubicBezTo>
                  <a:pt x="1061" y="71"/>
                  <a:pt x="1061" y="71"/>
                  <a:pt x="1061" y="71"/>
                </a:cubicBezTo>
                <a:cubicBezTo>
                  <a:pt x="1061" y="13"/>
                  <a:pt x="1061" y="13"/>
                  <a:pt x="1061" y="13"/>
                </a:cubicBezTo>
                <a:cubicBezTo>
                  <a:pt x="1056" y="7"/>
                  <a:pt x="1056" y="7"/>
                  <a:pt x="1056" y="7"/>
                </a:cubicBezTo>
                <a:cubicBezTo>
                  <a:pt x="750" y="7"/>
                  <a:pt x="750" y="7"/>
                  <a:pt x="750" y="7"/>
                </a:cubicBezTo>
                <a:cubicBezTo>
                  <a:pt x="745" y="13"/>
                  <a:pt x="745" y="13"/>
                  <a:pt x="745" y="13"/>
                </a:cubicBezTo>
                <a:cubicBezTo>
                  <a:pt x="745" y="71"/>
                  <a:pt x="745" y="71"/>
                  <a:pt x="745" y="71"/>
                </a:cubicBezTo>
                <a:cubicBezTo>
                  <a:pt x="750" y="77"/>
                  <a:pt x="750" y="77"/>
                  <a:pt x="750" y="77"/>
                </a:cubicBezTo>
                <a:cubicBezTo>
                  <a:pt x="863" y="77"/>
                  <a:pt x="863" y="77"/>
                  <a:pt x="863" y="77"/>
                </a:cubicBezTo>
                <a:cubicBezTo>
                  <a:pt x="863" y="380"/>
                  <a:pt x="863" y="380"/>
                  <a:pt x="863" y="380"/>
                </a:cubicBezTo>
                <a:cubicBezTo>
                  <a:pt x="869" y="385"/>
                  <a:pt x="869" y="385"/>
                  <a:pt x="869" y="385"/>
                </a:cubicBezTo>
                <a:lnTo>
                  <a:pt x="937" y="385"/>
                </a:lnTo>
                <a:close/>
                <a:moveTo>
                  <a:pt x="628" y="224"/>
                </a:moveTo>
                <a:cubicBezTo>
                  <a:pt x="628" y="291"/>
                  <a:pt x="602" y="319"/>
                  <a:pt x="551" y="319"/>
                </a:cubicBezTo>
                <a:cubicBezTo>
                  <a:pt x="501" y="319"/>
                  <a:pt x="475" y="291"/>
                  <a:pt x="475" y="224"/>
                </a:cubicBezTo>
                <a:cubicBezTo>
                  <a:pt x="475" y="13"/>
                  <a:pt x="475" y="13"/>
                  <a:pt x="475" y="13"/>
                </a:cubicBezTo>
                <a:cubicBezTo>
                  <a:pt x="469" y="7"/>
                  <a:pt x="469" y="7"/>
                  <a:pt x="469" y="7"/>
                </a:cubicBezTo>
                <a:cubicBezTo>
                  <a:pt x="401" y="7"/>
                  <a:pt x="401" y="7"/>
                  <a:pt x="401" y="7"/>
                </a:cubicBezTo>
                <a:cubicBezTo>
                  <a:pt x="396" y="13"/>
                  <a:pt x="396" y="13"/>
                  <a:pt x="396" y="13"/>
                </a:cubicBezTo>
                <a:cubicBezTo>
                  <a:pt x="396" y="224"/>
                  <a:pt x="396" y="224"/>
                  <a:pt x="396" y="224"/>
                </a:cubicBezTo>
                <a:cubicBezTo>
                  <a:pt x="396" y="336"/>
                  <a:pt x="440" y="392"/>
                  <a:pt x="551" y="392"/>
                </a:cubicBezTo>
                <a:cubicBezTo>
                  <a:pt x="663" y="392"/>
                  <a:pt x="707" y="336"/>
                  <a:pt x="707" y="224"/>
                </a:cubicBezTo>
                <a:cubicBezTo>
                  <a:pt x="707" y="13"/>
                  <a:pt x="707" y="13"/>
                  <a:pt x="707" y="13"/>
                </a:cubicBezTo>
                <a:cubicBezTo>
                  <a:pt x="701" y="7"/>
                  <a:pt x="701" y="7"/>
                  <a:pt x="701" y="7"/>
                </a:cubicBezTo>
                <a:cubicBezTo>
                  <a:pt x="633" y="7"/>
                  <a:pt x="633" y="7"/>
                  <a:pt x="633" y="7"/>
                </a:cubicBezTo>
                <a:cubicBezTo>
                  <a:pt x="628" y="13"/>
                  <a:pt x="628" y="13"/>
                  <a:pt x="628" y="13"/>
                </a:cubicBezTo>
                <a:lnTo>
                  <a:pt x="628" y="224"/>
                </a:lnTo>
                <a:close/>
                <a:moveTo>
                  <a:pt x="169" y="319"/>
                </a:moveTo>
                <a:cubicBezTo>
                  <a:pt x="114" y="319"/>
                  <a:pt x="84" y="283"/>
                  <a:pt x="84" y="196"/>
                </a:cubicBezTo>
                <a:cubicBezTo>
                  <a:pt x="84" y="110"/>
                  <a:pt x="111" y="74"/>
                  <a:pt x="169" y="74"/>
                </a:cubicBezTo>
                <a:cubicBezTo>
                  <a:pt x="228" y="74"/>
                  <a:pt x="255" y="110"/>
                  <a:pt x="255" y="196"/>
                </a:cubicBezTo>
                <a:cubicBezTo>
                  <a:pt x="255" y="283"/>
                  <a:pt x="225" y="319"/>
                  <a:pt x="169" y="319"/>
                </a:cubicBezTo>
                <a:close/>
                <a:moveTo>
                  <a:pt x="169" y="392"/>
                </a:moveTo>
                <a:cubicBezTo>
                  <a:pt x="286" y="392"/>
                  <a:pt x="339" y="317"/>
                  <a:pt x="339" y="196"/>
                </a:cubicBezTo>
                <a:cubicBezTo>
                  <a:pt x="339" y="75"/>
                  <a:pt x="286" y="1"/>
                  <a:pt x="169" y="1"/>
                </a:cubicBezTo>
                <a:cubicBezTo>
                  <a:pt x="53" y="1"/>
                  <a:pt x="0" y="75"/>
                  <a:pt x="0" y="196"/>
                </a:cubicBezTo>
                <a:cubicBezTo>
                  <a:pt x="0" y="317"/>
                  <a:pt x="53" y="392"/>
                  <a:pt x="169" y="39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nl-NL" sz="1799"/>
          </a:p>
        </p:txBody>
      </p:sp>
      <p:sp>
        <p:nvSpPr>
          <p:cNvPr id="19" name="Freeform 8">
            <a:extLst>
              <a:ext uri="{FF2B5EF4-FFF2-40B4-BE49-F238E27FC236}">
                <a16:creationId xmlns:a16="http://schemas.microsoft.com/office/drawing/2014/main" id="{301FE825-269A-4439-AF68-375563C87A35}"/>
              </a:ext>
            </a:extLst>
          </p:cNvPr>
          <p:cNvSpPr>
            <a:spLocks noSelect="1" noEditPoints="1"/>
          </p:cNvSpPr>
          <p:nvPr userDrawn="1"/>
        </p:nvSpPr>
        <p:spPr bwMode="black">
          <a:xfrm>
            <a:off x="6463860" y="3706814"/>
            <a:ext cx="1809279" cy="123825"/>
          </a:xfrm>
          <a:custGeom>
            <a:avLst/>
            <a:gdLst>
              <a:gd name="T0" fmla="*/ 5496 w 5702"/>
              <a:gd name="T1" fmla="*/ 109 h 391"/>
              <a:gd name="T2" fmla="*/ 5676 w 5702"/>
              <a:gd name="T3" fmla="*/ 12 h 391"/>
              <a:gd name="T4" fmla="*/ 5426 w 5702"/>
              <a:gd name="T5" fmla="*/ 305 h 391"/>
              <a:gd name="T6" fmla="*/ 5284 w 5702"/>
              <a:gd name="T7" fmla="*/ 76 h 391"/>
              <a:gd name="T8" fmla="*/ 5091 w 5702"/>
              <a:gd name="T9" fmla="*/ 6 h 391"/>
              <a:gd name="T10" fmla="*/ 5205 w 5702"/>
              <a:gd name="T11" fmla="*/ 379 h 391"/>
              <a:gd name="T12" fmla="*/ 4911 w 5702"/>
              <a:gd name="T13" fmla="*/ 391 h 391"/>
              <a:gd name="T14" fmla="*/ 5057 w 5702"/>
              <a:gd name="T15" fmla="*/ 79 h 391"/>
              <a:gd name="T16" fmla="*/ 4994 w 5702"/>
              <a:gd name="T17" fmla="*/ 279 h 391"/>
              <a:gd name="T18" fmla="*/ 4725 w 5702"/>
              <a:gd name="T19" fmla="*/ 385 h 391"/>
              <a:gd name="T20" fmla="*/ 4652 w 5702"/>
              <a:gd name="T21" fmla="*/ 12 h 391"/>
              <a:gd name="T22" fmla="*/ 4614 w 5702"/>
              <a:gd name="T23" fmla="*/ 379 h 391"/>
              <a:gd name="T24" fmla="*/ 4428 w 5702"/>
              <a:gd name="T25" fmla="*/ 6 h 391"/>
              <a:gd name="T26" fmla="*/ 4609 w 5702"/>
              <a:gd name="T27" fmla="*/ 385 h 391"/>
              <a:gd name="T28" fmla="*/ 4249 w 5702"/>
              <a:gd name="T29" fmla="*/ 385 h 391"/>
              <a:gd name="T30" fmla="*/ 4119 w 5702"/>
              <a:gd name="T31" fmla="*/ 6 h 391"/>
              <a:gd name="T32" fmla="*/ 4063 w 5702"/>
              <a:gd name="T33" fmla="*/ 380 h 391"/>
              <a:gd name="T34" fmla="*/ 3946 w 5702"/>
              <a:gd name="T35" fmla="*/ 385 h 391"/>
              <a:gd name="T36" fmla="*/ 3872 w 5702"/>
              <a:gd name="T37" fmla="*/ 12 h 391"/>
              <a:gd name="T38" fmla="*/ 3697 w 5702"/>
              <a:gd name="T39" fmla="*/ 391 h 391"/>
              <a:gd name="T40" fmla="*/ 3707 w 5702"/>
              <a:gd name="T41" fmla="*/ 319 h 391"/>
              <a:gd name="T42" fmla="*/ 3798 w 5702"/>
              <a:gd name="T43" fmla="*/ 22 h 391"/>
              <a:gd name="T44" fmla="*/ 3474 w 5702"/>
              <a:gd name="T45" fmla="*/ 379 h 391"/>
              <a:gd name="T46" fmla="*/ 3452 w 5702"/>
              <a:gd name="T47" fmla="*/ 227 h 391"/>
              <a:gd name="T48" fmla="*/ 3282 w 5702"/>
              <a:gd name="T49" fmla="*/ 76 h 391"/>
              <a:gd name="T50" fmla="*/ 3209 w 5702"/>
              <a:gd name="T51" fmla="*/ 6 h 391"/>
              <a:gd name="T52" fmla="*/ 2934 w 5702"/>
              <a:gd name="T53" fmla="*/ 195 h 391"/>
              <a:gd name="T54" fmla="*/ 2934 w 5702"/>
              <a:gd name="T55" fmla="*/ 195 h 391"/>
              <a:gd name="T56" fmla="*/ 3155 w 5702"/>
              <a:gd name="T57" fmla="*/ 133 h 391"/>
              <a:gd name="T58" fmla="*/ 2860 w 5702"/>
              <a:gd name="T59" fmla="*/ 385 h 391"/>
              <a:gd name="T60" fmla="*/ 2804 w 5702"/>
              <a:gd name="T61" fmla="*/ 273 h 391"/>
              <a:gd name="T62" fmla="*/ 2785 w 5702"/>
              <a:gd name="T63" fmla="*/ 22 h 391"/>
              <a:gd name="T64" fmla="*/ 2626 w 5702"/>
              <a:gd name="T65" fmla="*/ 319 h 391"/>
              <a:gd name="T66" fmla="*/ 2073 w 5702"/>
              <a:gd name="T67" fmla="*/ 375 h 391"/>
              <a:gd name="T68" fmla="*/ 2324 w 5702"/>
              <a:gd name="T69" fmla="*/ 83 h 391"/>
              <a:gd name="T70" fmla="*/ 2066 w 5702"/>
              <a:gd name="T71" fmla="*/ 115 h 391"/>
              <a:gd name="T72" fmla="*/ 2066 w 5702"/>
              <a:gd name="T73" fmla="*/ 365 h 391"/>
              <a:gd name="T74" fmla="*/ 1820 w 5702"/>
              <a:gd name="T75" fmla="*/ 109 h 391"/>
              <a:gd name="T76" fmla="*/ 2000 w 5702"/>
              <a:gd name="T77" fmla="*/ 12 h 391"/>
              <a:gd name="T78" fmla="*/ 1750 w 5702"/>
              <a:gd name="T79" fmla="*/ 305 h 391"/>
              <a:gd name="T80" fmla="*/ 1697 w 5702"/>
              <a:gd name="T81" fmla="*/ 320 h 391"/>
              <a:gd name="T82" fmla="*/ 1681 w 5702"/>
              <a:gd name="T83" fmla="*/ 222 h 391"/>
              <a:gd name="T84" fmla="*/ 1686 w 5702"/>
              <a:gd name="T85" fmla="*/ 76 h 391"/>
              <a:gd name="T86" fmla="*/ 1427 w 5702"/>
              <a:gd name="T87" fmla="*/ 12 h 391"/>
              <a:gd name="T88" fmla="*/ 1252 w 5702"/>
              <a:gd name="T89" fmla="*/ 391 h 391"/>
              <a:gd name="T90" fmla="*/ 1262 w 5702"/>
              <a:gd name="T91" fmla="*/ 319 h 391"/>
              <a:gd name="T92" fmla="*/ 1353 w 5702"/>
              <a:gd name="T93" fmla="*/ 22 h 391"/>
              <a:gd name="T94" fmla="*/ 768 w 5702"/>
              <a:gd name="T95" fmla="*/ 195 h 391"/>
              <a:gd name="T96" fmla="*/ 1023 w 5702"/>
              <a:gd name="T97" fmla="*/ 195 h 391"/>
              <a:gd name="T98" fmla="*/ 428 w 5702"/>
              <a:gd name="T99" fmla="*/ 379 h 391"/>
              <a:gd name="T100" fmla="*/ 648 w 5702"/>
              <a:gd name="T101" fmla="*/ 385 h 391"/>
              <a:gd name="T102" fmla="*/ 355 w 5702"/>
              <a:gd name="T103" fmla="*/ 6 h 391"/>
              <a:gd name="T104" fmla="*/ 428 w 5702"/>
              <a:gd name="T105" fmla="*/ 178 h 391"/>
              <a:gd name="T106" fmla="*/ 428 w 5702"/>
              <a:gd name="T107" fmla="*/ 178 h 391"/>
              <a:gd name="T108" fmla="*/ 153 w 5702"/>
              <a:gd name="T109" fmla="*/ 195 h 391"/>
              <a:gd name="T110" fmla="*/ 155 w 5702"/>
              <a:gd name="T111" fmla="*/ 266 h 391"/>
              <a:gd name="T112" fmla="*/ 0 w 5702"/>
              <a:gd name="T113" fmla="*/ 379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02" h="391">
                <a:moveTo>
                  <a:pt x="5414" y="365"/>
                </a:moveTo>
                <a:cubicBezTo>
                  <a:pt x="5414" y="369"/>
                  <a:pt x="5416" y="373"/>
                  <a:pt x="5420" y="375"/>
                </a:cubicBezTo>
                <a:cubicBezTo>
                  <a:pt x="5439" y="383"/>
                  <a:pt x="5485" y="391"/>
                  <a:pt x="5537" y="391"/>
                </a:cubicBezTo>
                <a:cubicBezTo>
                  <a:pt x="5654" y="391"/>
                  <a:pt x="5702" y="346"/>
                  <a:pt x="5702" y="273"/>
                </a:cubicBezTo>
                <a:cubicBezTo>
                  <a:pt x="5702" y="127"/>
                  <a:pt x="5496" y="181"/>
                  <a:pt x="5496" y="109"/>
                </a:cubicBezTo>
                <a:cubicBezTo>
                  <a:pt x="5496" y="90"/>
                  <a:pt x="5510" y="73"/>
                  <a:pt x="5577" y="73"/>
                </a:cubicBezTo>
                <a:cubicBezTo>
                  <a:pt x="5612" y="73"/>
                  <a:pt x="5646" y="77"/>
                  <a:pt x="5671" y="83"/>
                </a:cubicBezTo>
                <a:cubicBezTo>
                  <a:pt x="5677" y="85"/>
                  <a:pt x="5683" y="84"/>
                  <a:pt x="5683" y="79"/>
                </a:cubicBezTo>
                <a:cubicBezTo>
                  <a:pt x="5683" y="22"/>
                  <a:pt x="5683" y="22"/>
                  <a:pt x="5683" y="22"/>
                </a:cubicBezTo>
                <a:cubicBezTo>
                  <a:pt x="5683" y="18"/>
                  <a:pt x="5680" y="14"/>
                  <a:pt x="5676" y="12"/>
                </a:cubicBezTo>
                <a:cubicBezTo>
                  <a:pt x="5657" y="5"/>
                  <a:pt x="5626" y="0"/>
                  <a:pt x="5574" y="0"/>
                </a:cubicBezTo>
                <a:cubicBezTo>
                  <a:pt x="5460" y="0"/>
                  <a:pt x="5414" y="45"/>
                  <a:pt x="5414" y="115"/>
                </a:cubicBezTo>
                <a:cubicBezTo>
                  <a:pt x="5414" y="256"/>
                  <a:pt x="5620" y="203"/>
                  <a:pt x="5620" y="279"/>
                </a:cubicBezTo>
                <a:cubicBezTo>
                  <a:pt x="5620" y="302"/>
                  <a:pt x="5601" y="319"/>
                  <a:pt x="5523" y="319"/>
                </a:cubicBezTo>
                <a:cubicBezTo>
                  <a:pt x="5493" y="319"/>
                  <a:pt x="5454" y="312"/>
                  <a:pt x="5426" y="305"/>
                </a:cubicBezTo>
                <a:cubicBezTo>
                  <a:pt x="5417" y="303"/>
                  <a:pt x="5414" y="306"/>
                  <a:pt x="5414" y="309"/>
                </a:cubicBezTo>
                <a:lnTo>
                  <a:pt x="5414" y="365"/>
                </a:lnTo>
                <a:close/>
                <a:moveTo>
                  <a:pt x="5278" y="385"/>
                </a:moveTo>
                <a:cubicBezTo>
                  <a:pt x="5284" y="379"/>
                  <a:pt x="5284" y="379"/>
                  <a:pt x="5284" y="379"/>
                </a:cubicBezTo>
                <a:cubicBezTo>
                  <a:pt x="5284" y="76"/>
                  <a:pt x="5284" y="76"/>
                  <a:pt x="5284" y="76"/>
                </a:cubicBezTo>
                <a:cubicBezTo>
                  <a:pt x="5397" y="76"/>
                  <a:pt x="5397" y="76"/>
                  <a:pt x="5397" y="76"/>
                </a:cubicBezTo>
                <a:cubicBezTo>
                  <a:pt x="5403" y="71"/>
                  <a:pt x="5403" y="71"/>
                  <a:pt x="5403" y="71"/>
                </a:cubicBezTo>
                <a:cubicBezTo>
                  <a:pt x="5403" y="12"/>
                  <a:pt x="5403" y="12"/>
                  <a:pt x="5403" y="12"/>
                </a:cubicBezTo>
                <a:cubicBezTo>
                  <a:pt x="5397" y="6"/>
                  <a:pt x="5397" y="6"/>
                  <a:pt x="5397" y="6"/>
                </a:cubicBezTo>
                <a:cubicBezTo>
                  <a:pt x="5091" y="6"/>
                  <a:pt x="5091" y="6"/>
                  <a:pt x="5091" y="6"/>
                </a:cubicBezTo>
                <a:cubicBezTo>
                  <a:pt x="5086" y="12"/>
                  <a:pt x="5086" y="12"/>
                  <a:pt x="5086" y="12"/>
                </a:cubicBezTo>
                <a:cubicBezTo>
                  <a:pt x="5086" y="71"/>
                  <a:pt x="5086" y="71"/>
                  <a:pt x="5086" y="71"/>
                </a:cubicBezTo>
                <a:cubicBezTo>
                  <a:pt x="5091" y="76"/>
                  <a:pt x="5091" y="76"/>
                  <a:pt x="5091" y="76"/>
                </a:cubicBezTo>
                <a:cubicBezTo>
                  <a:pt x="5205" y="76"/>
                  <a:pt x="5205" y="76"/>
                  <a:pt x="5205" y="76"/>
                </a:cubicBezTo>
                <a:cubicBezTo>
                  <a:pt x="5205" y="379"/>
                  <a:pt x="5205" y="379"/>
                  <a:pt x="5205" y="379"/>
                </a:cubicBezTo>
                <a:cubicBezTo>
                  <a:pt x="5210" y="385"/>
                  <a:pt x="5210" y="385"/>
                  <a:pt x="5210" y="385"/>
                </a:cubicBezTo>
                <a:lnTo>
                  <a:pt x="5278" y="385"/>
                </a:lnTo>
                <a:close/>
                <a:moveTo>
                  <a:pt x="4788" y="365"/>
                </a:moveTo>
                <a:cubicBezTo>
                  <a:pt x="4788" y="369"/>
                  <a:pt x="4790" y="373"/>
                  <a:pt x="4794" y="375"/>
                </a:cubicBezTo>
                <a:cubicBezTo>
                  <a:pt x="4813" y="383"/>
                  <a:pt x="4859" y="391"/>
                  <a:pt x="4911" y="391"/>
                </a:cubicBezTo>
                <a:cubicBezTo>
                  <a:pt x="5028" y="391"/>
                  <a:pt x="5076" y="346"/>
                  <a:pt x="5076" y="273"/>
                </a:cubicBezTo>
                <a:cubicBezTo>
                  <a:pt x="5076" y="127"/>
                  <a:pt x="4870" y="181"/>
                  <a:pt x="4870" y="109"/>
                </a:cubicBezTo>
                <a:cubicBezTo>
                  <a:pt x="4870" y="90"/>
                  <a:pt x="4884" y="73"/>
                  <a:pt x="4952" y="73"/>
                </a:cubicBezTo>
                <a:cubicBezTo>
                  <a:pt x="4986" y="73"/>
                  <a:pt x="5020" y="77"/>
                  <a:pt x="5046" y="83"/>
                </a:cubicBezTo>
                <a:cubicBezTo>
                  <a:pt x="5052" y="85"/>
                  <a:pt x="5057" y="84"/>
                  <a:pt x="5057" y="79"/>
                </a:cubicBezTo>
                <a:cubicBezTo>
                  <a:pt x="5057" y="22"/>
                  <a:pt x="5057" y="22"/>
                  <a:pt x="5057" y="22"/>
                </a:cubicBezTo>
                <a:cubicBezTo>
                  <a:pt x="5057" y="18"/>
                  <a:pt x="5054" y="14"/>
                  <a:pt x="5050" y="12"/>
                </a:cubicBezTo>
                <a:cubicBezTo>
                  <a:pt x="5031" y="5"/>
                  <a:pt x="5000" y="0"/>
                  <a:pt x="4948" y="0"/>
                </a:cubicBezTo>
                <a:cubicBezTo>
                  <a:pt x="4834" y="0"/>
                  <a:pt x="4788" y="45"/>
                  <a:pt x="4788" y="115"/>
                </a:cubicBezTo>
                <a:cubicBezTo>
                  <a:pt x="4788" y="256"/>
                  <a:pt x="4994" y="203"/>
                  <a:pt x="4994" y="279"/>
                </a:cubicBezTo>
                <a:cubicBezTo>
                  <a:pt x="4994" y="302"/>
                  <a:pt x="4975" y="319"/>
                  <a:pt x="4898" y="319"/>
                </a:cubicBezTo>
                <a:cubicBezTo>
                  <a:pt x="4867" y="319"/>
                  <a:pt x="4828" y="312"/>
                  <a:pt x="4800" y="305"/>
                </a:cubicBezTo>
                <a:cubicBezTo>
                  <a:pt x="4791" y="303"/>
                  <a:pt x="4788" y="306"/>
                  <a:pt x="4788" y="309"/>
                </a:cubicBezTo>
                <a:lnTo>
                  <a:pt x="4788" y="365"/>
                </a:lnTo>
                <a:close/>
                <a:moveTo>
                  <a:pt x="4725" y="385"/>
                </a:moveTo>
                <a:cubicBezTo>
                  <a:pt x="4731" y="379"/>
                  <a:pt x="4731" y="379"/>
                  <a:pt x="4731" y="379"/>
                </a:cubicBezTo>
                <a:cubicBezTo>
                  <a:pt x="4731" y="12"/>
                  <a:pt x="4731" y="12"/>
                  <a:pt x="4731" y="12"/>
                </a:cubicBezTo>
                <a:cubicBezTo>
                  <a:pt x="4725" y="6"/>
                  <a:pt x="4725" y="6"/>
                  <a:pt x="4725" y="6"/>
                </a:cubicBezTo>
                <a:cubicBezTo>
                  <a:pt x="4657" y="6"/>
                  <a:pt x="4657" y="6"/>
                  <a:pt x="4657" y="6"/>
                </a:cubicBezTo>
                <a:cubicBezTo>
                  <a:pt x="4652" y="12"/>
                  <a:pt x="4652" y="12"/>
                  <a:pt x="4652" y="12"/>
                </a:cubicBezTo>
                <a:cubicBezTo>
                  <a:pt x="4652" y="379"/>
                  <a:pt x="4652" y="379"/>
                  <a:pt x="4652" y="379"/>
                </a:cubicBezTo>
                <a:cubicBezTo>
                  <a:pt x="4657" y="385"/>
                  <a:pt x="4657" y="385"/>
                  <a:pt x="4657" y="385"/>
                </a:cubicBezTo>
                <a:lnTo>
                  <a:pt x="4725" y="385"/>
                </a:lnTo>
                <a:close/>
                <a:moveTo>
                  <a:pt x="4609" y="385"/>
                </a:moveTo>
                <a:cubicBezTo>
                  <a:pt x="4614" y="379"/>
                  <a:pt x="4614" y="379"/>
                  <a:pt x="4614" y="379"/>
                </a:cubicBezTo>
                <a:cubicBezTo>
                  <a:pt x="4614" y="320"/>
                  <a:pt x="4614" y="320"/>
                  <a:pt x="4614" y="320"/>
                </a:cubicBezTo>
                <a:cubicBezTo>
                  <a:pt x="4609" y="315"/>
                  <a:pt x="4609" y="315"/>
                  <a:pt x="4609" y="315"/>
                </a:cubicBezTo>
                <a:cubicBezTo>
                  <a:pt x="4434" y="315"/>
                  <a:pt x="4434" y="315"/>
                  <a:pt x="4434" y="315"/>
                </a:cubicBezTo>
                <a:cubicBezTo>
                  <a:pt x="4434" y="12"/>
                  <a:pt x="4434" y="12"/>
                  <a:pt x="4434" y="12"/>
                </a:cubicBezTo>
                <a:cubicBezTo>
                  <a:pt x="4428" y="6"/>
                  <a:pt x="4428" y="6"/>
                  <a:pt x="4428" y="6"/>
                </a:cubicBezTo>
                <a:cubicBezTo>
                  <a:pt x="4360" y="6"/>
                  <a:pt x="4360" y="6"/>
                  <a:pt x="4360" y="6"/>
                </a:cubicBezTo>
                <a:cubicBezTo>
                  <a:pt x="4355" y="12"/>
                  <a:pt x="4355" y="12"/>
                  <a:pt x="4355" y="12"/>
                </a:cubicBezTo>
                <a:cubicBezTo>
                  <a:pt x="4355" y="379"/>
                  <a:pt x="4355" y="379"/>
                  <a:pt x="4355" y="379"/>
                </a:cubicBezTo>
                <a:cubicBezTo>
                  <a:pt x="4360" y="385"/>
                  <a:pt x="4360" y="385"/>
                  <a:pt x="4360" y="385"/>
                </a:cubicBezTo>
                <a:lnTo>
                  <a:pt x="4609" y="385"/>
                </a:lnTo>
                <a:close/>
                <a:moveTo>
                  <a:pt x="4063" y="380"/>
                </a:moveTo>
                <a:cubicBezTo>
                  <a:pt x="4084" y="315"/>
                  <a:pt x="4084" y="315"/>
                  <a:pt x="4084" y="315"/>
                </a:cubicBezTo>
                <a:cubicBezTo>
                  <a:pt x="4222" y="315"/>
                  <a:pt x="4222" y="315"/>
                  <a:pt x="4222" y="315"/>
                </a:cubicBezTo>
                <a:cubicBezTo>
                  <a:pt x="4243" y="380"/>
                  <a:pt x="4243" y="380"/>
                  <a:pt x="4243" y="380"/>
                </a:cubicBezTo>
                <a:cubicBezTo>
                  <a:pt x="4249" y="385"/>
                  <a:pt x="4249" y="385"/>
                  <a:pt x="4249" y="385"/>
                </a:cubicBezTo>
                <a:cubicBezTo>
                  <a:pt x="4318" y="385"/>
                  <a:pt x="4318" y="385"/>
                  <a:pt x="4318" y="385"/>
                </a:cubicBezTo>
                <a:cubicBezTo>
                  <a:pt x="4322" y="385"/>
                  <a:pt x="4323" y="381"/>
                  <a:pt x="4321" y="377"/>
                </a:cubicBezTo>
                <a:cubicBezTo>
                  <a:pt x="4193" y="11"/>
                  <a:pt x="4193" y="11"/>
                  <a:pt x="4193" y="11"/>
                </a:cubicBezTo>
                <a:cubicBezTo>
                  <a:pt x="4187" y="6"/>
                  <a:pt x="4187" y="6"/>
                  <a:pt x="4187" y="6"/>
                </a:cubicBezTo>
                <a:cubicBezTo>
                  <a:pt x="4119" y="6"/>
                  <a:pt x="4119" y="6"/>
                  <a:pt x="4119" y="6"/>
                </a:cubicBezTo>
                <a:cubicBezTo>
                  <a:pt x="4112" y="11"/>
                  <a:pt x="4112" y="11"/>
                  <a:pt x="4112" y="11"/>
                </a:cubicBezTo>
                <a:cubicBezTo>
                  <a:pt x="3984" y="377"/>
                  <a:pt x="3984" y="377"/>
                  <a:pt x="3984" y="377"/>
                </a:cubicBezTo>
                <a:cubicBezTo>
                  <a:pt x="3983" y="381"/>
                  <a:pt x="3984" y="385"/>
                  <a:pt x="3988" y="385"/>
                </a:cubicBezTo>
                <a:cubicBezTo>
                  <a:pt x="4057" y="385"/>
                  <a:pt x="4057" y="385"/>
                  <a:pt x="4057" y="385"/>
                </a:cubicBezTo>
                <a:lnTo>
                  <a:pt x="4063" y="380"/>
                </a:lnTo>
                <a:close/>
                <a:moveTo>
                  <a:pt x="4153" y="100"/>
                </a:moveTo>
                <a:cubicBezTo>
                  <a:pt x="4200" y="246"/>
                  <a:pt x="4200" y="246"/>
                  <a:pt x="4200" y="246"/>
                </a:cubicBezTo>
                <a:cubicBezTo>
                  <a:pt x="4106" y="246"/>
                  <a:pt x="4106" y="246"/>
                  <a:pt x="4106" y="246"/>
                </a:cubicBezTo>
                <a:lnTo>
                  <a:pt x="4153" y="100"/>
                </a:lnTo>
                <a:close/>
                <a:moveTo>
                  <a:pt x="3946" y="385"/>
                </a:moveTo>
                <a:cubicBezTo>
                  <a:pt x="3951" y="379"/>
                  <a:pt x="3951" y="379"/>
                  <a:pt x="3951" y="379"/>
                </a:cubicBezTo>
                <a:cubicBezTo>
                  <a:pt x="3951" y="12"/>
                  <a:pt x="3951" y="12"/>
                  <a:pt x="3951" y="12"/>
                </a:cubicBezTo>
                <a:cubicBezTo>
                  <a:pt x="3946" y="6"/>
                  <a:pt x="3946" y="6"/>
                  <a:pt x="3946" y="6"/>
                </a:cubicBezTo>
                <a:cubicBezTo>
                  <a:pt x="3878" y="6"/>
                  <a:pt x="3878" y="6"/>
                  <a:pt x="3878" y="6"/>
                </a:cubicBezTo>
                <a:cubicBezTo>
                  <a:pt x="3872" y="12"/>
                  <a:pt x="3872" y="12"/>
                  <a:pt x="3872" y="12"/>
                </a:cubicBezTo>
                <a:cubicBezTo>
                  <a:pt x="3872" y="379"/>
                  <a:pt x="3872" y="379"/>
                  <a:pt x="3872" y="379"/>
                </a:cubicBezTo>
                <a:cubicBezTo>
                  <a:pt x="3878" y="385"/>
                  <a:pt x="3878" y="385"/>
                  <a:pt x="3878" y="385"/>
                </a:cubicBezTo>
                <a:lnTo>
                  <a:pt x="3946" y="385"/>
                </a:lnTo>
                <a:close/>
                <a:moveTo>
                  <a:pt x="3515" y="197"/>
                </a:moveTo>
                <a:cubicBezTo>
                  <a:pt x="3515" y="324"/>
                  <a:pt x="3585" y="391"/>
                  <a:pt x="3697" y="391"/>
                </a:cubicBezTo>
                <a:cubicBezTo>
                  <a:pt x="3742" y="391"/>
                  <a:pt x="3776" y="387"/>
                  <a:pt x="3794" y="379"/>
                </a:cubicBezTo>
                <a:cubicBezTo>
                  <a:pt x="3799" y="377"/>
                  <a:pt x="3801" y="373"/>
                  <a:pt x="3801" y="369"/>
                </a:cubicBezTo>
                <a:cubicBezTo>
                  <a:pt x="3801" y="313"/>
                  <a:pt x="3801" y="313"/>
                  <a:pt x="3801" y="313"/>
                </a:cubicBezTo>
                <a:cubicBezTo>
                  <a:pt x="3801" y="309"/>
                  <a:pt x="3798" y="307"/>
                  <a:pt x="3789" y="309"/>
                </a:cubicBezTo>
                <a:cubicBezTo>
                  <a:pt x="3761" y="315"/>
                  <a:pt x="3733" y="319"/>
                  <a:pt x="3707" y="319"/>
                </a:cubicBezTo>
                <a:cubicBezTo>
                  <a:pt x="3642" y="319"/>
                  <a:pt x="3598" y="279"/>
                  <a:pt x="3598" y="196"/>
                </a:cubicBezTo>
                <a:cubicBezTo>
                  <a:pt x="3598" y="115"/>
                  <a:pt x="3638" y="73"/>
                  <a:pt x="3707" y="73"/>
                </a:cubicBezTo>
                <a:cubicBezTo>
                  <a:pt x="3737" y="73"/>
                  <a:pt x="3764" y="76"/>
                  <a:pt x="3787" y="83"/>
                </a:cubicBezTo>
                <a:cubicBezTo>
                  <a:pt x="3793" y="85"/>
                  <a:pt x="3798" y="84"/>
                  <a:pt x="3798" y="79"/>
                </a:cubicBezTo>
                <a:cubicBezTo>
                  <a:pt x="3798" y="22"/>
                  <a:pt x="3798" y="22"/>
                  <a:pt x="3798" y="22"/>
                </a:cubicBezTo>
                <a:cubicBezTo>
                  <a:pt x="3798" y="18"/>
                  <a:pt x="3796" y="14"/>
                  <a:pt x="3791" y="12"/>
                </a:cubicBezTo>
                <a:cubicBezTo>
                  <a:pt x="3772" y="5"/>
                  <a:pt x="3740" y="0"/>
                  <a:pt x="3702" y="0"/>
                </a:cubicBezTo>
                <a:cubicBezTo>
                  <a:pt x="3613" y="0"/>
                  <a:pt x="3515" y="41"/>
                  <a:pt x="3515" y="197"/>
                </a:cubicBezTo>
                <a:close/>
                <a:moveTo>
                  <a:pt x="3468" y="385"/>
                </a:moveTo>
                <a:cubicBezTo>
                  <a:pt x="3474" y="379"/>
                  <a:pt x="3474" y="379"/>
                  <a:pt x="3474" y="379"/>
                </a:cubicBezTo>
                <a:cubicBezTo>
                  <a:pt x="3474" y="320"/>
                  <a:pt x="3474" y="320"/>
                  <a:pt x="3474" y="320"/>
                </a:cubicBezTo>
                <a:cubicBezTo>
                  <a:pt x="3468" y="315"/>
                  <a:pt x="3468" y="315"/>
                  <a:pt x="3468" y="315"/>
                </a:cubicBezTo>
                <a:cubicBezTo>
                  <a:pt x="3282" y="315"/>
                  <a:pt x="3282" y="315"/>
                  <a:pt x="3282" y="315"/>
                </a:cubicBezTo>
                <a:cubicBezTo>
                  <a:pt x="3282" y="227"/>
                  <a:pt x="3282" y="227"/>
                  <a:pt x="3282" y="227"/>
                </a:cubicBezTo>
                <a:cubicBezTo>
                  <a:pt x="3452" y="227"/>
                  <a:pt x="3452" y="227"/>
                  <a:pt x="3452" y="227"/>
                </a:cubicBezTo>
                <a:cubicBezTo>
                  <a:pt x="3457" y="222"/>
                  <a:pt x="3457" y="222"/>
                  <a:pt x="3457" y="222"/>
                </a:cubicBezTo>
                <a:cubicBezTo>
                  <a:pt x="3457" y="163"/>
                  <a:pt x="3457" y="163"/>
                  <a:pt x="3457" y="163"/>
                </a:cubicBezTo>
                <a:cubicBezTo>
                  <a:pt x="3452" y="158"/>
                  <a:pt x="3452" y="158"/>
                  <a:pt x="3452" y="158"/>
                </a:cubicBezTo>
                <a:cubicBezTo>
                  <a:pt x="3282" y="158"/>
                  <a:pt x="3282" y="158"/>
                  <a:pt x="3282" y="158"/>
                </a:cubicBezTo>
                <a:cubicBezTo>
                  <a:pt x="3282" y="76"/>
                  <a:pt x="3282" y="76"/>
                  <a:pt x="3282" y="76"/>
                </a:cubicBezTo>
                <a:cubicBezTo>
                  <a:pt x="3463" y="76"/>
                  <a:pt x="3463" y="76"/>
                  <a:pt x="3463" y="76"/>
                </a:cubicBezTo>
                <a:cubicBezTo>
                  <a:pt x="3468" y="71"/>
                  <a:pt x="3468" y="71"/>
                  <a:pt x="3468" y="71"/>
                </a:cubicBezTo>
                <a:cubicBezTo>
                  <a:pt x="3468" y="12"/>
                  <a:pt x="3468" y="12"/>
                  <a:pt x="3468" y="12"/>
                </a:cubicBezTo>
                <a:cubicBezTo>
                  <a:pt x="3463" y="6"/>
                  <a:pt x="3463" y="6"/>
                  <a:pt x="3463" y="6"/>
                </a:cubicBezTo>
                <a:cubicBezTo>
                  <a:pt x="3209" y="6"/>
                  <a:pt x="3209" y="6"/>
                  <a:pt x="3209" y="6"/>
                </a:cubicBezTo>
                <a:cubicBezTo>
                  <a:pt x="3204" y="12"/>
                  <a:pt x="3204" y="12"/>
                  <a:pt x="3204" y="12"/>
                </a:cubicBezTo>
                <a:cubicBezTo>
                  <a:pt x="3204" y="379"/>
                  <a:pt x="3204" y="379"/>
                  <a:pt x="3204" y="379"/>
                </a:cubicBezTo>
                <a:cubicBezTo>
                  <a:pt x="3209" y="385"/>
                  <a:pt x="3209" y="385"/>
                  <a:pt x="3209" y="385"/>
                </a:cubicBezTo>
                <a:lnTo>
                  <a:pt x="3468" y="385"/>
                </a:lnTo>
                <a:close/>
                <a:moveTo>
                  <a:pt x="2934" y="195"/>
                </a:moveTo>
                <a:cubicBezTo>
                  <a:pt x="2934" y="76"/>
                  <a:pt x="2934" y="76"/>
                  <a:pt x="2934" y="76"/>
                </a:cubicBezTo>
                <a:cubicBezTo>
                  <a:pt x="3007" y="76"/>
                  <a:pt x="3007" y="76"/>
                  <a:pt x="3007" y="76"/>
                </a:cubicBezTo>
                <a:cubicBezTo>
                  <a:pt x="3051" y="76"/>
                  <a:pt x="3072" y="102"/>
                  <a:pt x="3072" y="137"/>
                </a:cubicBezTo>
                <a:cubicBezTo>
                  <a:pt x="3072" y="173"/>
                  <a:pt x="3050" y="195"/>
                  <a:pt x="3007" y="195"/>
                </a:cubicBezTo>
                <a:lnTo>
                  <a:pt x="2934" y="195"/>
                </a:lnTo>
                <a:close/>
                <a:moveTo>
                  <a:pt x="2928" y="385"/>
                </a:moveTo>
                <a:cubicBezTo>
                  <a:pt x="2934" y="379"/>
                  <a:pt x="2934" y="379"/>
                  <a:pt x="2934" y="379"/>
                </a:cubicBezTo>
                <a:cubicBezTo>
                  <a:pt x="2934" y="266"/>
                  <a:pt x="2934" y="266"/>
                  <a:pt x="2934" y="266"/>
                </a:cubicBezTo>
                <a:cubicBezTo>
                  <a:pt x="3010" y="266"/>
                  <a:pt x="3010" y="266"/>
                  <a:pt x="3010" y="266"/>
                </a:cubicBezTo>
                <a:cubicBezTo>
                  <a:pt x="3105" y="266"/>
                  <a:pt x="3155" y="214"/>
                  <a:pt x="3155" y="133"/>
                </a:cubicBezTo>
                <a:cubicBezTo>
                  <a:pt x="3155" y="58"/>
                  <a:pt x="3110" y="6"/>
                  <a:pt x="3014" y="6"/>
                </a:cubicBezTo>
                <a:cubicBezTo>
                  <a:pt x="2860" y="6"/>
                  <a:pt x="2860" y="6"/>
                  <a:pt x="2860" y="6"/>
                </a:cubicBezTo>
                <a:cubicBezTo>
                  <a:pt x="2855" y="12"/>
                  <a:pt x="2855" y="12"/>
                  <a:pt x="2855" y="12"/>
                </a:cubicBezTo>
                <a:cubicBezTo>
                  <a:pt x="2855" y="379"/>
                  <a:pt x="2855" y="379"/>
                  <a:pt x="2855" y="379"/>
                </a:cubicBezTo>
                <a:cubicBezTo>
                  <a:pt x="2860" y="385"/>
                  <a:pt x="2860" y="385"/>
                  <a:pt x="2860" y="385"/>
                </a:cubicBezTo>
                <a:lnTo>
                  <a:pt x="2928" y="385"/>
                </a:lnTo>
                <a:close/>
                <a:moveTo>
                  <a:pt x="2516" y="365"/>
                </a:moveTo>
                <a:cubicBezTo>
                  <a:pt x="2516" y="369"/>
                  <a:pt x="2518" y="373"/>
                  <a:pt x="2523" y="375"/>
                </a:cubicBezTo>
                <a:cubicBezTo>
                  <a:pt x="2541" y="383"/>
                  <a:pt x="2587" y="391"/>
                  <a:pt x="2639" y="391"/>
                </a:cubicBezTo>
                <a:cubicBezTo>
                  <a:pt x="2757" y="391"/>
                  <a:pt x="2804" y="346"/>
                  <a:pt x="2804" y="273"/>
                </a:cubicBezTo>
                <a:cubicBezTo>
                  <a:pt x="2804" y="127"/>
                  <a:pt x="2598" y="181"/>
                  <a:pt x="2598" y="109"/>
                </a:cubicBezTo>
                <a:cubicBezTo>
                  <a:pt x="2598" y="90"/>
                  <a:pt x="2612" y="73"/>
                  <a:pt x="2680" y="73"/>
                </a:cubicBezTo>
                <a:cubicBezTo>
                  <a:pt x="2714" y="73"/>
                  <a:pt x="2748" y="77"/>
                  <a:pt x="2774" y="83"/>
                </a:cubicBezTo>
                <a:cubicBezTo>
                  <a:pt x="2780" y="85"/>
                  <a:pt x="2785" y="84"/>
                  <a:pt x="2785" y="79"/>
                </a:cubicBezTo>
                <a:cubicBezTo>
                  <a:pt x="2785" y="22"/>
                  <a:pt x="2785" y="22"/>
                  <a:pt x="2785" y="22"/>
                </a:cubicBezTo>
                <a:cubicBezTo>
                  <a:pt x="2785" y="18"/>
                  <a:pt x="2782" y="14"/>
                  <a:pt x="2778" y="12"/>
                </a:cubicBezTo>
                <a:cubicBezTo>
                  <a:pt x="2759" y="5"/>
                  <a:pt x="2728" y="0"/>
                  <a:pt x="2676" y="0"/>
                </a:cubicBezTo>
                <a:cubicBezTo>
                  <a:pt x="2562" y="0"/>
                  <a:pt x="2516" y="45"/>
                  <a:pt x="2516" y="115"/>
                </a:cubicBezTo>
                <a:cubicBezTo>
                  <a:pt x="2516" y="256"/>
                  <a:pt x="2722" y="203"/>
                  <a:pt x="2722" y="279"/>
                </a:cubicBezTo>
                <a:cubicBezTo>
                  <a:pt x="2722" y="302"/>
                  <a:pt x="2703" y="319"/>
                  <a:pt x="2626" y="319"/>
                </a:cubicBezTo>
                <a:cubicBezTo>
                  <a:pt x="2595" y="319"/>
                  <a:pt x="2556" y="312"/>
                  <a:pt x="2528" y="305"/>
                </a:cubicBezTo>
                <a:cubicBezTo>
                  <a:pt x="2519" y="303"/>
                  <a:pt x="2516" y="306"/>
                  <a:pt x="2516" y="309"/>
                </a:cubicBezTo>
                <a:lnTo>
                  <a:pt x="2516" y="365"/>
                </a:lnTo>
                <a:close/>
                <a:moveTo>
                  <a:pt x="2066" y="365"/>
                </a:moveTo>
                <a:cubicBezTo>
                  <a:pt x="2066" y="369"/>
                  <a:pt x="2069" y="373"/>
                  <a:pt x="2073" y="375"/>
                </a:cubicBezTo>
                <a:cubicBezTo>
                  <a:pt x="2091" y="383"/>
                  <a:pt x="2138" y="391"/>
                  <a:pt x="2190" y="391"/>
                </a:cubicBezTo>
                <a:cubicBezTo>
                  <a:pt x="2307" y="391"/>
                  <a:pt x="2354" y="346"/>
                  <a:pt x="2354" y="273"/>
                </a:cubicBezTo>
                <a:cubicBezTo>
                  <a:pt x="2354" y="127"/>
                  <a:pt x="2148" y="181"/>
                  <a:pt x="2148" y="109"/>
                </a:cubicBezTo>
                <a:cubicBezTo>
                  <a:pt x="2148" y="90"/>
                  <a:pt x="2162" y="73"/>
                  <a:pt x="2230" y="73"/>
                </a:cubicBezTo>
                <a:cubicBezTo>
                  <a:pt x="2265" y="73"/>
                  <a:pt x="2298" y="77"/>
                  <a:pt x="2324" y="83"/>
                </a:cubicBezTo>
                <a:cubicBezTo>
                  <a:pt x="2330" y="85"/>
                  <a:pt x="2335" y="84"/>
                  <a:pt x="2335" y="79"/>
                </a:cubicBezTo>
                <a:cubicBezTo>
                  <a:pt x="2335" y="22"/>
                  <a:pt x="2335" y="22"/>
                  <a:pt x="2335" y="22"/>
                </a:cubicBezTo>
                <a:cubicBezTo>
                  <a:pt x="2335" y="18"/>
                  <a:pt x="2333" y="14"/>
                  <a:pt x="2328" y="12"/>
                </a:cubicBezTo>
                <a:cubicBezTo>
                  <a:pt x="2309" y="5"/>
                  <a:pt x="2278" y="0"/>
                  <a:pt x="2226" y="0"/>
                </a:cubicBezTo>
                <a:cubicBezTo>
                  <a:pt x="2112" y="0"/>
                  <a:pt x="2066" y="45"/>
                  <a:pt x="2066" y="115"/>
                </a:cubicBezTo>
                <a:cubicBezTo>
                  <a:pt x="2066" y="256"/>
                  <a:pt x="2272" y="203"/>
                  <a:pt x="2272" y="279"/>
                </a:cubicBezTo>
                <a:cubicBezTo>
                  <a:pt x="2272" y="302"/>
                  <a:pt x="2253" y="319"/>
                  <a:pt x="2176" y="319"/>
                </a:cubicBezTo>
                <a:cubicBezTo>
                  <a:pt x="2145" y="319"/>
                  <a:pt x="2106" y="312"/>
                  <a:pt x="2078" y="305"/>
                </a:cubicBezTo>
                <a:cubicBezTo>
                  <a:pt x="2070" y="303"/>
                  <a:pt x="2066" y="306"/>
                  <a:pt x="2066" y="309"/>
                </a:cubicBezTo>
                <a:lnTo>
                  <a:pt x="2066" y="365"/>
                </a:lnTo>
                <a:close/>
                <a:moveTo>
                  <a:pt x="1738" y="365"/>
                </a:moveTo>
                <a:cubicBezTo>
                  <a:pt x="1738" y="369"/>
                  <a:pt x="1740" y="373"/>
                  <a:pt x="1745" y="375"/>
                </a:cubicBezTo>
                <a:cubicBezTo>
                  <a:pt x="1763" y="383"/>
                  <a:pt x="1809" y="391"/>
                  <a:pt x="1861" y="391"/>
                </a:cubicBezTo>
                <a:cubicBezTo>
                  <a:pt x="1978" y="391"/>
                  <a:pt x="2026" y="346"/>
                  <a:pt x="2026" y="273"/>
                </a:cubicBezTo>
                <a:cubicBezTo>
                  <a:pt x="2026" y="127"/>
                  <a:pt x="1820" y="181"/>
                  <a:pt x="1820" y="109"/>
                </a:cubicBezTo>
                <a:cubicBezTo>
                  <a:pt x="1820" y="90"/>
                  <a:pt x="1834" y="73"/>
                  <a:pt x="1902" y="73"/>
                </a:cubicBezTo>
                <a:cubicBezTo>
                  <a:pt x="1936" y="73"/>
                  <a:pt x="1970" y="77"/>
                  <a:pt x="1996" y="83"/>
                </a:cubicBezTo>
                <a:cubicBezTo>
                  <a:pt x="2002" y="85"/>
                  <a:pt x="2007" y="84"/>
                  <a:pt x="2007" y="79"/>
                </a:cubicBezTo>
                <a:cubicBezTo>
                  <a:pt x="2007" y="22"/>
                  <a:pt x="2007" y="22"/>
                  <a:pt x="2007" y="22"/>
                </a:cubicBezTo>
                <a:cubicBezTo>
                  <a:pt x="2007" y="18"/>
                  <a:pt x="2004" y="14"/>
                  <a:pt x="2000" y="12"/>
                </a:cubicBezTo>
                <a:cubicBezTo>
                  <a:pt x="1981" y="5"/>
                  <a:pt x="1950" y="0"/>
                  <a:pt x="1898" y="0"/>
                </a:cubicBezTo>
                <a:cubicBezTo>
                  <a:pt x="1784" y="0"/>
                  <a:pt x="1738" y="45"/>
                  <a:pt x="1738" y="115"/>
                </a:cubicBezTo>
                <a:cubicBezTo>
                  <a:pt x="1738" y="256"/>
                  <a:pt x="1944" y="203"/>
                  <a:pt x="1944" y="279"/>
                </a:cubicBezTo>
                <a:cubicBezTo>
                  <a:pt x="1944" y="302"/>
                  <a:pt x="1925" y="319"/>
                  <a:pt x="1848" y="319"/>
                </a:cubicBezTo>
                <a:cubicBezTo>
                  <a:pt x="1817" y="319"/>
                  <a:pt x="1778" y="312"/>
                  <a:pt x="1750" y="305"/>
                </a:cubicBezTo>
                <a:cubicBezTo>
                  <a:pt x="1741" y="303"/>
                  <a:pt x="1738" y="306"/>
                  <a:pt x="1738" y="309"/>
                </a:cubicBezTo>
                <a:lnTo>
                  <a:pt x="1738" y="365"/>
                </a:lnTo>
                <a:close/>
                <a:moveTo>
                  <a:pt x="1692" y="385"/>
                </a:moveTo>
                <a:cubicBezTo>
                  <a:pt x="1697" y="379"/>
                  <a:pt x="1697" y="379"/>
                  <a:pt x="1697" y="379"/>
                </a:cubicBezTo>
                <a:cubicBezTo>
                  <a:pt x="1697" y="320"/>
                  <a:pt x="1697" y="320"/>
                  <a:pt x="1697" y="320"/>
                </a:cubicBezTo>
                <a:cubicBezTo>
                  <a:pt x="1692" y="315"/>
                  <a:pt x="1692" y="315"/>
                  <a:pt x="1692" y="315"/>
                </a:cubicBezTo>
                <a:cubicBezTo>
                  <a:pt x="1506" y="315"/>
                  <a:pt x="1506" y="315"/>
                  <a:pt x="1506" y="315"/>
                </a:cubicBezTo>
                <a:cubicBezTo>
                  <a:pt x="1506" y="227"/>
                  <a:pt x="1506" y="227"/>
                  <a:pt x="1506" y="227"/>
                </a:cubicBezTo>
                <a:cubicBezTo>
                  <a:pt x="1675" y="227"/>
                  <a:pt x="1675" y="227"/>
                  <a:pt x="1675" y="227"/>
                </a:cubicBezTo>
                <a:cubicBezTo>
                  <a:pt x="1681" y="222"/>
                  <a:pt x="1681" y="222"/>
                  <a:pt x="1681" y="222"/>
                </a:cubicBezTo>
                <a:cubicBezTo>
                  <a:pt x="1681" y="163"/>
                  <a:pt x="1681" y="163"/>
                  <a:pt x="1681" y="163"/>
                </a:cubicBezTo>
                <a:cubicBezTo>
                  <a:pt x="1675" y="158"/>
                  <a:pt x="1675" y="158"/>
                  <a:pt x="1675" y="158"/>
                </a:cubicBezTo>
                <a:cubicBezTo>
                  <a:pt x="1506" y="158"/>
                  <a:pt x="1506" y="158"/>
                  <a:pt x="1506" y="158"/>
                </a:cubicBezTo>
                <a:cubicBezTo>
                  <a:pt x="1506" y="76"/>
                  <a:pt x="1506" y="76"/>
                  <a:pt x="1506" y="76"/>
                </a:cubicBezTo>
                <a:cubicBezTo>
                  <a:pt x="1686" y="76"/>
                  <a:pt x="1686" y="76"/>
                  <a:pt x="1686" y="76"/>
                </a:cubicBezTo>
                <a:cubicBezTo>
                  <a:pt x="1692" y="71"/>
                  <a:pt x="1692" y="71"/>
                  <a:pt x="1692" y="71"/>
                </a:cubicBezTo>
                <a:cubicBezTo>
                  <a:pt x="1692" y="12"/>
                  <a:pt x="1692" y="12"/>
                  <a:pt x="1692" y="12"/>
                </a:cubicBezTo>
                <a:cubicBezTo>
                  <a:pt x="1686" y="6"/>
                  <a:pt x="1686" y="6"/>
                  <a:pt x="1686" y="6"/>
                </a:cubicBezTo>
                <a:cubicBezTo>
                  <a:pt x="1432" y="6"/>
                  <a:pt x="1432" y="6"/>
                  <a:pt x="1432" y="6"/>
                </a:cubicBezTo>
                <a:cubicBezTo>
                  <a:pt x="1427" y="12"/>
                  <a:pt x="1427" y="12"/>
                  <a:pt x="1427" y="12"/>
                </a:cubicBezTo>
                <a:cubicBezTo>
                  <a:pt x="1427" y="379"/>
                  <a:pt x="1427" y="379"/>
                  <a:pt x="1427" y="379"/>
                </a:cubicBezTo>
                <a:cubicBezTo>
                  <a:pt x="1432" y="385"/>
                  <a:pt x="1432" y="385"/>
                  <a:pt x="1432" y="385"/>
                </a:cubicBezTo>
                <a:lnTo>
                  <a:pt x="1692" y="385"/>
                </a:lnTo>
                <a:close/>
                <a:moveTo>
                  <a:pt x="1070" y="197"/>
                </a:moveTo>
                <a:cubicBezTo>
                  <a:pt x="1070" y="324"/>
                  <a:pt x="1140" y="391"/>
                  <a:pt x="1252" y="391"/>
                </a:cubicBezTo>
                <a:cubicBezTo>
                  <a:pt x="1297" y="391"/>
                  <a:pt x="1331" y="387"/>
                  <a:pt x="1349" y="379"/>
                </a:cubicBezTo>
                <a:cubicBezTo>
                  <a:pt x="1354" y="377"/>
                  <a:pt x="1356" y="373"/>
                  <a:pt x="1356" y="369"/>
                </a:cubicBezTo>
                <a:cubicBezTo>
                  <a:pt x="1356" y="313"/>
                  <a:pt x="1356" y="313"/>
                  <a:pt x="1356" y="313"/>
                </a:cubicBezTo>
                <a:cubicBezTo>
                  <a:pt x="1356" y="309"/>
                  <a:pt x="1353" y="307"/>
                  <a:pt x="1344" y="309"/>
                </a:cubicBezTo>
                <a:cubicBezTo>
                  <a:pt x="1316" y="315"/>
                  <a:pt x="1288" y="319"/>
                  <a:pt x="1262" y="319"/>
                </a:cubicBezTo>
                <a:cubicBezTo>
                  <a:pt x="1197" y="319"/>
                  <a:pt x="1153" y="279"/>
                  <a:pt x="1153" y="196"/>
                </a:cubicBezTo>
                <a:cubicBezTo>
                  <a:pt x="1153" y="115"/>
                  <a:pt x="1193" y="73"/>
                  <a:pt x="1262" y="73"/>
                </a:cubicBezTo>
                <a:cubicBezTo>
                  <a:pt x="1292" y="73"/>
                  <a:pt x="1319" y="76"/>
                  <a:pt x="1342" y="83"/>
                </a:cubicBezTo>
                <a:cubicBezTo>
                  <a:pt x="1348" y="85"/>
                  <a:pt x="1353" y="84"/>
                  <a:pt x="1353" y="79"/>
                </a:cubicBezTo>
                <a:cubicBezTo>
                  <a:pt x="1353" y="22"/>
                  <a:pt x="1353" y="22"/>
                  <a:pt x="1353" y="22"/>
                </a:cubicBezTo>
                <a:cubicBezTo>
                  <a:pt x="1353" y="18"/>
                  <a:pt x="1350" y="14"/>
                  <a:pt x="1346" y="12"/>
                </a:cubicBezTo>
                <a:cubicBezTo>
                  <a:pt x="1327" y="5"/>
                  <a:pt x="1295" y="0"/>
                  <a:pt x="1257" y="0"/>
                </a:cubicBezTo>
                <a:cubicBezTo>
                  <a:pt x="1168" y="0"/>
                  <a:pt x="1070" y="41"/>
                  <a:pt x="1070" y="197"/>
                </a:cubicBezTo>
                <a:close/>
                <a:moveTo>
                  <a:pt x="854" y="318"/>
                </a:moveTo>
                <a:cubicBezTo>
                  <a:pt x="798" y="318"/>
                  <a:pt x="768" y="282"/>
                  <a:pt x="768" y="195"/>
                </a:cubicBezTo>
                <a:cubicBezTo>
                  <a:pt x="768" y="109"/>
                  <a:pt x="795" y="73"/>
                  <a:pt x="854" y="73"/>
                </a:cubicBezTo>
                <a:cubicBezTo>
                  <a:pt x="912" y="73"/>
                  <a:pt x="939" y="109"/>
                  <a:pt x="939" y="195"/>
                </a:cubicBezTo>
                <a:cubicBezTo>
                  <a:pt x="939" y="282"/>
                  <a:pt x="909" y="318"/>
                  <a:pt x="854" y="318"/>
                </a:cubicBezTo>
                <a:close/>
                <a:moveTo>
                  <a:pt x="854" y="391"/>
                </a:moveTo>
                <a:cubicBezTo>
                  <a:pt x="970" y="391"/>
                  <a:pt x="1023" y="316"/>
                  <a:pt x="1023" y="195"/>
                </a:cubicBezTo>
                <a:cubicBezTo>
                  <a:pt x="1023" y="74"/>
                  <a:pt x="970" y="0"/>
                  <a:pt x="854" y="0"/>
                </a:cubicBezTo>
                <a:cubicBezTo>
                  <a:pt x="737" y="0"/>
                  <a:pt x="684" y="74"/>
                  <a:pt x="684" y="195"/>
                </a:cubicBezTo>
                <a:cubicBezTo>
                  <a:pt x="684" y="316"/>
                  <a:pt x="737" y="391"/>
                  <a:pt x="854" y="391"/>
                </a:cubicBezTo>
                <a:close/>
                <a:moveTo>
                  <a:pt x="423" y="385"/>
                </a:moveTo>
                <a:cubicBezTo>
                  <a:pt x="428" y="379"/>
                  <a:pt x="428" y="379"/>
                  <a:pt x="428" y="379"/>
                </a:cubicBezTo>
                <a:cubicBezTo>
                  <a:pt x="428" y="248"/>
                  <a:pt x="428" y="248"/>
                  <a:pt x="428" y="248"/>
                </a:cubicBezTo>
                <a:cubicBezTo>
                  <a:pt x="486" y="248"/>
                  <a:pt x="486" y="248"/>
                  <a:pt x="486" y="248"/>
                </a:cubicBezTo>
                <a:cubicBezTo>
                  <a:pt x="561" y="380"/>
                  <a:pt x="561" y="380"/>
                  <a:pt x="561" y="380"/>
                </a:cubicBezTo>
                <a:cubicBezTo>
                  <a:pt x="570" y="385"/>
                  <a:pt x="570" y="385"/>
                  <a:pt x="570" y="385"/>
                </a:cubicBezTo>
                <a:cubicBezTo>
                  <a:pt x="648" y="385"/>
                  <a:pt x="648" y="385"/>
                  <a:pt x="648" y="385"/>
                </a:cubicBezTo>
                <a:cubicBezTo>
                  <a:pt x="651" y="385"/>
                  <a:pt x="653" y="381"/>
                  <a:pt x="650" y="377"/>
                </a:cubicBezTo>
                <a:cubicBezTo>
                  <a:pt x="560" y="231"/>
                  <a:pt x="560" y="231"/>
                  <a:pt x="560" y="231"/>
                </a:cubicBezTo>
                <a:cubicBezTo>
                  <a:pt x="620" y="214"/>
                  <a:pt x="642" y="169"/>
                  <a:pt x="642" y="118"/>
                </a:cubicBezTo>
                <a:cubicBezTo>
                  <a:pt x="642" y="54"/>
                  <a:pt x="603" y="6"/>
                  <a:pt x="512" y="6"/>
                </a:cubicBezTo>
                <a:cubicBezTo>
                  <a:pt x="355" y="6"/>
                  <a:pt x="355" y="6"/>
                  <a:pt x="355" y="6"/>
                </a:cubicBezTo>
                <a:cubicBezTo>
                  <a:pt x="349" y="12"/>
                  <a:pt x="349" y="12"/>
                  <a:pt x="349" y="12"/>
                </a:cubicBezTo>
                <a:cubicBezTo>
                  <a:pt x="349" y="379"/>
                  <a:pt x="349" y="379"/>
                  <a:pt x="349" y="379"/>
                </a:cubicBezTo>
                <a:cubicBezTo>
                  <a:pt x="355" y="385"/>
                  <a:pt x="355" y="385"/>
                  <a:pt x="355" y="385"/>
                </a:cubicBezTo>
                <a:lnTo>
                  <a:pt x="423" y="385"/>
                </a:lnTo>
                <a:close/>
                <a:moveTo>
                  <a:pt x="428" y="178"/>
                </a:moveTo>
                <a:cubicBezTo>
                  <a:pt x="428" y="76"/>
                  <a:pt x="428" y="76"/>
                  <a:pt x="428" y="76"/>
                </a:cubicBezTo>
                <a:cubicBezTo>
                  <a:pt x="501" y="76"/>
                  <a:pt x="501" y="76"/>
                  <a:pt x="501" y="76"/>
                </a:cubicBezTo>
                <a:cubicBezTo>
                  <a:pt x="539" y="76"/>
                  <a:pt x="559" y="97"/>
                  <a:pt x="559" y="128"/>
                </a:cubicBezTo>
                <a:cubicBezTo>
                  <a:pt x="559" y="159"/>
                  <a:pt x="538" y="178"/>
                  <a:pt x="501" y="178"/>
                </a:cubicBezTo>
                <a:lnTo>
                  <a:pt x="428" y="178"/>
                </a:lnTo>
                <a:close/>
                <a:moveTo>
                  <a:pt x="79" y="195"/>
                </a:moveTo>
                <a:cubicBezTo>
                  <a:pt x="79" y="76"/>
                  <a:pt x="79" y="76"/>
                  <a:pt x="79" y="76"/>
                </a:cubicBezTo>
                <a:cubicBezTo>
                  <a:pt x="153" y="76"/>
                  <a:pt x="153" y="76"/>
                  <a:pt x="153" y="76"/>
                </a:cubicBezTo>
                <a:cubicBezTo>
                  <a:pt x="196" y="76"/>
                  <a:pt x="217" y="102"/>
                  <a:pt x="217" y="137"/>
                </a:cubicBezTo>
                <a:cubicBezTo>
                  <a:pt x="217" y="173"/>
                  <a:pt x="195" y="195"/>
                  <a:pt x="153" y="195"/>
                </a:cubicBezTo>
                <a:lnTo>
                  <a:pt x="79" y="195"/>
                </a:lnTo>
                <a:close/>
                <a:moveTo>
                  <a:pt x="74" y="385"/>
                </a:moveTo>
                <a:cubicBezTo>
                  <a:pt x="79" y="379"/>
                  <a:pt x="79" y="379"/>
                  <a:pt x="79" y="379"/>
                </a:cubicBezTo>
                <a:cubicBezTo>
                  <a:pt x="79" y="266"/>
                  <a:pt x="79" y="266"/>
                  <a:pt x="79" y="266"/>
                </a:cubicBezTo>
                <a:cubicBezTo>
                  <a:pt x="155" y="266"/>
                  <a:pt x="155" y="266"/>
                  <a:pt x="155" y="266"/>
                </a:cubicBezTo>
                <a:cubicBezTo>
                  <a:pt x="251" y="266"/>
                  <a:pt x="301" y="214"/>
                  <a:pt x="301" y="133"/>
                </a:cubicBezTo>
                <a:cubicBezTo>
                  <a:pt x="301" y="58"/>
                  <a:pt x="255" y="6"/>
                  <a:pt x="160" y="6"/>
                </a:cubicBezTo>
                <a:cubicBezTo>
                  <a:pt x="6" y="6"/>
                  <a:pt x="6" y="6"/>
                  <a:pt x="6" y="6"/>
                </a:cubicBezTo>
                <a:cubicBezTo>
                  <a:pt x="0" y="12"/>
                  <a:pt x="0" y="12"/>
                  <a:pt x="0" y="12"/>
                </a:cubicBezTo>
                <a:cubicBezTo>
                  <a:pt x="0" y="379"/>
                  <a:pt x="0" y="379"/>
                  <a:pt x="0" y="379"/>
                </a:cubicBezTo>
                <a:cubicBezTo>
                  <a:pt x="6" y="385"/>
                  <a:pt x="6" y="385"/>
                  <a:pt x="6" y="385"/>
                </a:cubicBezTo>
                <a:lnTo>
                  <a:pt x="74" y="38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nl-NL" sz="1799"/>
          </a:p>
        </p:txBody>
      </p:sp>
      <p:sp>
        <p:nvSpPr>
          <p:cNvPr id="30" name="Freeform 9">
            <a:extLst>
              <a:ext uri="{FF2B5EF4-FFF2-40B4-BE49-F238E27FC236}">
                <a16:creationId xmlns:a16="http://schemas.microsoft.com/office/drawing/2014/main" id="{6147F8B6-D953-4840-A56C-997EF1A3CD90}"/>
              </a:ext>
            </a:extLst>
          </p:cNvPr>
          <p:cNvSpPr>
            <a:spLocks noSelect="1" noEditPoints="1"/>
          </p:cNvSpPr>
          <p:nvPr userDrawn="1"/>
        </p:nvSpPr>
        <p:spPr bwMode="white">
          <a:xfrm>
            <a:off x="9587591" y="5956301"/>
            <a:ext cx="2063213" cy="284163"/>
          </a:xfrm>
          <a:custGeom>
            <a:avLst/>
            <a:gdLst>
              <a:gd name="T0" fmla="*/ 13 w 6500"/>
              <a:gd name="T1" fmla="*/ 15 h 897"/>
              <a:gd name="T2" fmla="*/ 0 w 6500"/>
              <a:gd name="T3" fmla="*/ 870 h 897"/>
              <a:gd name="T4" fmla="*/ 169 w 6500"/>
              <a:gd name="T5" fmla="*/ 882 h 897"/>
              <a:gd name="T6" fmla="*/ 181 w 6500"/>
              <a:gd name="T7" fmla="*/ 610 h 897"/>
              <a:gd name="T8" fmla="*/ 689 w 6500"/>
              <a:gd name="T9" fmla="*/ 305 h 897"/>
              <a:gd name="T10" fmla="*/ 350 w 6500"/>
              <a:gd name="T11" fmla="*/ 449 h 897"/>
              <a:gd name="T12" fmla="*/ 181 w 6500"/>
              <a:gd name="T13" fmla="*/ 175 h 897"/>
              <a:gd name="T14" fmla="*/ 498 w 6500"/>
              <a:gd name="T15" fmla="*/ 315 h 897"/>
              <a:gd name="T16" fmla="*/ 1316 w 6500"/>
              <a:gd name="T17" fmla="*/ 529 h 897"/>
              <a:gd name="T18" fmla="*/ 1204 w 6500"/>
              <a:gd name="T19" fmla="*/ 15 h 897"/>
              <a:gd name="T20" fmla="*/ 831 w 6500"/>
              <a:gd name="T21" fmla="*/ 27 h 897"/>
              <a:gd name="T22" fmla="*/ 844 w 6500"/>
              <a:gd name="T23" fmla="*/ 882 h 897"/>
              <a:gd name="T24" fmla="*/ 1012 w 6500"/>
              <a:gd name="T25" fmla="*/ 870 h 897"/>
              <a:gd name="T26" fmla="*/ 1145 w 6500"/>
              <a:gd name="T27" fmla="*/ 569 h 897"/>
              <a:gd name="T28" fmla="*/ 1338 w 6500"/>
              <a:gd name="T29" fmla="*/ 882 h 897"/>
              <a:gd name="T30" fmla="*/ 1521 w 6500"/>
              <a:gd name="T31" fmla="*/ 865 h 897"/>
              <a:gd name="T32" fmla="*/ 1181 w 6500"/>
              <a:gd name="T33" fmla="*/ 408 h 897"/>
              <a:gd name="T34" fmla="*/ 1012 w 6500"/>
              <a:gd name="T35" fmla="*/ 174 h 897"/>
              <a:gd name="T36" fmla="*/ 1312 w 6500"/>
              <a:gd name="T37" fmla="*/ 294 h 897"/>
              <a:gd name="T38" fmla="*/ 2019 w 6500"/>
              <a:gd name="T39" fmla="*/ 0 h 897"/>
              <a:gd name="T40" fmla="*/ 2019 w 6500"/>
              <a:gd name="T41" fmla="*/ 897 h 897"/>
              <a:gd name="T42" fmla="*/ 2019 w 6500"/>
              <a:gd name="T43" fmla="*/ 0 h 897"/>
              <a:gd name="T44" fmla="*/ 1822 w 6500"/>
              <a:gd name="T45" fmla="*/ 449 h 897"/>
              <a:gd name="T46" fmla="*/ 2216 w 6500"/>
              <a:gd name="T47" fmla="*/ 449 h 897"/>
              <a:gd name="T48" fmla="*/ 3164 w 6500"/>
              <a:gd name="T49" fmla="*/ 27 h 897"/>
              <a:gd name="T50" fmla="*/ 3151 w 6500"/>
              <a:gd name="T51" fmla="*/ 175 h 897"/>
              <a:gd name="T52" fmla="*/ 2750 w 6500"/>
              <a:gd name="T53" fmla="*/ 387 h 897"/>
              <a:gd name="T54" fmla="*/ 3139 w 6500"/>
              <a:gd name="T55" fmla="*/ 399 h 897"/>
              <a:gd name="T56" fmla="*/ 3127 w 6500"/>
              <a:gd name="T57" fmla="*/ 546 h 897"/>
              <a:gd name="T58" fmla="*/ 2750 w 6500"/>
              <a:gd name="T59" fmla="*/ 870 h 897"/>
              <a:gd name="T60" fmla="*/ 2582 w 6500"/>
              <a:gd name="T61" fmla="*/ 882 h 897"/>
              <a:gd name="T62" fmla="*/ 2569 w 6500"/>
              <a:gd name="T63" fmla="*/ 27 h 897"/>
              <a:gd name="T64" fmla="*/ 3151 w 6500"/>
              <a:gd name="T65" fmla="*/ 15 h 897"/>
              <a:gd name="T66" fmla="*/ 3945 w 6500"/>
              <a:gd name="T67" fmla="*/ 719 h 897"/>
              <a:gd name="T68" fmla="*/ 3931 w 6500"/>
              <a:gd name="T69" fmla="*/ 868 h 897"/>
              <a:gd name="T70" fmla="*/ 3289 w 6500"/>
              <a:gd name="T71" fmla="*/ 452 h 897"/>
              <a:gd name="T72" fmla="*/ 3923 w 6500"/>
              <a:gd name="T73" fmla="*/ 29 h 897"/>
              <a:gd name="T74" fmla="*/ 3939 w 6500"/>
              <a:gd name="T75" fmla="*/ 181 h 897"/>
              <a:gd name="T76" fmla="*/ 3731 w 6500"/>
              <a:gd name="T77" fmla="*/ 169 h 897"/>
              <a:gd name="T78" fmla="*/ 3731 w 6500"/>
              <a:gd name="T79" fmla="*/ 732 h 897"/>
              <a:gd name="T80" fmla="*/ 3945 w 6500"/>
              <a:gd name="T81" fmla="*/ 719 h 897"/>
              <a:gd name="T82" fmla="*/ 5740 w 6500"/>
              <a:gd name="T83" fmla="*/ 271 h 897"/>
              <a:gd name="T84" fmla="*/ 5081 w 6500"/>
              <a:gd name="T85" fmla="*/ 15 h 897"/>
              <a:gd name="T86" fmla="*/ 5069 w 6500"/>
              <a:gd name="T87" fmla="*/ 870 h 897"/>
              <a:gd name="T88" fmla="*/ 5237 w 6500"/>
              <a:gd name="T89" fmla="*/ 882 h 897"/>
              <a:gd name="T90" fmla="*/ 5250 w 6500"/>
              <a:gd name="T91" fmla="*/ 569 h 897"/>
              <a:gd name="T92" fmla="*/ 5556 w 6500"/>
              <a:gd name="T93" fmla="*/ 872 h 897"/>
              <a:gd name="T94" fmla="*/ 5754 w 6500"/>
              <a:gd name="T95" fmla="*/ 882 h 897"/>
              <a:gd name="T96" fmla="*/ 5553 w 6500"/>
              <a:gd name="T97" fmla="*/ 529 h 897"/>
              <a:gd name="T98" fmla="*/ 5250 w 6500"/>
              <a:gd name="T99" fmla="*/ 408 h 897"/>
              <a:gd name="T100" fmla="*/ 5418 w 6500"/>
              <a:gd name="T101" fmla="*/ 174 h 897"/>
              <a:gd name="T102" fmla="*/ 5418 w 6500"/>
              <a:gd name="T103" fmla="*/ 408 h 897"/>
              <a:gd name="T104" fmla="*/ 6500 w 6500"/>
              <a:gd name="T105" fmla="*/ 870 h 897"/>
              <a:gd name="T106" fmla="*/ 5893 w 6500"/>
              <a:gd name="T107" fmla="*/ 882 h 897"/>
              <a:gd name="T108" fmla="*/ 5880 w 6500"/>
              <a:gd name="T109" fmla="*/ 27 h 897"/>
              <a:gd name="T110" fmla="*/ 6475 w 6500"/>
              <a:gd name="T111" fmla="*/ 15 h 897"/>
              <a:gd name="T112" fmla="*/ 6487 w 6500"/>
              <a:gd name="T113" fmla="*/ 162 h 897"/>
              <a:gd name="T114" fmla="*/ 6061 w 6500"/>
              <a:gd name="T115" fmla="*/ 175 h 897"/>
              <a:gd name="T116" fmla="*/ 6450 w 6500"/>
              <a:gd name="T117" fmla="*/ 362 h 897"/>
              <a:gd name="T118" fmla="*/ 6462 w 6500"/>
              <a:gd name="T119" fmla="*/ 509 h 897"/>
              <a:gd name="T120" fmla="*/ 6061 w 6500"/>
              <a:gd name="T121" fmla="*/ 522 h 897"/>
              <a:gd name="T122" fmla="*/ 6487 w 6500"/>
              <a:gd name="T123" fmla="*/ 722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00" h="897">
                <a:moveTo>
                  <a:pt x="366" y="15"/>
                </a:moveTo>
                <a:cubicBezTo>
                  <a:pt x="13" y="15"/>
                  <a:pt x="13" y="15"/>
                  <a:pt x="13" y="15"/>
                </a:cubicBezTo>
                <a:cubicBezTo>
                  <a:pt x="5" y="15"/>
                  <a:pt x="0" y="21"/>
                  <a:pt x="0" y="27"/>
                </a:cubicBezTo>
                <a:cubicBezTo>
                  <a:pt x="0" y="870"/>
                  <a:pt x="0" y="870"/>
                  <a:pt x="0" y="870"/>
                </a:cubicBezTo>
                <a:cubicBezTo>
                  <a:pt x="0" y="877"/>
                  <a:pt x="5" y="882"/>
                  <a:pt x="13" y="882"/>
                </a:cubicBezTo>
                <a:cubicBezTo>
                  <a:pt x="169" y="882"/>
                  <a:pt x="169" y="882"/>
                  <a:pt x="169" y="882"/>
                </a:cubicBezTo>
                <a:cubicBezTo>
                  <a:pt x="176" y="882"/>
                  <a:pt x="181" y="877"/>
                  <a:pt x="181" y="870"/>
                </a:cubicBezTo>
                <a:cubicBezTo>
                  <a:pt x="181" y="610"/>
                  <a:pt x="181" y="610"/>
                  <a:pt x="181" y="610"/>
                </a:cubicBezTo>
                <a:cubicBezTo>
                  <a:pt x="356" y="610"/>
                  <a:pt x="356" y="610"/>
                  <a:pt x="356" y="610"/>
                </a:cubicBezTo>
                <a:cubicBezTo>
                  <a:pt x="575" y="610"/>
                  <a:pt x="689" y="491"/>
                  <a:pt x="689" y="305"/>
                </a:cubicBezTo>
                <a:cubicBezTo>
                  <a:pt x="689" y="133"/>
                  <a:pt x="585" y="15"/>
                  <a:pt x="366" y="15"/>
                </a:cubicBezTo>
                <a:close/>
                <a:moveTo>
                  <a:pt x="350" y="449"/>
                </a:moveTo>
                <a:cubicBezTo>
                  <a:pt x="181" y="449"/>
                  <a:pt x="181" y="449"/>
                  <a:pt x="181" y="449"/>
                </a:cubicBezTo>
                <a:cubicBezTo>
                  <a:pt x="181" y="175"/>
                  <a:pt x="181" y="175"/>
                  <a:pt x="181" y="175"/>
                </a:cubicBezTo>
                <a:cubicBezTo>
                  <a:pt x="350" y="175"/>
                  <a:pt x="350" y="175"/>
                  <a:pt x="350" y="175"/>
                </a:cubicBezTo>
                <a:cubicBezTo>
                  <a:pt x="450" y="175"/>
                  <a:pt x="498" y="233"/>
                  <a:pt x="498" y="315"/>
                </a:cubicBezTo>
                <a:cubicBezTo>
                  <a:pt x="498" y="398"/>
                  <a:pt x="447" y="449"/>
                  <a:pt x="350" y="449"/>
                </a:cubicBezTo>
                <a:close/>
                <a:moveTo>
                  <a:pt x="1316" y="529"/>
                </a:moveTo>
                <a:cubicBezTo>
                  <a:pt x="1452" y="492"/>
                  <a:pt x="1503" y="388"/>
                  <a:pt x="1503" y="271"/>
                </a:cubicBezTo>
                <a:cubicBezTo>
                  <a:pt x="1503" y="124"/>
                  <a:pt x="1414" y="15"/>
                  <a:pt x="1204" y="15"/>
                </a:cubicBezTo>
                <a:cubicBezTo>
                  <a:pt x="844" y="15"/>
                  <a:pt x="844" y="15"/>
                  <a:pt x="844" y="15"/>
                </a:cubicBezTo>
                <a:cubicBezTo>
                  <a:pt x="836" y="15"/>
                  <a:pt x="831" y="21"/>
                  <a:pt x="831" y="27"/>
                </a:cubicBezTo>
                <a:cubicBezTo>
                  <a:pt x="831" y="870"/>
                  <a:pt x="831" y="870"/>
                  <a:pt x="831" y="870"/>
                </a:cubicBezTo>
                <a:cubicBezTo>
                  <a:pt x="831" y="877"/>
                  <a:pt x="836" y="882"/>
                  <a:pt x="844" y="882"/>
                </a:cubicBezTo>
                <a:cubicBezTo>
                  <a:pt x="1000" y="882"/>
                  <a:pt x="1000" y="882"/>
                  <a:pt x="1000" y="882"/>
                </a:cubicBezTo>
                <a:cubicBezTo>
                  <a:pt x="1007" y="882"/>
                  <a:pt x="1012" y="877"/>
                  <a:pt x="1012" y="870"/>
                </a:cubicBezTo>
                <a:cubicBezTo>
                  <a:pt x="1012" y="569"/>
                  <a:pt x="1012" y="569"/>
                  <a:pt x="1012" y="569"/>
                </a:cubicBezTo>
                <a:cubicBezTo>
                  <a:pt x="1145" y="569"/>
                  <a:pt x="1145" y="569"/>
                  <a:pt x="1145" y="569"/>
                </a:cubicBezTo>
                <a:cubicBezTo>
                  <a:pt x="1318" y="872"/>
                  <a:pt x="1318" y="872"/>
                  <a:pt x="1318" y="872"/>
                </a:cubicBezTo>
                <a:cubicBezTo>
                  <a:pt x="1322" y="878"/>
                  <a:pt x="1331" y="882"/>
                  <a:pt x="1338" y="882"/>
                </a:cubicBezTo>
                <a:cubicBezTo>
                  <a:pt x="1516" y="882"/>
                  <a:pt x="1516" y="882"/>
                  <a:pt x="1516" y="882"/>
                </a:cubicBezTo>
                <a:cubicBezTo>
                  <a:pt x="1524" y="882"/>
                  <a:pt x="1529" y="875"/>
                  <a:pt x="1521" y="865"/>
                </a:cubicBezTo>
                <a:lnTo>
                  <a:pt x="1316" y="529"/>
                </a:lnTo>
                <a:close/>
                <a:moveTo>
                  <a:pt x="1181" y="408"/>
                </a:moveTo>
                <a:cubicBezTo>
                  <a:pt x="1012" y="408"/>
                  <a:pt x="1012" y="408"/>
                  <a:pt x="1012" y="408"/>
                </a:cubicBezTo>
                <a:cubicBezTo>
                  <a:pt x="1012" y="174"/>
                  <a:pt x="1012" y="174"/>
                  <a:pt x="1012" y="174"/>
                </a:cubicBezTo>
                <a:cubicBezTo>
                  <a:pt x="1181" y="174"/>
                  <a:pt x="1181" y="174"/>
                  <a:pt x="1181" y="174"/>
                </a:cubicBezTo>
                <a:cubicBezTo>
                  <a:pt x="1266" y="174"/>
                  <a:pt x="1312" y="223"/>
                  <a:pt x="1312" y="294"/>
                </a:cubicBezTo>
                <a:cubicBezTo>
                  <a:pt x="1312" y="366"/>
                  <a:pt x="1264" y="408"/>
                  <a:pt x="1181" y="408"/>
                </a:cubicBezTo>
                <a:close/>
                <a:moveTo>
                  <a:pt x="2019" y="0"/>
                </a:moveTo>
                <a:cubicBezTo>
                  <a:pt x="1753" y="0"/>
                  <a:pt x="1632" y="171"/>
                  <a:pt x="1632" y="449"/>
                </a:cubicBezTo>
                <a:cubicBezTo>
                  <a:pt x="1632" y="726"/>
                  <a:pt x="1753" y="897"/>
                  <a:pt x="2019" y="897"/>
                </a:cubicBezTo>
                <a:cubicBezTo>
                  <a:pt x="2286" y="897"/>
                  <a:pt x="2407" y="726"/>
                  <a:pt x="2407" y="449"/>
                </a:cubicBezTo>
                <a:cubicBezTo>
                  <a:pt x="2407" y="171"/>
                  <a:pt x="2286" y="0"/>
                  <a:pt x="2019" y="0"/>
                </a:cubicBezTo>
                <a:close/>
                <a:moveTo>
                  <a:pt x="2019" y="730"/>
                </a:moveTo>
                <a:cubicBezTo>
                  <a:pt x="1892" y="730"/>
                  <a:pt x="1822" y="647"/>
                  <a:pt x="1822" y="449"/>
                </a:cubicBezTo>
                <a:cubicBezTo>
                  <a:pt x="1822" y="250"/>
                  <a:pt x="1886" y="167"/>
                  <a:pt x="2019" y="167"/>
                </a:cubicBezTo>
                <a:cubicBezTo>
                  <a:pt x="2153" y="167"/>
                  <a:pt x="2216" y="250"/>
                  <a:pt x="2216" y="449"/>
                </a:cubicBezTo>
                <a:cubicBezTo>
                  <a:pt x="2216" y="647"/>
                  <a:pt x="2147" y="730"/>
                  <a:pt x="2019" y="730"/>
                </a:cubicBezTo>
                <a:close/>
                <a:moveTo>
                  <a:pt x="3164" y="27"/>
                </a:moveTo>
                <a:cubicBezTo>
                  <a:pt x="3164" y="162"/>
                  <a:pt x="3164" y="162"/>
                  <a:pt x="3164" y="162"/>
                </a:cubicBezTo>
                <a:cubicBezTo>
                  <a:pt x="3164" y="170"/>
                  <a:pt x="3159" y="175"/>
                  <a:pt x="3151" y="175"/>
                </a:cubicBezTo>
                <a:cubicBezTo>
                  <a:pt x="2750" y="175"/>
                  <a:pt x="2750" y="175"/>
                  <a:pt x="2750" y="175"/>
                </a:cubicBezTo>
                <a:cubicBezTo>
                  <a:pt x="2750" y="387"/>
                  <a:pt x="2750" y="387"/>
                  <a:pt x="2750" y="387"/>
                </a:cubicBezTo>
                <a:cubicBezTo>
                  <a:pt x="3127" y="387"/>
                  <a:pt x="3127" y="387"/>
                  <a:pt x="3127" y="387"/>
                </a:cubicBezTo>
                <a:cubicBezTo>
                  <a:pt x="3134" y="387"/>
                  <a:pt x="3139" y="392"/>
                  <a:pt x="3139" y="399"/>
                </a:cubicBezTo>
                <a:cubicBezTo>
                  <a:pt x="3139" y="534"/>
                  <a:pt x="3139" y="534"/>
                  <a:pt x="3139" y="534"/>
                </a:cubicBezTo>
                <a:cubicBezTo>
                  <a:pt x="3139" y="541"/>
                  <a:pt x="3134" y="546"/>
                  <a:pt x="3127" y="546"/>
                </a:cubicBezTo>
                <a:cubicBezTo>
                  <a:pt x="2750" y="546"/>
                  <a:pt x="2750" y="546"/>
                  <a:pt x="2750" y="546"/>
                </a:cubicBezTo>
                <a:cubicBezTo>
                  <a:pt x="2750" y="870"/>
                  <a:pt x="2750" y="870"/>
                  <a:pt x="2750" y="870"/>
                </a:cubicBezTo>
                <a:cubicBezTo>
                  <a:pt x="2750" y="877"/>
                  <a:pt x="2745" y="882"/>
                  <a:pt x="2738" y="882"/>
                </a:cubicBezTo>
                <a:cubicBezTo>
                  <a:pt x="2582" y="882"/>
                  <a:pt x="2582" y="882"/>
                  <a:pt x="2582" y="882"/>
                </a:cubicBezTo>
                <a:cubicBezTo>
                  <a:pt x="2574" y="882"/>
                  <a:pt x="2569" y="877"/>
                  <a:pt x="2569" y="870"/>
                </a:cubicBezTo>
                <a:cubicBezTo>
                  <a:pt x="2569" y="27"/>
                  <a:pt x="2569" y="27"/>
                  <a:pt x="2569" y="27"/>
                </a:cubicBezTo>
                <a:cubicBezTo>
                  <a:pt x="2569" y="21"/>
                  <a:pt x="2574" y="15"/>
                  <a:pt x="2582" y="15"/>
                </a:cubicBezTo>
                <a:cubicBezTo>
                  <a:pt x="3151" y="15"/>
                  <a:pt x="3151" y="15"/>
                  <a:pt x="3151" y="15"/>
                </a:cubicBezTo>
                <a:cubicBezTo>
                  <a:pt x="3159" y="15"/>
                  <a:pt x="3164" y="20"/>
                  <a:pt x="3164" y="27"/>
                </a:cubicBezTo>
                <a:close/>
                <a:moveTo>
                  <a:pt x="3945" y="719"/>
                </a:moveTo>
                <a:cubicBezTo>
                  <a:pt x="3945" y="846"/>
                  <a:pt x="3945" y="846"/>
                  <a:pt x="3945" y="846"/>
                </a:cubicBezTo>
                <a:cubicBezTo>
                  <a:pt x="3945" y="856"/>
                  <a:pt x="3940" y="865"/>
                  <a:pt x="3931" y="868"/>
                </a:cubicBezTo>
                <a:cubicBezTo>
                  <a:pt x="3888" y="887"/>
                  <a:pt x="3810" y="897"/>
                  <a:pt x="3708" y="897"/>
                </a:cubicBezTo>
                <a:cubicBezTo>
                  <a:pt x="3451" y="897"/>
                  <a:pt x="3289" y="743"/>
                  <a:pt x="3289" y="452"/>
                </a:cubicBezTo>
                <a:cubicBezTo>
                  <a:pt x="3289" y="94"/>
                  <a:pt x="3514" y="0"/>
                  <a:pt x="3719" y="0"/>
                </a:cubicBezTo>
                <a:cubicBezTo>
                  <a:pt x="3805" y="0"/>
                  <a:pt x="3880" y="13"/>
                  <a:pt x="3923" y="29"/>
                </a:cubicBezTo>
                <a:cubicBezTo>
                  <a:pt x="3933" y="32"/>
                  <a:pt x="3939" y="42"/>
                  <a:pt x="3939" y="50"/>
                </a:cubicBezTo>
                <a:cubicBezTo>
                  <a:pt x="3939" y="181"/>
                  <a:pt x="3939" y="181"/>
                  <a:pt x="3939" y="181"/>
                </a:cubicBezTo>
                <a:cubicBezTo>
                  <a:pt x="3939" y="193"/>
                  <a:pt x="3927" y="195"/>
                  <a:pt x="3913" y="191"/>
                </a:cubicBezTo>
                <a:cubicBezTo>
                  <a:pt x="3861" y="175"/>
                  <a:pt x="3798" y="169"/>
                  <a:pt x="3731" y="169"/>
                </a:cubicBezTo>
                <a:cubicBezTo>
                  <a:pt x="3571" y="169"/>
                  <a:pt x="3480" y="264"/>
                  <a:pt x="3480" y="450"/>
                </a:cubicBezTo>
                <a:cubicBezTo>
                  <a:pt x="3480" y="640"/>
                  <a:pt x="3581" y="732"/>
                  <a:pt x="3731" y="732"/>
                </a:cubicBezTo>
                <a:cubicBezTo>
                  <a:pt x="3791" y="732"/>
                  <a:pt x="3854" y="723"/>
                  <a:pt x="3918" y="709"/>
                </a:cubicBezTo>
                <a:cubicBezTo>
                  <a:pt x="3938" y="704"/>
                  <a:pt x="3945" y="710"/>
                  <a:pt x="3945" y="719"/>
                </a:cubicBezTo>
                <a:close/>
                <a:moveTo>
                  <a:pt x="5553" y="529"/>
                </a:moveTo>
                <a:cubicBezTo>
                  <a:pt x="5689" y="492"/>
                  <a:pt x="5740" y="388"/>
                  <a:pt x="5740" y="271"/>
                </a:cubicBezTo>
                <a:cubicBezTo>
                  <a:pt x="5740" y="124"/>
                  <a:pt x="5651" y="15"/>
                  <a:pt x="5442" y="15"/>
                </a:cubicBezTo>
                <a:cubicBezTo>
                  <a:pt x="5081" y="15"/>
                  <a:pt x="5081" y="15"/>
                  <a:pt x="5081" y="15"/>
                </a:cubicBezTo>
                <a:cubicBezTo>
                  <a:pt x="5074" y="15"/>
                  <a:pt x="5069" y="21"/>
                  <a:pt x="5069" y="27"/>
                </a:cubicBezTo>
                <a:cubicBezTo>
                  <a:pt x="5069" y="870"/>
                  <a:pt x="5069" y="870"/>
                  <a:pt x="5069" y="870"/>
                </a:cubicBezTo>
                <a:cubicBezTo>
                  <a:pt x="5069" y="877"/>
                  <a:pt x="5074" y="882"/>
                  <a:pt x="5081" y="882"/>
                </a:cubicBezTo>
                <a:cubicBezTo>
                  <a:pt x="5237" y="882"/>
                  <a:pt x="5237" y="882"/>
                  <a:pt x="5237" y="882"/>
                </a:cubicBezTo>
                <a:cubicBezTo>
                  <a:pt x="5245" y="882"/>
                  <a:pt x="5250" y="877"/>
                  <a:pt x="5250" y="870"/>
                </a:cubicBezTo>
                <a:cubicBezTo>
                  <a:pt x="5250" y="569"/>
                  <a:pt x="5250" y="569"/>
                  <a:pt x="5250" y="569"/>
                </a:cubicBezTo>
                <a:cubicBezTo>
                  <a:pt x="5382" y="569"/>
                  <a:pt x="5382" y="569"/>
                  <a:pt x="5382" y="569"/>
                </a:cubicBezTo>
                <a:cubicBezTo>
                  <a:pt x="5556" y="872"/>
                  <a:pt x="5556" y="872"/>
                  <a:pt x="5556" y="872"/>
                </a:cubicBezTo>
                <a:cubicBezTo>
                  <a:pt x="5559" y="878"/>
                  <a:pt x="5568" y="882"/>
                  <a:pt x="5575" y="882"/>
                </a:cubicBezTo>
                <a:cubicBezTo>
                  <a:pt x="5754" y="882"/>
                  <a:pt x="5754" y="882"/>
                  <a:pt x="5754" y="882"/>
                </a:cubicBezTo>
                <a:cubicBezTo>
                  <a:pt x="5761" y="882"/>
                  <a:pt x="5766" y="875"/>
                  <a:pt x="5759" y="865"/>
                </a:cubicBezTo>
                <a:lnTo>
                  <a:pt x="5553" y="529"/>
                </a:lnTo>
                <a:close/>
                <a:moveTo>
                  <a:pt x="5418" y="408"/>
                </a:moveTo>
                <a:cubicBezTo>
                  <a:pt x="5250" y="408"/>
                  <a:pt x="5250" y="408"/>
                  <a:pt x="5250" y="408"/>
                </a:cubicBezTo>
                <a:cubicBezTo>
                  <a:pt x="5250" y="174"/>
                  <a:pt x="5250" y="174"/>
                  <a:pt x="5250" y="174"/>
                </a:cubicBezTo>
                <a:cubicBezTo>
                  <a:pt x="5418" y="174"/>
                  <a:pt x="5418" y="174"/>
                  <a:pt x="5418" y="174"/>
                </a:cubicBezTo>
                <a:cubicBezTo>
                  <a:pt x="5504" y="174"/>
                  <a:pt x="5549" y="223"/>
                  <a:pt x="5549" y="294"/>
                </a:cubicBezTo>
                <a:cubicBezTo>
                  <a:pt x="5549" y="366"/>
                  <a:pt x="5501" y="408"/>
                  <a:pt x="5418" y="408"/>
                </a:cubicBezTo>
                <a:close/>
                <a:moveTo>
                  <a:pt x="6500" y="735"/>
                </a:moveTo>
                <a:cubicBezTo>
                  <a:pt x="6500" y="870"/>
                  <a:pt x="6500" y="870"/>
                  <a:pt x="6500" y="870"/>
                </a:cubicBezTo>
                <a:cubicBezTo>
                  <a:pt x="6500" y="877"/>
                  <a:pt x="6495" y="882"/>
                  <a:pt x="6487" y="882"/>
                </a:cubicBezTo>
                <a:cubicBezTo>
                  <a:pt x="5893" y="882"/>
                  <a:pt x="5893" y="882"/>
                  <a:pt x="5893" y="882"/>
                </a:cubicBezTo>
                <a:cubicBezTo>
                  <a:pt x="5885" y="882"/>
                  <a:pt x="5880" y="877"/>
                  <a:pt x="5880" y="870"/>
                </a:cubicBezTo>
                <a:cubicBezTo>
                  <a:pt x="5880" y="27"/>
                  <a:pt x="5880" y="27"/>
                  <a:pt x="5880" y="27"/>
                </a:cubicBezTo>
                <a:cubicBezTo>
                  <a:pt x="5880" y="21"/>
                  <a:pt x="5885" y="15"/>
                  <a:pt x="5893" y="15"/>
                </a:cubicBezTo>
                <a:cubicBezTo>
                  <a:pt x="6475" y="15"/>
                  <a:pt x="6475" y="15"/>
                  <a:pt x="6475" y="15"/>
                </a:cubicBezTo>
                <a:cubicBezTo>
                  <a:pt x="6482" y="15"/>
                  <a:pt x="6487" y="20"/>
                  <a:pt x="6487" y="27"/>
                </a:cubicBezTo>
                <a:cubicBezTo>
                  <a:pt x="6487" y="162"/>
                  <a:pt x="6487" y="162"/>
                  <a:pt x="6487" y="162"/>
                </a:cubicBezTo>
                <a:cubicBezTo>
                  <a:pt x="6487" y="170"/>
                  <a:pt x="6482" y="175"/>
                  <a:pt x="6475" y="175"/>
                </a:cubicBezTo>
                <a:cubicBezTo>
                  <a:pt x="6061" y="175"/>
                  <a:pt x="6061" y="175"/>
                  <a:pt x="6061" y="175"/>
                </a:cubicBezTo>
                <a:cubicBezTo>
                  <a:pt x="6061" y="362"/>
                  <a:pt x="6061" y="362"/>
                  <a:pt x="6061" y="362"/>
                </a:cubicBezTo>
                <a:cubicBezTo>
                  <a:pt x="6450" y="362"/>
                  <a:pt x="6450" y="362"/>
                  <a:pt x="6450" y="362"/>
                </a:cubicBezTo>
                <a:cubicBezTo>
                  <a:pt x="6457" y="362"/>
                  <a:pt x="6462" y="367"/>
                  <a:pt x="6462" y="374"/>
                </a:cubicBezTo>
                <a:cubicBezTo>
                  <a:pt x="6462" y="509"/>
                  <a:pt x="6462" y="509"/>
                  <a:pt x="6462" y="509"/>
                </a:cubicBezTo>
                <a:cubicBezTo>
                  <a:pt x="6462" y="517"/>
                  <a:pt x="6457" y="522"/>
                  <a:pt x="6450" y="522"/>
                </a:cubicBezTo>
                <a:cubicBezTo>
                  <a:pt x="6061" y="522"/>
                  <a:pt x="6061" y="522"/>
                  <a:pt x="6061" y="522"/>
                </a:cubicBezTo>
                <a:cubicBezTo>
                  <a:pt x="6061" y="722"/>
                  <a:pt x="6061" y="722"/>
                  <a:pt x="6061" y="722"/>
                </a:cubicBezTo>
                <a:cubicBezTo>
                  <a:pt x="6487" y="722"/>
                  <a:pt x="6487" y="722"/>
                  <a:pt x="6487" y="722"/>
                </a:cubicBezTo>
                <a:cubicBezTo>
                  <a:pt x="6495" y="722"/>
                  <a:pt x="6500" y="727"/>
                  <a:pt x="6500" y="7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nl-NL" sz="1799"/>
          </a:p>
        </p:txBody>
      </p:sp>
      <p:sp>
        <p:nvSpPr>
          <p:cNvPr id="31" name="Freeform 10">
            <a:extLst>
              <a:ext uri="{FF2B5EF4-FFF2-40B4-BE49-F238E27FC236}">
                <a16:creationId xmlns:a16="http://schemas.microsoft.com/office/drawing/2014/main" id="{CF284CEF-66D0-4990-8CE0-A5CE6DF6B6A9}"/>
              </a:ext>
            </a:extLst>
          </p:cNvPr>
          <p:cNvSpPr>
            <a:spLocks noSelect="1" noEditPoints="1"/>
          </p:cNvSpPr>
          <p:nvPr userDrawn="1"/>
        </p:nvSpPr>
        <p:spPr bwMode="gray">
          <a:xfrm>
            <a:off x="10860435" y="5942013"/>
            <a:ext cx="304721" cy="311150"/>
          </a:xfrm>
          <a:custGeom>
            <a:avLst/>
            <a:gdLst>
              <a:gd name="T0" fmla="*/ 291 w 957"/>
              <a:gd name="T1" fmla="*/ 491 h 984"/>
              <a:gd name="T2" fmla="*/ 174 w 957"/>
              <a:gd name="T3" fmla="*/ 491 h 984"/>
              <a:gd name="T4" fmla="*/ 492 w 957"/>
              <a:gd name="T5" fmla="*/ 174 h 984"/>
              <a:gd name="T6" fmla="*/ 810 w 957"/>
              <a:gd name="T7" fmla="*/ 492 h 984"/>
              <a:gd name="T8" fmla="*/ 492 w 957"/>
              <a:gd name="T9" fmla="*/ 810 h 984"/>
              <a:gd name="T10" fmla="*/ 353 w 957"/>
              <a:gd name="T11" fmla="*/ 778 h 984"/>
              <a:gd name="T12" fmla="*/ 404 w 957"/>
              <a:gd name="T13" fmla="*/ 672 h 984"/>
              <a:gd name="T14" fmla="*/ 492 w 957"/>
              <a:gd name="T15" fmla="*/ 692 h 984"/>
              <a:gd name="T16" fmla="*/ 692 w 957"/>
              <a:gd name="T17" fmla="*/ 492 h 984"/>
              <a:gd name="T18" fmla="*/ 492 w 957"/>
              <a:gd name="T19" fmla="*/ 292 h 984"/>
              <a:gd name="T20" fmla="*/ 291 w 957"/>
              <a:gd name="T21" fmla="*/ 491 h 984"/>
              <a:gd name="T22" fmla="*/ 492 w 957"/>
              <a:gd name="T23" fmla="*/ 118 h 984"/>
              <a:gd name="T24" fmla="*/ 845 w 957"/>
              <a:gd name="T25" fmla="*/ 368 h 984"/>
              <a:gd name="T26" fmla="*/ 956 w 957"/>
              <a:gd name="T27" fmla="*/ 329 h 984"/>
              <a:gd name="T28" fmla="*/ 492 w 957"/>
              <a:gd name="T29" fmla="*/ 0 h 984"/>
              <a:gd name="T30" fmla="*/ 0 w 957"/>
              <a:gd name="T31" fmla="*/ 492 h 984"/>
              <a:gd name="T32" fmla="*/ 48 w 957"/>
              <a:gd name="T33" fmla="*/ 705 h 984"/>
              <a:gd name="T34" fmla="*/ 154 w 957"/>
              <a:gd name="T35" fmla="*/ 654 h 984"/>
              <a:gd name="T36" fmla="*/ 117 w 957"/>
              <a:gd name="T37" fmla="*/ 492 h 984"/>
              <a:gd name="T38" fmla="*/ 492 w 957"/>
              <a:gd name="T39" fmla="*/ 118 h 984"/>
              <a:gd name="T40" fmla="*/ 845 w 957"/>
              <a:gd name="T41" fmla="*/ 614 h 984"/>
              <a:gd name="T42" fmla="*/ 492 w 957"/>
              <a:gd name="T43" fmla="*/ 866 h 984"/>
              <a:gd name="T44" fmla="*/ 328 w 957"/>
              <a:gd name="T45" fmla="*/ 829 h 984"/>
              <a:gd name="T46" fmla="*/ 277 w 957"/>
              <a:gd name="T47" fmla="*/ 935 h 984"/>
              <a:gd name="T48" fmla="*/ 492 w 957"/>
              <a:gd name="T49" fmla="*/ 984 h 984"/>
              <a:gd name="T50" fmla="*/ 957 w 957"/>
              <a:gd name="T51" fmla="*/ 653 h 984"/>
              <a:gd name="T52" fmla="*/ 845 w 957"/>
              <a:gd name="T53" fmla="*/ 614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57" h="984">
                <a:moveTo>
                  <a:pt x="291" y="491"/>
                </a:moveTo>
                <a:cubicBezTo>
                  <a:pt x="174" y="491"/>
                  <a:pt x="174" y="491"/>
                  <a:pt x="174" y="491"/>
                </a:cubicBezTo>
                <a:cubicBezTo>
                  <a:pt x="174" y="316"/>
                  <a:pt x="317" y="174"/>
                  <a:pt x="492" y="174"/>
                </a:cubicBezTo>
                <a:cubicBezTo>
                  <a:pt x="667" y="174"/>
                  <a:pt x="810" y="317"/>
                  <a:pt x="810" y="492"/>
                </a:cubicBezTo>
                <a:cubicBezTo>
                  <a:pt x="810" y="667"/>
                  <a:pt x="667" y="810"/>
                  <a:pt x="492" y="810"/>
                </a:cubicBezTo>
                <a:cubicBezTo>
                  <a:pt x="443" y="810"/>
                  <a:pt x="397" y="799"/>
                  <a:pt x="353" y="778"/>
                </a:cubicBezTo>
                <a:cubicBezTo>
                  <a:pt x="404" y="672"/>
                  <a:pt x="404" y="672"/>
                  <a:pt x="404" y="672"/>
                </a:cubicBezTo>
                <a:cubicBezTo>
                  <a:pt x="432" y="686"/>
                  <a:pt x="461" y="692"/>
                  <a:pt x="492" y="692"/>
                </a:cubicBezTo>
                <a:cubicBezTo>
                  <a:pt x="602" y="692"/>
                  <a:pt x="692" y="603"/>
                  <a:pt x="692" y="492"/>
                </a:cubicBezTo>
                <a:cubicBezTo>
                  <a:pt x="692" y="381"/>
                  <a:pt x="602" y="292"/>
                  <a:pt x="492" y="292"/>
                </a:cubicBezTo>
                <a:cubicBezTo>
                  <a:pt x="382" y="292"/>
                  <a:pt x="292" y="381"/>
                  <a:pt x="291" y="491"/>
                </a:cubicBezTo>
                <a:close/>
                <a:moveTo>
                  <a:pt x="492" y="118"/>
                </a:moveTo>
                <a:cubicBezTo>
                  <a:pt x="650" y="118"/>
                  <a:pt x="792" y="218"/>
                  <a:pt x="845" y="368"/>
                </a:cubicBezTo>
                <a:cubicBezTo>
                  <a:pt x="956" y="329"/>
                  <a:pt x="956" y="329"/>
                  <a:pt x="956" y="329"/>
                </a:cubicBezTo>
                <a:cubicBezTo>
                  <a:pt x="887" y="132"/>
                  <a:pt x="700" y="0"/>
                  <a:pt x="492" y="0"/>
                </a:cubicBezTo>
                <a:cubicBezTo>
                  <a:pt x="220" y="0"/>
                  <a:pt x="0" y="221"/>
                  <a:pt x="0" y="492"/>
                </a:cubicBezTo>
                <a:cubicBezTo>
                  <a:pt x="0" y="567"/>
                  <a:pt x="16" y="638"/>
                  <a:pt x="48" y="705"/>
                </a:cubicBezTo>
                <a:cubicBezTo>
                  <a:pt x="154" y="654"/>
                  <a:pt x="154" y="654"/>
                  <a:pt x="154" y="654"/>
                </a:cubicBezTo>
                <a:cubicBezTo>
                  <a:pt x="130" y="603"/>
                  <a:pt x="117" y="549"/>
                  <a:pt x="117" y="492"/>
                </a:cubicBezTo>
                <a:cubicBezTo>
                  <a:pt x="117" y="286"/>
                  <a:pt x="285" y="118"/>
                  <a:pt x="492" y="118"/>
                </a:cubicBezTo>
                <a:close/>
                <a:moveTo>
                  <a:pt x="845" y="614"/>
                </a:moveTo>
                <a:cubicBezTo>
                  <a:pt x="793" y="765"/>
                  <a:pt x="651" y="866"/>
                  <a:pt x="492" y="866"/>
                </a:cubicBezTo>
                <a:cubicBezTo>
                  <a:pt x="434" y="866"/>
                  <a:pt x="380" y="854"/>
                  <a:pt x="328" y="829"/>
                </a:cubicBezTo>
                <a:cubicBezTo>
                  <a:pt x="277" y="935"/>
                  <a:pt x="277" y="935"/>
                  <a:pt x="277" y="935"/>
                </a:cubicBezTo>
                <a:cubicBezTo>
                  <a:pt x="344" y="967"/>
                  <a:pt x="416" y="984"/>
                  <a:pt x="492" y="984"/>
                </a:cubicBezTo>
                <a:cubicBezTo>
                  <a:pt x="701" y="984"/>
                  <a:pt x="888" y="851"/>
                  <a:pt x="957" y="653"/>
                </a:cubicBezTo>
                <a:lnTo>
                  <a:pt x="845" y="614"/>
                </a:lnTo>
                <a:close/>
              </a:path>
            </a:pathLst>
          </a:custGeom>
          <a:solidFill>
            <a:srgbClr val="FF4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nl-NL" sz="1799"/>
          </a:p>
        </p:txBody>
      </p:sp>
    </p:spTree>
    <p:extLst>
      <p:ext uri="{BB962C8B-B14F-4D97-AF65-F5344CB8AC3E}">
        <p14:creationId xmlns:p14="http://schemas.microsoft.com/office/powerpoint/2010/main" val="438244208"/>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Titeldia [Twee mannen]">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4450320C-C668-4F7D-8C4F-D567B9E64D49}"/>
              </a:ext>
            </a:extLst>
          </p:cNvPr>
          <p:cNvPicPr>
            <a:picLocks noSelect="1" noChangeAspect="1"/>
          </p:cNvPicPr>
          <p:nvPr userDrawn="1"/>
        </p:nvPicPr>
        <p:blipFill>
          <a:blip r:embed="rId2"/>
          <a:srcRect/>
          <a:stretch/>
        </p:blipFill>
        <p:spPr bwMode="blackGray">
          <a:xfrm>
            <a:off x="0" y="822"/>
            <a:ext cx="12192000" cy="6856357"/>
          </a:xfrm>
          <a:prstGeom prst="rect">
            <a:avLst/>
          </a:prstGeom>
        </p:spPr>
      </p:pic>
      <p:sp>
        <p:nvSpPr>
          <p:cNvPr id="11" name="Freeform 5">
            <a:extLst>
              <a:ext uri="{FF2B5EF4-FFF2-40B4-BE49-F238E27FC236}">
                <a16:creationId xmlns:a16="http://schemas.microsoft.com/office/drawing/2014/main" id="{64F47D68-8473-41D0-BA81-871C3B9B9F19}"/>
              </a:ext>
            </a:extLst>
          </p:cNvPr>
          <p:cNvSpPr>
            <a:spLocks noSelect="1" noEditPoints="1"/>
          </p:cNvSpPr>
          <p:nvPr userDrawn="1"/>
        </p:nvSpPr>
        <p:spPr bwMode="white">
          <a:xfrm>
            <a:off x="1003039" y="1931989"/>
            <a:ext cx="6222967" cy="858838"/>
          </a:xfrm>
          <a:custGeom>
            <a:avLst/>
            <a:gdLst>
              <a:gd name="T0" fmla="*/ 38 w 19600"/>
              <a:gd name="T1" fmla="*/ 45 h 2705"/>
              <a:gd name="T2" fmla="*/ 0 w 19600"/>
              <a:gd name="T3" fmla="*/ 2622 h 2705"/>
              <a:gd name="T4" fmla="*/ 508 w 19600"/>
              <a:gd name="T5" fmla="*/ 2660 h 2705"/>
              <a:gd name="T6" fmla="*/ 546 w 19600"/>
              <a:gd name="T7" fmla="*/ 1838 h 2705"/>
              <a:gd name="T8" fmla="*/ 2077 w 19600"/>
              <a:gd name="T9" fmla="*/ 919 h 2705"/>
              <a:gd name="T10" fmla="*/ 1054 w 19600"/>
              <a:gd name="T11" fmla="*/ 1353 h 2705"/>
              <a:gd name="T12" fmla="*/ 546 w 19600"/>
              <a:gd name="T13" fmla="*/ 527 h 2705"/>
              <a:gd name="T14" fmla="*/ 1502 w 19600"/>
              <a:gd name="T15" fmla="*/ 949 h 2705"/>
              <a:gd name="T16" fmla="*/ 3967 w 19600"/>
              <a:gd name="T17" fmla="*/ 1595 h 2705"/>
              <a:gd name="T18" fmla="*/ 3631 w 19600"/>
              <a:gd name="T19" fmla="*/ 45 h 2705"/>
              <a:gd name="T20" fmla="*/ 2507 w 19600"/>
              <a:gd name="T21" fmla="*/ 83 h 2705"/>
              <a:gd name="T22" fmla="*/ 2544 w 19600"/>
              <a:gd name="T23" fmla="*/ 2660 h 2705"/>
              <a:gd name="T24" fmla="*/ 3052 w 19600"/>
              <a:gd name="T25" fmla="*/ 2623 h 2705"/>
              <a:gd name="T26" fmla="*/ 3452 w 19600"/>
              <a:gd name="T27" fmla="*/ 1715 h 2705"/>
              <a:gd name="T28" fmla="*/ 4034 w 19600"/>
              <a:gd name="T29" fmla="*/ 2660 h 2705"/>
              <a:gd name="T30" fmla="*/ 4587 w 19600"/>
              <a:gd name="T31" fmla="*/ 2608 h 2705"/>
              <a:gd name="T32" fmla="*/ 3560 w 19600"/>
              <a:gd name="T33" fmla="*/ 1229 h 2705"/>
              <a:gd name="T34" fmla="*/ 3052 w 19600"/>
              <a:gd name="T35" fmla="*/ 523 h 2705"/>
              <a:gd name="T36" fmla="*/ 3956 w 19600"/>
              <a:gd name="T37" fmla="*/ 886 h 2705"/>
              <a:gd name="T38" fmla="*/ 6089 w 19600"/>
              <a:gd name="T39" fmla="*/ 0 h 2705"/>
              <a:gd name="T40" fmla="*/ 6089 w 19600"/>
              <a:gd name="T41" fmla="*/ 2705 h 2705"/>
              <a:gd name="T42" fmla="*/ 6089 w 19600"/>
              <a:gd name="T43" fmla="*/ 0 h 2705"/>
              <a:gd name="T44" fmla="*/ 5495 w 19600"/>
              <a:gd name="T45" fmla="*/ 1353 h 2705"/>
              <a:gd name="T46" fmla="*/ 6683 w 19600"/>
              <a:gd name="T47" fmla="*/ 1353 h 2705"/>
              <a:gd name="T48" fmla="*/ 9540 w 19600"/>
              <a:gd name="T49" fmla="*/ 83 h 2705"/>
              <a:gd name="T50" fmla="*/ 9503 w 19600"/>
              <a:gd name="T51" fmla="*/ 527 h 2705"/>
              <a:gd name="T52" fmla="*/ 8293 w 19600"/>
              <a:gd name="T53" fmla="*/ 1166 h 2705"/>
              <a:gd name="T54" fmla="*/ 9466 w 19600"/>
              <a:gd name="T55" fmla="*/ 1203 h 2705"/>
              <a:gd name="T56" fmla="*/ 9428 w 19600"/>
              <a:gd name="T57" fmla="*/ 1648 h 2705"/>
              <a:gd name="T58" fmla="*/ 8293 w 19600"/>
              <a:gd name="T59" fmla="*/ 2623 h 2705"/>
              <a:gd name="T60" fmla="*/ 7785 w 19600"/>
              <a:gd name="T61" fmla="*/ 2660 h 2705"/>
              <a:gd name="T62" fmla="*/ 7747 w 19600"/>
              <a:gd name="T63" fmla="*/ 83 h 2705"/>
              <a:gd name="T64" fmla="*/ 9503 w 19600"/>
              <a:gd name="T65" fmla="*/ 45 h 2705"/>
              <a:gd name="T66" fmla="*/ 11897 w 19600"/>
              <a:gd name="T67" fmla="*/ 2167 h 2705"/>
              <a:gd name="T68" fmla="*/ 11852 w 19600"/>
              <a:gd name="T69" fmla="*/ 2619 h 2705"/>
              <a:gd name="T70" fmla="*/ 9918 w 19600"/>
              <a:gd name="T71" fmla="*/ 1364 h 2705"/>
              <a:gd name="T72" fmla="*/ 11830 w 19600"/>
              <a:gd name="T73" fmla="*/ 86 h 2705"/>
              <a:gd name="T74" fmla="*/ 11879 w 19600"/>
              <a:gd name="T75" fmla="*/ 546 h 2705"/>
              <a:gd name="T76" fmla="*/ 11251 w 19600"/>
              <a:gd name="T77" fmla="*/ 508 h 2705"/>
              <a:gd name="T78" fmla="*/ 11251 w 19600"/>
              <a:gd name="T79" fmla="*/ 2208 h 2705"/>
              <a:gd name="T80" fmla="*/ 11897 w 19600"/>
              <a:gd name="T81" fmla="*/ 2167 h 2705"/>
              <a:gd name="T82" fmla="*/ 17310 w 19600"/>
              <a:gd name="T83" fmla="*/ 818 h 2705"/>
              <a:gd name="T84" fmla="*/ 15323 w 19600"/>
              <a:gd name="T85" fmla="*/ 45 h 2705"/>
              <a:gd name="T86" fmla="*/ 15285 w 19600"/>
              <a:gd name="T87" fmla="*/ 2623 h 2705"/>
              <a:gd name="T88" fmla="*/ 15793 w 19600"/>
              <a:gd name="T89" fmla="*/ 2660 h 2705"/>
              <a:gd name="T90" fmla="*/ 15831 w 19600"/>
              <a:gd name="T91" fmla="*/ 1715 h 2705"/>
              <a:gd name="T92" fmla="*/ 16753 w 19600"/>
              <a:gd name="T93" fmla="*/ 2630 h 2705"/>
              <a:gd name="T94" fmla="*/ 17351 w 19600"/>
              <a:gd name="T95" fmla="*/ 2660 h 2705"/>
              <a:gd name="T96" fmla="*/ 16746 w 19600"/>
              <a:gd name="T97" fmla="*/ 1595 h 2705"/>
              <a:gd name="T98" fmla="*/ 15831 w 19600"/>
              <a:gd name="T99" fmla="*/ 1229 h 2705"/>
              <a:gd name="T100" fmla="*/ 16339 w 19600"/>
              <a:gd name="T101" fmla="*/ 523 h 2705"/>
              <a:gd name="T102" fmla="*/ 16339 w 19600"/>
              <a:gd name="T103" fmla="*/ 1229 h 2705"/>
              <a:gd name="T104" fmla="*/ 19600 w 19600"/>
              <a:gd name="T105" fmla="*/ 2622 h 2705"/>
              <a:gd name="T106" fmla="*/ 17769 w 19600"/>
              <a:gd name="T107" fmla="*/ 2660 h 2705"/>
              <a:gd name="T108" fmla="*/ 17732 w 19600"/>
              <a:gd name="T109" fmla="*/ 83 h 2705"/>
              <a:gd name="T110" fmla="*/ 19525 w 19600"/>
              <a:gd name="T111" fmla="*/ 45 h 2705"/>
              <a:gd name="T112" fmla="*/ 19562 w 19600"/>
              <a:gd name="T113" fmla="*/ 490 h 2705"/>
              <a:gd name="T114" fmla="*/ 18277 w 19600"/>
              <a:gd name="T115" fmla="*/ 527 h 2705"/>
              <a:gd name="T116" fmla="*/ 19450 w 19600"/>
              <a:gd name="T117" fmla="*/ 1091 h 2705"/>
              <a:gd name="T118" fmla="*/ 19487 w 19600"/>
              <a:gd name="T119" fmla="*/ 1536 h 2705"/>
              <a:gd name="T120" fmla="*/ 18277 w 19600"/>
              <a:gd name="T121" fmla="*/ 1573 h 2705"/>
              <a:gd name="T122" fmla="*/ 19562 w 19600"/>
              <a:gd name="T123" fmla="*/ 2178 h 2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600" h="2705">
                <a:moveTo>
                  <a:pt x="1102" y="45"/>
                </a:moveTo>
                <a:cubicBezTo>
                  <a:pt x="38" y="45"/>
                  <a:pt x="38" y="45"/>
                  <a:pt x="38" y="45"/>
                </a:cubicBezTo>
                <a:cubicBezTo>
                  <a:pt x="15" y="45"/>
                  <a:pt x="0" y="64"/>
                  <a:pt x="0" y="83"/>
                </a:cubicBezTo>
                <a:cubicBezTo>
                  <a:pt x="0" y="2622"/>
                  <a:pt x="0" y="2622"/>
                  <a:pt x="0" y="2622"/>
                </a:cubicBezTo>
                <a:cubicBezTo>
                  <a:pt x="0" y="2645"/>
                  <a:pt x="15" y="2660"/>
                  <a:pt x="38" y="2660"/>
                </a:cubicBezTo>
                <a:cubicBezTo>
                  <a:pt x="508" y="2660"/>
                  <a:pt x="508" y="2660"/>
                  <a:pt x="508" y="2660"/>
                </a:cubicBezTo>
                <a:cubicBezTo>
                  <a:pt x="531" y="2660"/>
                  <a:pt x="546" y="2645"/>
                  <a:pt x="546" y="2622"/>
                </a:cubicBezTo>
                <a:cubicBezTo>
                  <a:pt x="546" y="1838"/>
                  <a:pt x="546" y="1838"/>
                  <a:pt x="546" y="1838"/>
                </a:cubicBezTo>
                <a:cubicBezTo>
                  <a:pt x="1072" y="1838"/>
                  <a:pt x="1072" y="1838"/>
                  <a:pt x="1072" y="1838"/>
                </a:cubicBezTo>
                <a:cubicBezTo>
                  <a:pt x="1733" y="1838"/>
                  <a:pt x="2077" y="1480"/>
                  <a:pt x="2077" y="919"/>
                </a:cubicBezTo>
                <a:cubicBezTo>
                  <a:pt x="2077" y="400"/>
                  <a:pt x="1763" y="45"/>
                  <a:pt x="1102" y="45"/>
                </a:cubicBezTo>
                <a:close/>
                <a:moveTo>
                  <a:pt x="1054" y="1353"/>
                </a:moveTo>
                <a:cubicBezTo>
                  <a:pt x="546" y="1353"/>
                  <a:pt x="546" y="1353"/>
                  <a:pt x="546" y="1353"/>
                </a:cubicBezTo>
                <a:cubicBezTo>
                  <a:pt x="546" y="527"/>
                  <a:pt x="546" y="527"/>
                  <a:pt x="546" y="527"/>
                </a:cubicBezTo>
                <a:cubicBezTo>
                  <a:pt x="1054" y="527"/>
                  <a:pt x="1054" y="527"/>
                  <a:pt x="1054" y="527"/>
                </a:cubicBezTo>
                <a:cubicBezTo>
                  <a:pt x="1356" y="527"/>
                  <a:pt x="1502" y="703"/>
                  <a:pt x="1502" y="949"/>
                </a:cubicBezTo>
                <a:cubicBezTo>
                  <a:pt x="1502" y="1199"/>
                  <a:pt x="1349" y="1353"/>
                  <a:pt x="1054" y="1353"/>
                </a:cubicBezTo>
                <a:close/>
                <a:moveTo>
                  <a:pt x="3967" y="1595"/>
                </a:moveTo>
                <a:cubicBezTo>
                  <a:pt x="4378" y="1483"/>
                  <a:pt x="4531" y="1170"/>
                  <a:pt x="4531" y="818"/>
                </a:cubicBezTo>
                <a:cubicBezTo>
                  <a:pt x="4531" y="374"/>
                  <a:pt x="4262" y="45"/>
                  <a:pt x="3631" y="45"/>
                </a:cubicBezTo>
                <a:cubicBezTo>
                  <a:pt x="2544" y="45"/>
                  <a:pt x="2544" y="45"/>
                  <a:pt x="2544" y="45"/>
                </a:cubicBezTo>
                <a:cubicBezTo>
                  <a:pt x="2522" y="45"/>
                  <a:pt x="2507" y="64"/>
                  <a:pt x="2507" y="83"/>
                </a:cubicBezTo>
                <a:cubicBezTo>
                  <a:pt x="2507" y="2623"/>
                  <a:pt x="2507" y="2623"/>
                  <a:pt x="2507" y="2623"/>
                </a:cubicBezTo>
                <a:cubicBezTo>
                  <a:pt x="2507" y="2645"/>
                  <a:pt x="2522" y="2660"/>
                  <a:pt x="2544" y="2660"/>
                </a:cubicBezTo>
                <a:cubicBezTo>
                  <a:pt x="3015" y="2660"/>
                  <a:pt x="3015" y="2660"/>
                  <a:pt x="3015" y="2660"/>
                </a:cubicBezTo>
                <a:cubicBezTo>
                  <a:pt x="3037" y="2660"/>
                  <a:pt x="3052" y="2645"/>
                  <a:pt x="3052" y="2623"/>
                </a:cubicBezTo>
                <a:cubicBezTo>
                  <a:pt x="3052" y="1715"/>
                  <a:pt x="3052" y="1715"/>
                  <a:pt x="3052" y="1715"/>
                </a:cubicBezTo>
                <a:cubicBezTo>
                  <a:pt x="3452" y="1715"/>
                  <a:pt x="3452" y="1715"/>
                  <a:pt x="3452" y="1715"/>
                </a:cubicBezTo>
                <a:cubicBezTo>
                  <a:pt x="3975" y="2630"/>
                  <a:pt x="3975" y="2630"/>
                  <a:pt x="3975" y="2630"/>
                </a:cubicBezTo>
                <a:cubicBezTo>
                  <a:pt x="3986" y="2649"/>
                  <a:pt x="4012" y="2660"/>
                  <a:pt x="4034" y="2660"/>
                </a:cubicBezTo>
                <a:cubicBezTo>
                  <a:pt x="4572" y="2660"/>
                  <a:pt x="4572" y="2660"/>
                  <a:pt x="4572" y="2660"/>
                </a:cubicBezTo>
                <a:cubicBezTo>
                  <a:pt x="4595" y="2660"/>
                  <a:pt x="4610" y="2637"/>
                  <a:pt x="4587" y="2608"/>
                </a:cubicBezTo>
                <a:lnTo>
                  <a:pt x="3967" y="1595"/>
                </a:lnTo>
                <a:close/>
                <a:moveTo>
                  <a:pt x="3560" y="1229"/>
                </a:moveTo>
                <a:cubicBezTo>
                  <a:pt x="3052" y="1229"/>
                  <a:pt x="3052" y="1229"/>
                  <a:pt x="3052" y="1229"/>
                </a:cubicBezTo>
                <a:cubicBezTo>
                  <a:pt x="3052" y="523"/>
                  <a:pt x="3052" y="523"/>
                  <a:pt x="3052" y="523"/>
                </a:cubicBezTo>
                <a:cubicBezTo>
                  <a:pt x="3560" y="523"/>
                  <a:pt x="3560" y="523"/>
                  <a:pt x="3560" y="523"/>
                </a:cubicBezTo>
                <a:cubicBezTo>
                  <a:pt x="3818" y="523"/>
                  <a:pt x="3956" y="673"/>
                  <a:pt x="3956" y="886"/>
                </a:cubicBezTo>
                <a:cubicBezTo>
                  <a:pt x="3956" y="1102"/>
                  <a:pt x="3810" y="1229"/>
                  <a:pt x="3560" y="1229"/>
                </a:cubicBezTo>
                <a:close/>
                <a:moveTo>
                  <a:pt x="6089" y="0"/>
                </a:moveTo>
                <a:cubicBezTo>
                  <a:pt x="5286" y="0"/>
                  <a:pt x="4920" y="516"/>
                  <a:pt x="4920" y="1353"/>
                </a:cubicBezTo>
                <a:cubicBezTo>
                  <a:pt x="4920" y="2189"/>
                  <a:pt x="5286" y="2705"/>
                  <a:pt x="6089" y="2705"/>
                </a:cubicBezTo>
                <a:cubicBezTo>
                  <a:pt x="6892" y="2705"/>
                  <a:pt x="7258" y="2189"/>
                  <a:pt x="7258" y="1353"/>
                </a:cubicBezTo>
                <a:cubicBezTo>
                  <a:pt x="7258" y="516"/>
                  <a:pt x="6892" y="0"/>
                  <a:pt x="6089" y="0"/>
                </a:cubicBezTo>
                <a:close/>
                <a:moveTo>
                  <a:pt x="6089" y="2200"/>
                </a:moveTo>
                <a:cubicBezTo>
                  <a:pt x="5704" y="2200"/>
                  <a:pt x="5495" y="1950"/>
                  <a:pt x="5495" y="1353"/>
                </a:cubicBezTo>
                <a:cubicBezTo>
                  <a:pt x="5495" y="755"/>
                  <a:pt x="5686" y="505"/>
                  <a:pt x="6089" y="505"/>
                </a:cubicBezTo>
                <a:cubicBezTo>
                  <a:pt x="6492" y="505"/>
                  <a:pt x="6683" y="755"/>
                  <a:pt x="6683" y="1353"/>
                </a:cubicBezTo>
                <a:cubicBezTo>
                  <a:pt x="6683" y="1950"/>
                  <a:pt x="6474" y="2200"/>
                  <a:pt x="6089" y="2200"/>
                </a:cubicBezTo>
                <a:close/>
                <a:moveTo>
                  <a:pt x="9540" y="83"/>
                </a:moveTo>
                <a:cubicBezTo>
                  <a:pt x="9540" y="490"/>
                  <a:pt x="9540" y="490"/>
                  <a:pt x="9540" y="490"/>
                </a:cubicBezTo>
                <a:cubicBezTo>
                  <a:pt x="9540" y="512"/>
                  <a:pt x="9525" y="527"/>
                  <a:pt x="9503" y="527"/>
                </a:cubicBezTo>
                <a:cubicBezTo>
                  <a:pt x="8293" y="527"/>
                  <a:pt x="8293" y="527"/>
                  <a:pt x="8293" y="527"/>
                </a:cubicBezTo>
                <a:cubicBezTo>
                  <a:pt x="8293" y="1166"/>
                  <a:pt x="8293" y="1166"/>
                  <a:pt x="8293" y="1166"/>
                </a:cubicBezTo>
                <a:cubicBezTo>
                  <a:pt x="9428" y="1166"/>
                  <a:pt x="9428" y="1166"/>
                  <a:pt x="9428" y="1166"/>
                </a:cubicBezTo>
                <a:cubicBezTo>
                  <a:pt x="9451" y="1166"/>
                  <a:pt x="9466" y="1181"/>
                  <a:pt x="9466" y="1203"/>
                </a:cubicBezTo>
                <a:cubicBezTo>
                  <a:pt x="9466" y="1610"/>
                  <a:pt x="9466" y="1610"/>
                  <a:pt x="9466" y="1610"/>
                </a:cubicBezTo>
                <a:cubicBezTo>
                  <a:pt x="9466" y="1633"/>
                  <a:pt x="9451" y="1648"/>
                  <a:pt x="9428" y="1648"/>
                </a:cubicBezTo>
                <a:cubicBezTo>
                  <a:pt x="8293" y="1648"/>
                  <a:pt x="8293" y="1648"/>
                  <a:pt x="8293" y="1648"/>
                </a:cubicBezTo>
                <a:cubicBezTo>
                  <a:pt x="8293" y="2623"/>
                  <a:pt x="8293" y="2623"/>
                  <a:pt x="8293" y="2623"/>
                </a:cubicBezTo>
                <a:cubicBezTo>
                  <a:pt x="8293" y="2645"/>
                  <a:pt x="8278" y="2660"/>
                  <a:pt x="8255" y="2660"/>
                </a:cubicBezTo>
                <a:cubicBezTo>
                  <a:pt x="7785" y="2660"/>
                  <a:pt x="7785" y="2660"/>
                  <a:pt x="7785" y="2660"/>
                </a:cubicBezTo>
                <a:cubicBezTo>
                  <a:pt x="7762" y="2660"/>
                  <a:pt x="7747" y="2645"/>
                  <a:pt x="7747" y="2623"/>
                </a:cubicBezTo>
                <a:cubicBezTo>
                  <a:pt x="7747" y="83"/>
                  <a:pt x="7747" y="83"/>
                  <a:pt x="7747" y="83"/>
                </a:cubicBezTo>
                <a:cubicBezTo>
                  <a:pt x="7747" y="64"/>
                  <a:pt x="7762" y="45"/>
                  <a:pt x="7785" y="45"/>
                </a:cubicBezTo>
                <a:cubicBezTo>
                  <a:pt x="9503" y="45"/>
                  <a:pt x="9503" y="45"/>
                  <a:pt x="9503" y="45"/>
                </a:cubicBezTo>
                <a:cubicBezTo>
                  <a:pt x="9525" y="45"/>
                  <a:pt x="9540" y="60"/>
                  <a:pt x="9540" y="83"/>
                </a:cubicBezTo>
                <a:close/>
                <a:moveTo>
                  <a:pt x="11897" y="2167"/>
                </a:moveTo>
                <a:cubicBezTo>
                  <a:pt x="11897" y="2552"/>
                  <a:pt x="11897" y="2552"/>
                  <a:pt x="11897" y="2552"/>
                </a:cubicBezTo>
                <a:cubicBezTo>
                  <a:pt x="11897" y="2581"/>
                  <a:pt x="11882" y="2608"/>
                  <a:pt x="11852" y="2619"/>
                </a:cubicBezTo>
                <a:cubicBezTo>
                  <a:pt x="11725" y="2675"/>
                  <a:pt x="11490" y="2705"/>
                  <a:pt x="11180" y="2705"/>
                </a:cubicBezTo>
                <a:cubicBezTo>
                  <a:pt x="10407" y="2705"/>
                  <a:pt x="9918" y="2241"/>
                  <a:pt x="9918" y="1364"/>
                </a:cubicBezTo>
                <a:cubicBezTo>
                  <a:pt x="9918" y="284"/>
                  <a:pt x="10597" y="0"/>
                  <a:pt x="11214" y="0"/>
                </a:cubicBezTo>
                <a:cubicBezTo>
                  <a:pt x="11475" y="0"/>
                  <a:pt x="11699" y="38"/>
                  <a:pt x="11830" y="86"/>
                </a:cubicBezTo>
                <a:cubicBezTo>
                  <a:pt x="11860" y="98"/>
                  <a:pt x="11879" y="127"/>
                  <a:pt x="11879" y="150"/>
                </a:cubicBezTo>
                <a:cubicBezTo>
                  <a:pt x="11879" y="546"/>
                  <a:pt x="11879" y="546"/>
                  <a:pt x="11879" y="546"/>
                </a:cubicBezTo>
                <a:cubicBezTo>
                  <a:pt x="11879" y="583"/>
                  <a:pt x="11841" y="587"/>
                  <a:pt x="11800" y="576"/>
                </a:cubicBezTo>
                <a:cubicBezTo>
                  <a:pt x="11643" y="527"/>
                  <a:pt x="11453" y="508"/>
                  <a:pt x="11251" y="508"/>
                </a:cubicBezTo>
                <a:cubicBezTo>
                  <a:pt x="10769" y="508"/>
                  <a:pt x="10493" y="796"/>
                  <a:pt x="10493" y="1356"/>
                </a:cubicBezTo>
                <a:cubicBezTo>
                  <a:pt x="10493" y="1931"/>
                  <a:pt x="10799" y="2208"/>
                  <a:pt x="11251" y="2208"/>
                </a:cubicBezTo>
                <a:cubicBezTo>
                  <a:pt x="11430" y="2208"/>
                  <a:pt x="11621" y="2182"/>
                  <a:pt x="11815" y="2137"/>
                </a:cubicBezTo>
                <a:cubicBezTo>
                  <a:pt x="11875" y="2122"/>
                  <a:pt x="11897" y="2141"/>
                  <a:pt x="11897" y="2167"/>
                </a:cubicBezTo>
                <a:close/>
                <a:moveTo>
                  <a:pt x="16746" y="1595"/>
                </a:moveTo>
                <a:cubicBezTo>
                  <a:pt x="17157" y="1483"/>
                  <a:pt x="17310" y="1170"/>
                  <a:pt x="17310" y="818"/>
                </a:cubicBezTo>
                <a:cubicBezTo>
                  <a:pt x="17310" y="374"/>
                  <a:pt x="17041" y="45"/>
                  <a:pt x="16410" y="45"/>
                </a:cubicBezTo>
                <a:cubicBezTo>
                  <a:pt x="15323" y="45"/>
                  <a:pt x="15323" y="45"/>
                  <a:pt x="15323" y="45"/>
                </a:cubicBezTo>
                <a:cubicBezTo>
                  <a:pt x="15300" y="45"/>
                  <a:pt x="15285" y="64"/>
                  <a:pt x="15285" y="83"/>
                </a:cubicBezTo>
                <a:cubicBezTo>
                  <a:pt x="15285" y="2623"/>
                  <a:pt x="15285" y="2623"/>
                  <a:pt x="15285" y="2623"/>
                </a:cubicBezTo>
                <a:cubicBezTo>
                  <a:pt x="15285" y="2645"/>
                  <a:pt x="15300" y="2660"/>
                  <a:pt x="15323" y="2660"/>
                </a:cubicBezTo>
                <a:cubicBezTo>
                  <a:pt x="15793" y="2660"/>
                  <a:pt x="15793" y="2660"/>
                  <a:pt x="15793" y="2660"/>
                </a:cubicBezTo>
                <a:cubicBezTo>
                  <a:pt x="15816" y="2660"/>
                  <a:pt x="15831" y="2645"/>
                  <a:pt x="15831" y="2623"/>
                </a:cubicBezTo>
                <a:cubicBezTo>
                  <a:pt x="15831" y="1715"/>
                  <a:pt x="15831" y="1715"/>
                  <a:pt x="15831" y="1715"/>
                </a:cubicBezTo>
                <a:cubicBezTo>
                  <a:pt x="16230" y="1715"/>
                  <a:pt x="16230" y="1715"/>
                  <a:pt x="16230" y="1715"/>
                </a:cubicBezTo>
                <a:cubicBezTo>
                  <a:pt x="16753" y="2630"/>
                  <a:pt x="16753" y="2630"/>
                  <a:pt x="16753" y="2630"/>
                </a:cubicBezTo>
                <a:cubicBezTo>
                  <a:pt x="16764" y="2649"/>
                  <a:pt x="16791" y="2660"/>
                  <a:pt x="16813" y="2660"/>
                </a:cubicBezTo>
                <a:cubicBezTo>
                  <a:pt x="17351" y="2660"/>
                  <a:pt x="17351" y="2660"/>
                  <a:pt x="17351" y="2660"/>
                </a:cubicBezTo>
                <a:cubicBezTo>
                  <a:pt x="17373" y="2660"/>
                  <a:pt x="17388" y="2637"/>
                  <a:pt x="17366" y="2608"/>
                </a:cubicBezTo>
                <a:lnTo>
                  <a:pt x="16746" y="1595"/>
                </a:lnTo>
                <a:close/>
                <a:moveTo>
                  <a:pt x="16339" y="1229"/>
                </a:moveTo>
                <a:cubicBezTo>
                  <a:pt x="15831" y="1229"/>
                  <a:pt x="15831" y="1229"/>
                  <a:pt x="15831" y="1229"/>
                </a:cubicBezTo>
                <a:cubicBezTo>
                  <a:pt x="15831" y="523"/>
                  <a:pt x="15831" y="523"/>
                  <a:pt x="15831" y="523"/>
                </a:cubicBezTo>
                <a:cubicBezTo>
                  <a:pt x="16339" y="523"/>
                  <a:pt x="16339" y="523"/>
                  <a:pt x="16339" y="523"/>
                </a:cubicBezTo>
                <a:cubicBezTo>
                  <a:pt x="16596" y="523"/>
                  <a:pt x="16735" y="673"/>
                  <a:pt x="16735" y="886"/>
                </a:cubicBezTo>
                <a:cubicBezTo>
                  <a:pt x="16735" y="1102"/>
                  <a:pt x="16589" y="1229"/>
                  <a:pt x="16339" y="1229"/>
                </a:cubicBezTo>
                <a:close/>
                <a:moveTo>
                  <a:pt x="19600" y="2215"/>
                </a:moveTo>
                <a:cubicBezTo>
                  <a:pt x="19600" y="2622"/>
                  <a:pt x="19600" y="2622"/>
                  <a:pt x="19600" y="2622"/>
                </a:cubicBezTo>
                <a:cubicBezTo>
                  <a:pt x="19600" y="2645"/>
                  <a:pt x="19585" y="2660"/>
                  <a:pt x="19562" y="2660"/>
                </a:cubicBezTo>
                <a:cubicBezTo>
                  <a:pt x="17769" y="2660"/>
                  <a:pt x="17769" y="2660"/>
                  <a:pt x="17769" y="2660"/>
                </a:cubicBezTo>
                <a:cubicBezTo>
                  <a:pt x="17747" y="2660"/>
                  <a:pt x="17732" y="2645"/>
                  <a:pt x="17732" y="2622"/>
                </a:cubicBezTo>
                <a:cubicBezTo>
                  <a:pt x="17732" y="83"/>
                  <a:pt x="17732" y="83"/>
                  <a:pt x="17732" y="83"/>
                </a:cubicBezTo>
                <a:cubicBezTo>
                  <a:pt x="17732" y="64"/>
                  <a:pt x="17747" y="45"/>
                  <a:pt x="17769" y="45"/>
                </a:cubicBezTo>
                <a:cubicBezTo>
                  <a:pt x="19525" y="45"/>
                  <a:pt x="19525" y="45"/>
                  <a:pt x="19525" y="45"/>
                </a:cubicBezTo>
                <a:cubicBezTo>
                  <a:pt x="19547" y="45"/>
                  <a:pt x="19562" y="60"/>
                  <a:pt x="19562" y="83"/>
                </a:cubicBezTo>
                <a:cubicBezTo>
                  <a:pt x="19562" y="490"/>
                  <a:pt x="19562" y="490"/>
                  <a:pt x="19562" y="490"/>
                </a:cubicBezTo>
                <a:cubicBezTo>
                  <a:pt x="19562" y="512"/>
                  <a:pt x="19547" y="527"/>
                  <a:pt x="19525" y="527"/>
                </a:cubicBezTo>
                <a:cubicBezTo>
                  <a:pt x="18277" y="527"/>
                  <a:pt x="18277" y="527"/>
                  <a:pt x="18277" y="527"/>
                </a:cubicBezTo>
                <a:cubicBezTo>
                  <a:pt x="18277" y="1091"/>
                  <a:pt x="18277" y="1091"/>
                  <a:pt x="18277" y="1091"/>
                </a:cubicBezTo>
                <a:cubicBezTo>
                  <a:pt x="19450" y="1091"/>
                  <a:pt x="19450" y="1091"/>
                  <a:pt x="19450" y="1091"/>
                </a:cubicBezTo>
                <a:cubicBezTo>
                  <a:pt x="19473" y="1091"/>
                  <a:pt x="19487" y="1106"/>
                  <a:pt x="19487" y="1128"/>
                </a:cubicBezTo>
                <a:cubicBezTo>
                  <a:pt x="19487" y="1536"/>
                  <a:pt x="19487" y="1536"/>
                  <a:pt x="19487" y="1536"/>
                </a:cubicBezTo>
                <a:cubicBezTo>
                  <a:pt x="19487" y="1558"/>
                  <a:pt x="19473" y="1573"/>
                  <a:pt x="19450" y="1573"/>
                </a:cubicBezTo>
                <a:cubicBezTo>
                  <a:pt x="18277" y="1573"/>
                  <a:pt x="18277" y="1573"/>
                  <a:pt x="18277" y="1573"/>
                </a:cubicBezTo>
                <a:cubicBezTo>
                  <a:pt x="18277" y="2178"/>
                  <a:pt x="18277" y="2178"/>
                  <a:pt x="18277" y="2178"/>
                </a:cubicBezTo>
                <a:cubicBezTo>
                  <a:pt x="19562" y="2178"/>
                  <a:pt x="19562" y="2178"/>
                  <a:pt x="19562" y="2178"/>
                </a:cubicBezTo>
                <a:cubicBezTo>
                  <a:pt x="19585" y="2178"/>
                  <a:pt x="19600" y="2193"/>
                  <a:pt x="19600" y="22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nl-NL" sz="1799"/>
          </a:p>
        </p:txBody>
      </p:sp>
      <p:sp>
        <p:nvSpPr>
          <p:cNvPr id="12" name="Freeform 6">
            <a:extLst>
              <a:ext uri="{FF2B5EF4-FFF2-40B4-BE49-F238E27FC236}">
                <a16:creationId xmlns:a16="http://schemas.microsoft.com/office/drawing/2014/main" id="{5D559ED6-EC19-403D-B9F1-F75528D1B771}"/>
              </a:ext>
            </a:extLst>
          </p:cNvPr>
          <p:cNvSpPr>
            <a:spLocks noSelect="1" noEditPoints="1"/>
          </p:cNvSpPr>
          <p:nvPr userDrawn="1"/>
        </p:nvSpPr>
        <p:spPr bwMode="ltGray">
          <a:xfrm>
            <a:off x="4842203" y="1890714"/>
            <a:ext cx="917336" cy="941388"/>
          </a:xfrm>
          <a:custGeom>
            <a:avLst/>
            <a:gdLst>
              <a:gd name="T0" fmla="*/ 879 w 2886"/>
              <a:gd name="T1" fmla="*/ 1481 h 2967"/>
              <a:gd name="T2" fmla="*/ 525 w 2886"/>
              <a:gd name="T3" fmla="*/ 1479 h 2967"/>
              <a:gd name="T4" fmla="*/ 1484 w 2886"/>
              <a:gd name="T5" fmla="*/ 524 h 2967"/>
              <a:gd name="T6" fmla="*/ 2443 w 2886"/>
              <a:gd name="T7" fmla="*/ 1483 h 2967"/>
              <a:gd name="T8" fmla="*/ 1484 w 2886"/>
              <a:gd name="T9" fmla="*/ 2442 h 2967"/>
              <a:gd name="T10" fmla="*/ 1065 w 2886"/>
              <a:gd name="T11" fmla="*/ 2345 h 2967"/>
              <a:gd name="T12" fmla="*/ 1220 w 2886"/>
              <a:gd name="T13" fmla="*/ 2026 h 2967"/>
              <a:gd name="T14" fmla="*/ 1484 w 2886"/>
              <a:gd name="T15" fmla="*/ 2088 h 2967"/>
              <a:gd name="T16" fmla="*/ 2088 w 2886"/>
              <a:gd name="T17" fmla="*/ 1483 h 2967"/>
              <a:gd name="T18" fmla="*/ 1484 w 2886"/>
              <a:gd name="T19" fmla="*/ 879 h 2967"/>
              <a:gd name="T20" fmla="*/ 879 w 2886"/>
              <a:gd name="T21" fmla="*/ 1481 h 2967"/>
              <a:gd name="T22" fmla="*/ 1484 w 2886"/>
              <a:gd name="T23" fmla="*/ 354 h 2967"/>
              <a:gd name="T24" fmla="*/ 2549 w 2886"/>
              <a:gd name="T25" fmla="*/ 1109 h 2967"/>
              <a:gd name="T26" fmla="*/ 2884 w 2886"/>
              <a:gd name="T27" fmla="*/ 992 h 2967"/>
              <a:gd name="T28" fmla="*/ 1484 w 2886"/>
              <a:gd name="T29" fmla="*/ 0 h 2967"/>
              <a:gd name="T30" fmla="*/ 0 w 2886"/>
              <a:gd name="T31" fmla="*/ 1483 h 2967"/>
              <a:gd name="T32" fmla="*/ 146 w 2886"/>
              <a:gd name="T33" fmla="*/ 2126 h 2967"/>
              <a:gd name="T34" fmla="*/ 466 w 2886"/>
              <a:gd name="T35" fmla="*/ 1972 h 2967"/>
              <a:gd name="T36" fmla="*/ 355 w 2886"/>
              <a:gd name="T37" fmla="*/ 1483 h 2967"/>
              <a:gd name="T38" fmla="*/ 1484 w 2886"/>
              <a:gd name="T39" fmla="*/ 354 h 2967"/>
              <a:gd name="T40" fmla="*/ 2551 w 2886"/>
              <a:gd name="T41" fmla="*/ 1852 h 2967"/>
              <a:gd name="T42" fmla="*/ 1484 w 2886"/>
              <a:gd name="T43" fmla="*/ 2612 h 2967"/>
              <a:gd name="T44" fmla="*/ 992 w 2886"/>
              <a:gd name="T45" fmla="*/ 2499 h 2967"/>
              <a:gd name="T46" fmla="*/ 837 w 2886"/>
              <a:gd name="T47" fmla="*/ 2818 h 2967"/>
              <a:gd name="T48" fmla="*/ 1484 w 2886"/>
              <a:gd name="T49" fmla="*/ 2967 h 2967"/>
              <a:gd name="T50" fmla="*/ 2886 w 2886"/>
              <a:gd name="T51" fmla="*/ 1968 h 2967"/>
              <a:gd name="T52" fmla="*/ 2551 w 2886"/>
              <a:gd name="T53" fmla="*/ 1852 h 2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86" h="2967">
                <a:moveTo>
                  <a:pt x="879" y="1481"/>
                </a:moveTo>
                <a:cubicBezTo>
                  <a:pt x="525" y="1479"/>
                  <a:pt x="525" y="1479"/>
                  <a:pt x="525" y="1479"/>
                </a:cubicBezTo>
                <a:cubicBezTo>
                  <a:pt x="527" y="952"/>
                  <a:pt x="957" y="524"/>
                  <a:pt x="1484" y="524"/>
                </a:cubicBezTo>
                <a:cubicBezTo>
                  <a:pt x="2013" y="524"/>
                  <a:pt x="2443" y="954"/>
                  <a:pt x="2443" y="1483"/>
                </a:cubicBezTo>
                <a:cubicBezTo>
                  <a:pt x="2443" y="2012"/>
                  <a:pt x="2013" y="2442"/>
                  <a:pt x="1484" y="2442"/>
                </a:cubicBezTo>
                <a:cubicBezTo>
                  <a:pt x="1338" y="2442"/>
                  <a:pt x="1197" y="2410"/>
                  <a:pt x="1065" y="2345"/>
                </a:cubicBezTo>
                <a:cubicBezTo>
                  <a:pt x="1220" y="2026"/>
                  <a:pt x="1220" y="2026"/>
                  <a:pt x="1220" y="2026"/>
                </a:cubicBezTo>
                <a:cubicBezTo>
                  <a:pt x="1304" y="2067"/>
                  <a:pt x="1393" y="2088"/>
                  <a:pt x="1484" y="2088"/>
                </a:cubicBezTo>
                <a:cubicBezTo>
                  <a:pt x="1817" y="2088"/>
                  <a:pt x="2088" y="1816"/>
                  <a:pt x="2088" y="1483"/>
                </a:cubicBezTo>
                <a:cubicBezTo>
                  <a:pt x="2088" y="1150"/>
                  <a:pt x="1817" y="879"/>
                  <a:pt x="1484" y="879"/>
                </a:cubicBezTo>
                <a:cubicBezTo>
                  <a:pt x="1152" y="879"/>
                  <a:pt x="881" y="1149"/>
                  <a:pt x="879" y="1481"/>
                </a:cubicBezTo>
                <a:close/>
                <a:moveTo>
                  <a:pt x="1484" y="354"/>
                </a:moveTo>
                <a:cubicBezTo>
                  <a:pt x="1962" y="354"/>
                  <a:pt x="2390" y="658"/>
                  <a:pt x="2549" y="1109"/>
                </a:cubicBezTo>
                <a:cubicBezTo>
                  <a:pt x="2884" y="992"/>
                  <a:pt x="2884" y="992"/>
                  <a:pt x="2884" y="992"/>
                </a:cubicBezTo>
                <a:cubicBezTo>
                  <a:pt x="2675" y="398"/>
                  <a:pt x="2113" y="0"/>
                  <a:pt x="1484" y="0"/>
                </a:cubicBezTo>
                <a:cubicBezTo>
                  <a:pt x="666" y="0"/>
                  <a:pt x="0" y="665"/>
                  <a:pt x="0" y="1483"/>
                </a:cubicBezTo>
                <a:cubicBezTo>
                  <a:pt x="0" y="1708"/>
                  <a:pt x="50" y="1924"/>
                  <a:pt x="146" y="2126"/>
                </a:cubicBezTo>
                <a:cubicBezTo>
                  <a:pt x="466" y="1972"/>
                  <a:pt x="466" y="1972"/>
                  <a:pt x="466" y="1972"/>
                </a:cubicBezTo>
                <a:cubicBezTo>
                  <a:pt x="392" y="1819"/>
                  <a:pt x="355" y="1654"/>
                  <a:pt x="355" y="1483"/>
                </a:cubicBezTo>
                <a:cubicBezTo>
                  <a:pt x="355" y="861"/>
                  <a:pt x="861" y="354"/>
                  <a:pt x="1484" y="354"/>
                </a:cubicBezTo>
                <a:close/>
                <a:moveTo>
                  <a:pt x="2551" y="1852"/>
                </a:moveTo>
                <a:cubicBezTo>
                  <a:pt x="2393" y="2307"/>
                  <a:pt x="1965" y="2612"/>
                  <a:pt x="1484" y="2612"/>
                </a:cubicBezTo>
                <a:cubicBezTo>
                  <a:pt x="1311" y="2612"/>
                  <a:pt x="1146" y="2574"/>
                  <a:pt x="992" y="2499"/>
                </a:cubicBezTo>
                <a:cubicBezTo>
                  <a:pt x="837" y="2818"/>
                  <a:pt x="837" y="2818"/>
                  <a:pt x="837" y="2818"/>
                </a:cubicBezTo>
                <a:cubicBezTo>
                  <a:pt x="1039" y="2917"/>
                  <a:pt x="1257" y="2967"/>
                  <a:pt x="1484" y="2967"/>
                </a:cubicBezTo>
                <a:cubicBezTo>
                  <a:pt x="2116" y="2967"/>
                  <a:pt x="2679" y="2565"/>
                  <a:pt x="2886" y="1968"/>
                </a:cubicBezTo>
                <a:lnTo>
                  <a:pt x="2551" y="1852"/>
                </a:lnTo>
                <a:close/>
              </a:path>
            </a:pathLst>
          </a:custGeom>
          <a:solidFill>
            <a:srgbClr val="FF4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nl-NL" sz="1799"/>
          </a:p>
        </p:txBody>
      </p:sp>
      <p:sp>
        <p:nvSpPr>
          <p:cNvPr id="2" name="Titel 1"/>
          <p:cNvSpPr>
            <a:spLocks noGrp="1" noSelect="1"/>
          </p:cNvSpPr>
          <p:nvPr userDrawn="1">
            <p:ph type="ctrTitle" hasCustomPrompt="1"/>
          </p:nvPr>
        </p:nvSpPr>
        <p:spPr bwMode="gray">
          <a:xfrm>
            <a:off x="948768" y="4835672"/>
            <a:ext cx="9394277" cy="1077605"/>
          </a:xfrm>
        </p:spPr>
        <p:txBody>
          <a:bodyPr anchor="t" anchorCtr="0"/>
          <a:lstStyle>
            <a:lvl1pPr algn="l">
              <a:defRPr sz="2999" b="0">
                <a:solidFill>
                  <a:schemeClr val="bg1"/>
                </a:solidFill>
              </a:defRPr>
            </a:lvl1pPr>
          </a:lstStyle>
          <a:p>
            <a:r>
              <a:rPr lang="nl-NL" noProof="1"/>
              <a:t>[Titel,</a:t>
            </a:r>
            <a:br>
              <a:rPr lang="nl-NL" noProof="1"/>
            </a:br>
            <a:r>
              <a:rPr lang="nl-NL" noProof="1"/>
              <a:t>maximaal twee regels]</a:t>
            </a:r>
          </a:p>
        </p:txBody>
      </p:sp>
    </p:spTree>
    <p:extLst>
      <p:ext uri="{BB962C8B-B14F-4D97-AF65-F5344CB8AC3E}">
        <p14:creationId xmlns:p14="http://schemas.microsoft.com/office/powerpoint/2010/main" val="385861308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Titeldia [Vrouw in fabriek]">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4450320C-C668-4F7D-8C4F-D567B9E64D49}"/>
              </a:ext>
            </a:extLst>
          </p:cNvPr>
          <p:cNvPicPr>
            <a:picLocks noSelect="1" noChangeAspect="1"/>
          </p:cNvPicPr>
          <p:nvPr userDrawn="1"/>
        </p:nvPicPr>
        <p:blipFill>
          <a:blip r:embed="rId2"/>
          <a:srcRect/>
          <a:stretch/>
        </p:blipFill>
        <p:spPr bwMode="blackGray">
          <a:xfrm>
            <a:off x="1" y="822"/>
            <a:ext cx="12191998" cy="6856357"/>
          </a:xfrm>
          <a:prstGeom prst="rect">
            <a:avLst/>
          </a:prstGeom>
        </p:spPr>
      </p:pic>
      <p:sp>
        <p:nvSpPr>
          <p:cNvPr id="11" name="Freeform 5">
            <a:extLst>
              <a:ext uri="{FF2B5EF4-FFF2-40B4-BE49-F238E27FC236}">
                <a16:creationId xmlns:a16="http://schemas.microsoft.com/office/drawing/2014/main" id="{64F47D68-8473-41D0-BA81-871C3B9B9F19}"/>
              </a:ext>
            </a:extLst>
          </p:cNvPr>
          <p:cNvSpPr>
            <a:spLocks noSelect="1" noEditPoints="1"/>
          </p:cNvSpPr>
          <p:nvPr userDrawn="1"/>
        </p:nvSpPr>
        <p:spPr bwMode="white">
          <a:xfrm>
            <a:off x="1003039" y="1931989"/>
            <a:ext cx="6222967" cy="858838"/>
          </a:xfrm>
          <a:custGeom>
            <a:avLst/>
            <a:gdLst>
              <a:gd name="T0" fmla="*/ 38 w 19600"/>
              <a:gd name="T1" fmla="*/ 45 h 2705"/>
              <a:gd name="T2" fmla="*/ 0 w 19600"/>
              <a:gd name="T3" fmla="*/ 2622 h 2705"/>
              <a:gd name="T4" fmla="*/ 508 w 19600"/>
              <a:gd name="T5" fmla="*/ 2660 h 2705"/>
              <a:gd name="T6" fmla="*/ 546 w 19600"/>
              <a:gd name="T7" fmla="*/ 1838 h 2705"/>
              <a:gd name="T8" fmla="*/ 2077 w 19600"/>
              <a:gd name="T9" fmla="*/ 919 h 2705"/>
              <a:gd name="T10" fmla="*/ 1054 w 19600"/>
              <a:gd name="T11" fmla="*/ 1353 h 2705"/>
              <a:gd name="T12" fmla="*/ 546 w 19600"/>
              <a:gd name="T13" fmla="*/ 527 h 2705"/>
              <a:gd name="T14" fmla="*/ 1502 w 19600"/>
              <a:gd name="T15" fmla="*/ 949 h 2705"/>
              <a:gd name="T16" fmla="*/ 3967 w 19600"/>
              <a:gd name="T17" fmla="*/ 1595 h 2705"/>
              <a:gd name="T18" fmla="*/ 3631 w 19600"/>
              <a:gd name="T19" fmla="*/ 45 h 2705"/>
              <a:gd name="T20" fmla="*/ 2507 w 19600"/>
              <a:gd name="T21" fmla="*/ 83 h 2705"/>
              <a:gd name="T22" fmla="*/ 2544 w 19600"/>
              <a:gd name="T23" fmla="*/ 2660 h 2705"/>
              <a:gd name="T24" fmla="*/ 3052 w 19600"/>
              <a:gd name="T25" fmla="*/ 2623 h 2705"/>
              <a:gd name="T26" fmla="*/ 3452 w 19600"/>
              <a:gd name="T27" fmla="*/ 1715 h 2705"/>
              <a:gd name="T28" fmla="*/ 4034 w 19600"/>
              <a:gd name="T29" fmla="*/ 2660 h 2705"/>
              <a:gd name="T30" fmla="*/ 4587 w 19600"/>
              <a:gd name="T31" fmla="*/ 2608 h 2705"/>
              <a:gd name="T32" fmla="*/ 3560 w 19600"/>
              <a:gd name="T33" fmla="*/ 1229 h 2705"/>
              <a:gd name="T34" fmla="*/ 3052 w 19600"/>
              <a:gd name="T35" fmla="*/ 523 h 2705"/>
              <a:gd name="T36" fmla="*/ 3956 w 19600"/>
              <a:gd name="T37" fmla="*/ 886 h 2705"/>
              <a:gd name="T38" fmla="*/ 6089 w 19600"/>
              <a:gd name="T39" fmla="*/ 0 h 2705"/>
              <a:gd name="T40" fmla="*/ 6089 w 19600"/>
              <a:gd name="T41" fmla="*/ 2705 h 2705"/>
              <a:gd name="T42" fmla="*/ 6089 w 19600"/>
              <a:gd name="T43" fmla="*/ 0 h 2705"/>
              <a:gd name="T44" fmla="*/ 5495 w 19600"/>
              <a:gd name="T45" fmla="*/ 1353 h 2705"/>
              <a:gd name="T46" fmla="*/ 6683 w 19600"/>
              <a:gd name="T47" fmla="*/ 1353 h 2705"/>
              <a:gd name="T48" fmla="*/ 9540 w 19600"/>
              <a:gd name="T49" fmla="*/ 83 h 2705"/>
              <a:gd name="T50" fmla="*/ 9503 w 19600"/>
              <a:gd name="T51" fmla="*/ 527 h 2705"/>
              <a:gd name="T52" fmla="*/ 8293 w 19600"/>
              <a:gd name="T53" fmla="*/ 1166 h 2705"/>
              <a:gd name="T54" fmla="*/ 9466 w 19600"/>
              <a:gd name="T55" fmla="*/ 1203 h 2705"/>
              <a:gd name="T56" fmla="*/ 9428 w 19600"/>
              <a:gd name="T57" fmla="*/ 1648 h 2705"/>
              <a:gd name="T58" fmla="*/ 8293 w 19600"/>
              <a:gd name="T59" fmla="*/ 2623 h 2705"/>
              <a:gd name="T60" fmla="*/ 7785 w 19600"/>
              <a:gd name="T61" fmla="*/ 2660 h 2705"/>
              <a:gd name="T62" fmla="*/ 7747 w 19600"/>
              <a:gd name="T63" fmla="*/ 83 h 2705"/>
              <a:gd name="T64" fmla="*/ 9503 w 19600"/>
              <a:gd name="T65" fmla="*/ 45 h 2705"/>
              <a:gd name="T66" fmla="*/ 11897 w 19600"/>
              <a:gd name="T67" fmla="*/ 2167 h 2705"/>
              <a:gd name="T68" fmla="*/ 11852 w 19600"/>
              <a:gd name="T69" fmla="*/ 2619 h 2705"/>
              <a:gd name="T70" fmla="*/ 9918 w 19600"/>
              <a:gd name="T71" fmla="*/ 1364 h 2705"/>
              <a:gd name="T72" fmla="*/ 11830 w 19600"/>
              <a:gd name="T73" fmla="*/ 86 h 2705"/>
              <a:gd name="T74" fmla="*/ 11879 w 19600"/>
              <a:gd name="T75" fmla="*/ 546 h 2705"/>
              <a:gd name="T76" fmla="*/ 11251 w 19600"/>
              <a:gd name="T77" fmla="*/ 508 h 2705"/>
              <a:gd name="T78" fmla="*/ 11251 w 19600"/>
              <a:gd name="T79" fmla="*/ 2208 h 2705"/>
              <a:gd name="T80" fmla="*/ 11897 w 19600"/>
              <a:gd name="T81" fmla="*/ 2167 h 2705"/>
              <a:gd name="T82" fmla="*/ 17310 w 19600"/>
              <a:gd name="T83" fmla="*/ 818 h 2705"/>
              <a:gd name="T84" fmla="*/ 15323 w 19600"/>
              <a:gd name="T85" fmla="*/ 45 h 2705"/>
              <a:gd name="T86" fmla="*/ 15285 w 19600"/>
              <a:gd name="T87" fmla="*/ 2623 h 2705"/>
              <a:gd name="T88" fmla="*/ 15793 w 19600"/>
              <a:gd name="T89" fmla="*/ 2660 h 2705"/>
              <a:gd name="T90" fmla="*/ 15831 w 19600"/>
              <a:gd name="T91" fmla="*/ 1715 h 2705"/>
              <a:gd name="T92" fmla="*/ 16753 w 19600"/>
              <a:gd name="T93" fmla="*/ 2630 h 2705"/>
              <a:gd name="T94" fmla="*/ 17351 w 19600"/>
              <a:gd name="T95" fmla="*/ 2660 h 2705"/>
              <a:gd name="T96" fmla="*/ 16746 w 19600"/>
              <a:gd name="T97" fmla="*/ 1595 h 2705"/>
              <a:gd name="T98" fmla="*/ 15831 w 19600"/>
              <a:gd name="T99" fmla="*/ 1229 h 2705"/>
              <a:gd name="T100" fmla="*/ 16339 w 19600"/>
              <a:gd name="T101" fmla="*/ 523 h 2705"/>
              <a:gd name="T102" fmla="*/ 16339 w 19600"/>
              <a:gd name="T103" fmla="*/ 1229 h 2705"/>
              <a:gd name="T104" fmla="*/ 19600 w 19600"/>
              <a:gd name="T105" fmla="*/ 2622 h 2705"/>
              <a:gd name="T106" fmla="*/ 17769 w 19600"/>
              <a:gd name="T107" fmla="*/ 2660 h 2705"/>
              <a:gd name="T108" fmla="*/ 17732 w 19600"/>
              <a:gd name="T109" fmla="*/ 83 h 2705"/>
              <a:gd name="T110" fmla="*/ 19525 w 19600"/>
              <a:gd name="T111" fmla="*/ 45 h 2705"/>
              <a:gd name="T112" fmla="*/ 19562 w 19600"/>
              <a:gd name="T113" fmla="*/ 490 h 2705"/>
              <a:gd name="T114" fmla="*/ 18277 w 19600"/>
              <a:gd name="T115" fmla="*/ 527 h 2705"/>
              <a:gd name="T116" fmla="*/ 19450 w 19600"/>
              <a:gd name="T117" fmla="*/ 1091 h 2705"/>
              <a:gd name="T118" fmla="*/ 19487 w 19600"/>
              <a:gd name="T119" fmla="*/ 1536 h 2705"/>
              <a:gd name="T120" fmla="*/ 18277 w 19600"/>
              <a:gd name="T121" fmla="*/ 1573 h 2705"/>
              <a:gd name="T122" fmla="*/ 19562 w 19600"/>
              <a:gd name="T123" fmla="*/ 2178 h 2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600" h="2705">
                <a:moveTo>
                  <a:pt x="1102" y="45"/>
                </a:moveTo>
                <a:cubicBezTo>
                  <a:pt x="38" y="45"/>
                  <a:pt x="38" y="45"/>
                  <a:pt x="38" y="45"/>
                </a:cubicBezTo>
                <a:cubicBezTo>
                  <a:pt x="15" y="45"/>
                  <a:pt x="0" y="64"/>
                  <a:pt x="0" y="83"/>
                </a:cubicBezTo>
                <a:cubicBezTo>
                  <a:pt x="0" y="2622"/>
                  <a:pt x="0" y="2622"/>
                  <a:pt x="0" y="2622"/>
                </a:cubicBezTo>
                <a:cubicBezTo>
                  <a:pt x="0" y="2645"/>
                  <a:pt x="15" y="2660"/>
                  <a:pt x="38" y="2660"/>
                </a:cubicBezTo>
                <a:cubicBezTo>
                  <a:pt x="508" y="2660"/>
                  <a:pt x="508" y="2660"/>
                  <a:pt x="508" y="2660"/>
                </a:cubicBezTo>
                <a:cubicBezTo>
                  <a:pt x="531" y="2660"/>
                  <a:pt x="546" y="2645"/>
                  <a:pt x="546" y="2622"/>
                </a:cubicBezTo>
                <a:cubicBezTo>
                  <a:pt x="546" y="1838"/>
                  <a:pt x="546" y="1838"/>
                  <a:pt x="546" y="1838"/>
                </a:cubicBezTo>
                <a:cubicBezTo>
                  <a:pt x="1072" y="1838"/>
                  <a:pt x="1072" y="1838"/>
                  <a:pt x="1072" y="1838"/>
                </a:cubicBezTo>
                <a:cubicBezTo>
                  <a:pt x="1733" y="1838"/>
                  <a:pt x="2077" y="1480"/>
                  <a:pt x="2077" y="919"/>
                </a:cubicBezTo>
                <a:cubicBezTo>
                  <a:pt x="2077" y="400"/>
                  <a:pt x="1763" y="45"/>
                  <a:pt x="1102" y="45"/>
                </a:cubicBezTo>
                <a:close/>
                <a:moveTo>
                  <a:pt x="1054" y="1353"/>
                </a:moveTo>
                <a:cubicBezTo>
                  <a:pt x="546" y="1353"/>
                  <a:pt x="546" y="1353"/>
                  <a:pt x="546" y="1353"/>
                </a:cubicBezTo>
                <a:cubicBezTo>
                  <a:pt x="546" y="527"/>
                  <a:pt x="546" y="527"/>
                  <a:pt x="546" y="527"/>
                </a:cubicBezTo>
                <a:cubicBezTo>
                  <a:pt x="1054" y="527"/>
                  <a:pt x="1054" y="527"/>
                  <a:pt x="1054" y="527"/>
                </a:cubicBezTo>
                <a:cubicBezTo>
                  <a:pt x="1356" y="527"/>
                  <a:pt x="1502" y="703"/>
                  <a:pt x="1502" y="949"/>
                </a:cubicBezTo>
                <a:cubicBezTo>
                  <a:pt x="1502" y="1199"/>
                  <a:pt x="1349" y="1353"/>
                  <a:pt x="1054" y="1353"/>
                </a:cubicBezTo>
                <a:close/>
                <a:moveTo>
                  <a:pt x="3967" y="1595"/>
                </a:moveTo>
                <a:cubicBezTo>
                  <a:pt x="4378" y="1483"/>
                  <a:pt x="4531" y="1170"/>
                  <a:pt x="4531" y="818"/>
                </a:cubicBezTo>
                <a:cubicBezTo>
                  <a:pt x="4531" y="374"/>
                  <a:pt x="4262" y="45"/>
                  <a:pt x="3631" y="45"/>
                </a:cubicBezTo>
                <a:cubicBezTo>
                  <a:pt x="2544" y="45"/>
                  <a:pt x="2544" y="45"/>
                  <a:pt x="2544" y="45"/>
                </a:cubicBezTo>
                <a:cubicBezTo>
                  <a:pt x="2522" y="45"/>
                  <a:pt x="2507" y="64"/>
                  <a:pt x="2507" y="83"/>
                </a:cubicBezTo>
                <a:cubicBezTo>
                  <a:pt x="2507" y="2623"/>
                  <a:pt x="2507" y="2623"/>
                  <a:pt x="2507" y="2623"/>
                </a:cubicBezTo>
                <a:cubicBezTo>
                  <a:pt x="2507" y="2645"/>
                  <a:pt x="2522" y="2660"/>
                  <a:pt x="2544" y="2660"/>
                </a:cubicBezTo>
                <a:cubicBezTo>
                  <a:pt x="3015" y="2660"/>
                  <a:pt x="3015" y="2660"/>
                  <a:pt x="3015" y="2660"/>
                </a:cubicBezTo>
                <a:cubicBezTo>
                  <a:pt x="3037" y="2660"/>
                  <a:pt x="3052" y="2645"/>
                  <a:pt x="3052" y="2623"/>
                </a:cubicBezTo>
                <a:cubicBezTo>
                  <a:pt x="3052" y="1715"/>
                  <a:pt x="3052" y="1715"/>
                  <a:pt x="3052" y="1715"/>
                </a:cubicBezTo>
                <a:cubicBezTo>
                  <a:pt x="3452" y="1715"/>
                  <a:pt x="3452" y="1715"/>
                  <a:pt x="3452" y="1715"/>
                </a:cubicBezTo>
                <a:cubicBezTo>
                  <a:pt x="3975" y="2630"/>
                  <a:pt x="3975" y="2630"/>
                  <a:pt x="3975" y="2630"/>
                </a:cubicBezTo>
                <a:cubicBezTo>
                  <a:pt x="3986" y="2649"/>
                  <a:pt x="4012" y="2660"/>
                  <a:pt x="4034" y="2660"/>
                </a:cubicBezTo>
                <a:cubicBezTo>
                  <a:pt x="4572" y="2660"/>
                  <a:pt x="4572" y="2660"/>
                  <a:pt x="4572" y="2660"/>
                </a:cubicBezTo>
                <a:cubicBezTo>
                  <a:pt x="4595" y="2660"/>
                  <a:pt x="4610" y="2637"/>
                  <a:pt x="4587" y="2608"/>
                </a:cubicBezTo>
                <a:lnTo>
                  <a:pt x="3967" y="1595"/>
                </a:lnTo>
                <a:close/>
                <a:moveTo>
                  <a:pt x="3560" y="1229"/>
                </a:moveTo>
                <a:cubicBezTo>
                  <a:pt x="3052" y="1229"/>
                  <a:pt x="3052" y="1229"/>
                  <a:pt x="3052" y="1229"/>
                </a:cubicBezTo>
                <a:cubicBezTo>
                  <a:pt x="3052" y="523"/>
                  <a:pt x="3052" y="523"/>
                  <a:pt x="3052" y="523"/>
                </a:cubicBezTo>
                <a:cubicBezTo>
                  <a:pt x="3560" y="523"/>
                  <a:pt x="3560" y="523"/>
                  <a:pt x="3560" y="523"/>
                </a:cubicBezTo>
                <a:cubicBezTo>
                  <a:pt x="3818" y="523"/>
                  <a:pt x="3956" y="673"/>
                  <a:pt x="3956" y="886"/>
                </a:cubicBezTo>
                <a:cubicBezTo>
                  <a:pt x="3956" y="1102"/>
                  <a:pt x="3810" y="1229"/>
                  <a:pt x="3560" y="1229"/>
                </a:cubicBezTo>
                <a:close/>
                <a:moveTo>
                  <a:pt x="6089" y="0"/>
                </a:moveTo>
                <a:cubicBezTo>
                  <a:pt x="5286" y="0"/>
                  <a:pt x="4920" y="516"/>
                  <a:pt x="4920" y="1353"/>
                </a:cubicBezTo>
                <a:cubicBezTo>
                  <a:pt x="4920" y="2189"/>
                  <a:pt x="5286" y="2705"/>
                  <a:pt x="6089" y="2705"/>
                </a:cubicBezTo>
                <a:cubicBezTo>
                  <a:pt x="6892" y="2705"/>
                  <a:pt x="7258" y="2189"/>
                  <a:pt x="7258" y="1353"/>
                </a:cubicBezTo>
                <a:cubicBezTo>
                  <a:pt x="7258" y="516"/>
                  <a:pt x="6892" y="0"/>
                  <a:pt x="6089" y="0"/>
                </a:cubicBezTo>
                <a:close/>
                <a:moveTo>
                  <a:pt x="6089" y="2200"/>
                </a:moveTo>
                <a:cubicBezTo>
                  <a:pt x="5704" y="2200"/>
                  <a:pt x="5495" y="1950"/>
                  <a:pt x="5495" y="1353"/>
                </a:cubicBezTo>
                <a:cubicBezTo>
                  <a:pt x="5495" y="755"/>
                  <a:pt x="5686" y="505"/>
                  <a:pt x="6089" y="505"/>
                </a:cubicBezTo>
                <a:cubicBezTo>
                  <a:pt x="6492" y="505"/>
                  <a:pt x="6683" y="755"/>
                  <a:pt x="6683" y="1353"/>
                </a:cubicBezTo>
                <a:cubicBezTo>
                  <a:pt x="6683" y="1950"/>
                  <a:pt x="6474" y="2200"/>
                  <a:pt x="6089" y="2200"/>
                </a:cubicBezTo>
                <a:close/>
                <a:moveTo>
                  <a:pt x="9540" y="83"/>
                </a:moveTo>
                <a:cubicBezTo>
                  <a:pt x="9540" y="490"/>
                  <a:pt x="9540" y="490"/>
                  <a:pt x="9540" y="490"/>
                </a:cubicBezTo>
                <a:cubicBezTo>
                  <a:pt x="9540" y="512"/>
                  <a:pt x="9525" y="527"/>
                  <a:pt x="9503" y="527"/>
                </a:cubicBezTo>
                <a:cubicBezTo>
                  <a:pt x="8293" y="527"/>
                  <a:pt x="8293" y="527"/>
                  <a:pt x="8293" y="527"/>
                </a:cubicBezTo>
                <a:cubicBezTo>
                  <a:pt x="8293" y="1166"/>
                  <a:pt x="8293" y="1166"/>
                  <a:pt x="8293" y="1166"/>
                </a:cubicBezTo>
                <a:cubicBezTo>
                  <a:pt x="9428" y="1166"/>
                  <a:pt x="9428" y="1166"/>
                  <a:pt x="9428" y="1166"/>
                </a:cubicBezTo>
                <a:cubicBezTo>
                  <a:pt x="9451" y="1166"/>
                  <a:pt x="9466" y="1181"/>
                  <a:pt x="9466" y="1203"/>
                </a:cubicBezTo>
                <a:cubicBezTo>
                  <a:pt x="9466" y="1610"/>
                  <a:pt x="9466" y="1610"/>
                  <a:pt x="9466" y="1610"/>
                </a:cubicBezTo>
                <a:cubicBezTo>
                  <a:pt x="9466" y="1633"/>
                  <a:pt x="9451" y="1648"/>
                  <a:pt x="9428" y="1648"/>
                </a:cubicBezTo>
                <a:cubicBezTo>
                  <a:pt x="8293" y="1648"/>
                  <a:pt x="8293" y="1648"/>
                  <a:pt x="8293" y="1648"/>
                </a:cubicBezTo>
                <a:cubicBezTo>
                  <a:pt x="8293" y="2623"/>
                  <a:pt x="8293" y="2623"/>
                  <a:pt x="8293" y="2623"/>
                </a:cubicBezTo>
                <a:cubicBezTo>
                  <a:pt x="8293" y="2645"/>
                  <a:pt x="8278" y="2660"/>
                  <a:pt x="8255" y="2660"/>
                </a:cubicBezTo>
                <a:cubicBezTo>
                  <a:pt x="7785" y="2660"/>
                  <a:pt x="7785" y="2660"/>
                  <a:pt x="7785" y="2660"/>
                </a:cubicBezTo>
                <a:cubicBezTo>
                  <a:pt x="7762" y="2660"/>
                  <a:pt x="7747" y="2645"/>
                  <a:pt x="7747" y="2623"/>
                </a:cubicBezTo>
                <a:cubicBezTo>
                  <a:pt x="7747" y="83"/>
                  <a:pt x="7747" y="83"/>
                  <a:pt x="7747" y="83"/>
                </a:cubicBezTo>
                <a:cubicBezTo>
                  <a:pt x="7747" y="64"/>
                  <a:pt x="7762" y="45"/>
                  <a:pt x="7785" y="45"/>
                </a:cubicBezTo>
                <a:cubicBezTo>
                  <a:pt x="9503" y="45"/>
                  <a:pt x="9503" y="45"/>
                  <a:pt x="9503" y="45"/>
                </a:cubicBezTo>
                <a:cubicBezTo>
                  <a:pt x="9525" y="45"/>
                  <a:pt x="9540" y="60"/>
                  <a:pt x="9540" y="83"/>
                </a:cubicBezTo>
                <a:close/>
                <a:moveTo>
                  <a:pt x="11897" y="2167"/>
                </a:moveTo>
                <a:cubicBezTo>
                  <a:pt x="11897" y="2552"/>
                  <a:pt x="11897" y="2552"/>
                  <a:pt x="11897" y="2552"/>
                </a:cubicBezTo>
                <a:cubicBezTo>
                  <a:pt x="11897" y="2581"/>
                  <a:pt x="11882" y="2608"/>
                  <a:pt x="11852" y="2619"/>
                </a:cubicBezTo>
                <a:cubicBezTo>
                  <a:pt x="11725" y="2675"/>
                  <a:pt x="11490" y="2705"/>
                  <a:pt x="11180" y="2705"/>
                </a:cubicBezTo>
                <a:cubicBezTo>
                  <a:pt x="10407" y="2705"/>
                  <a:pt x="9918" y="2241"/>
                  <a:pt x="9918" y="1364"/>
                </a:cubicBezTo>
                <a:cubicBezTo>
                  <a:pt x="9918" y="284"/>
                  <a:pt x="10597" y="0"/>
                  <a:pt x="11214" y="0"/>
                </a:cubicBezTo>
                <a:cubicBezTo>
                  <a:pt x="11475" y="0"/>
                  <a:pt x="11699" y="38"/>
                  <a:pt x="11830" y="86"/>
                </a:cubicBezTo>
                <a:cubicBezTo>
                  <a:pt x="11860" y="98"/>
                  <a:pt x="11879" y="127"/>
                  <a:pt x="11879" y="150"/>
                </a:cubicBezTo>
                <a:cubicBezTo>
                  <a:pt x="11879" y="546"/>
                  <a:pt x="11879" y="546"/>
                  <a:pt x="11879" y="546"/>
                </a:cubicBezTo>
                <a:cubicBezTo>
                  <a:pt x="11879" y="583"/>
                  <a:pt x="11841" y="587"/>
                  <a:pt x="11800" y="576"/>
                </a:cubicBezTo>
                <a:cubicBezTo>
                  <a:pt x="11643" y="527"/>
                  <a:pt x="11453" y="508"/>
                  <a:pt x="11251" y="508"/>
                </a:cubicBezTo>
                <a:cubicBezTo>
                  <a:pt x="10769" y="508"/>
                  <a:pt x="10493" y="796"/>
                  <a:pt x="10493" y="1356"/>
                </a:cubicBezTo>
                <a:cubicBezTo>
                  <a:pt x="10493" y="1931"/>
                  <a:pt x="10799" y="2208"/>
                  <a:pt x="11251" y="2208"/>
                </a:cubicBezTo>
                <a:cubicBezTo>
                  <a:pt x="11430" y="2208"/>
                  <a:pt x="11621" y="2182"/>
                  <a:pt x="11815" y="2137"/>
                </a:cubicBezTo>
                <a:cubicBezTo>
                  <a:pt x="11875" y="2122"/>
                  <a:pt x="11897" y="2141"/>
                  <a:pt x="11897" y="2167"/>
                </a:cubicBezTo>
                <a:close/>
                <a:moveTo>
                  <a:pt x="16746" y="1595"/>
                </a:moveTo>
                <a:cubicBezTo>
                  <a:pt x="17157" y="1483"/>
                  <a:pt x="17310" y="1170"/>
                  <a:pt x="17310" y="818"/>
                </a:cubicBezTo>
                <a:cubicBezTo>
                  <a:pt x="17310" y="374"/>
                  <a:pt x="17041" y="45"/>
                  <a:pt x="16410" y="45"/>
                </a:cubicBezTo>
                <a:cubicBezTo>
                  <a:pt x="15323" y="45"/>
                  <a:pt x="15323" y="45"/>
                  <a:pt x="15323" y="45"/>
                </a:cubicBezTo>
                <a:cubicBezTo>
                  <a:pt x="15300" y="45"/>
                  <a:pt x="15285" y="64"/>
                  <a:pt x="15285" y="83"/>
                </a:cubicBezTo>
                <a:cubicBezTo>
                  <a:pt x="15285" y="2623"/>
                  <a:pt x="15285" y="2623"/>
                  <a:pt x="15285" y="2623"/>
                </a:cubicBezTo>
                <a:cubicBezTo>
                  <a:pt x="15285" y="2645"/>
                  <a:pt x="15300" y="2660"/>
                  <a:pt x="15323" y="2660"/>
                </a:cubicBezTo>
                <a:cubicBezTo>
                  <a:pt x="15793" y="2660"/>
                  <a:pt x="15793" y="2660"/>
                  <a:pt x="15793" y="2660"/>
                </a:cubicBezTo>
                <a:cubicBezTo>
                  <a:pt x="15816" y="2660"/>
                  <a:pt x="15831" y="2645"/>
                  <a:pt x="15831" y="2623"/>
                </a:cubicBezTo>
                <a:cubicBezTo>
                  <a:pt x="15831" y="1715"/>
                  <a:pt x="15831" y="1715"/>
                  <a:pt x="15831" y="1715"/>
                </a:cubicBezTo>
                <a:cubicBezTo>
                  <a:pt x="16230" y="1715"/>
                  <a:pt x="16230" y="1715"/>
                  <a:pt x="16230" y="1715"/>
                </a:cubicBezTo>
                <a:cubicBezTo>
                  <a:pt x="16753" y="2630"/>
                  <a:pt x="16753" y="2630"/>
                  <a:pt x="16753" y="2630"/>
                </a:cubicBezTo>
                <a:cubicBezTo>
                  <a:pt x="16764" y="2649"/>
                  <a:pt x="16791" y="2660"/>
                  <a:pt x="16813" y="2660"/>
                </a:cubicBezTo>
                <a:cubicBezTo>
                  <a:pt x="17351" y="2660"/>
                  <a:pt x="17351" y="2660"/>
                  <a:pt x="17351" y="2660"/>
                </a:cubicBezTo>
                <a:cubicBezTo>
                  <a:pt x="17373" y="2660"/>
                  <a:pt x="17388" y="2637"/>
                  <a:pt x="17366" y="2608"/>
                </a:cubicBezTo>
                <a:lnTo>
                  <a:pt x="16746" y="1595"/>
                </a:lnTo>
                <a:close/>
                <a:moveTo>
                  <a:pt x="16339" y="1229"/>
                </a:moveTo>
                <a:cubicBezTo>
                  <a:pt x="15831" y="1229"/>
                  <a:pt x="15831" y="1229"/>
                  <a:pt x="15831" y="1229"/>
                </a:cubicBezTo>
                <a:cubicBezTo>
                  <a:pt x="15831" y="523"/>
                  <a:pt x="15831" y="523"/>
                  <a:pt x="15831" y="523"/>
                </a:cubicBezTo>
                <a:cubicBezTo>
                  <a:pt x="16339" y="523"/>
                  <a:pt x="16339" y="523"/>
                  <a:pt x="16339" y="523"/>
                </a:cubicBezTo>
                <a:cubicBezTo>
                  <a:pt x="16596" y="523"/>
                  <a:pt x="16735" y="673"/>
                  <a:pt x="16735" y="886"/>
                </a:cubicBezTo>
                <a:cubicBezTo>
                  <a:pt x="16735" y="1102"/>
                  <a:pt x="16589" y="1229"/>
                  <a:pt x="16339" y="1229"/>
                </a:cubicBezTo>
                <a:close/>
                <a:moveTo>
                  <a:pt x="19600" y="2215"/>
                </a:moveTo>
                <a:cubicBezTo>
                  <a:pt x="19600" y="2622"/>
                  <a:pt x="19600" y="2622"/>
                  <a:pt x="19600" y="2622"/>
                </a:cubicBezTo>
                <a:cubicBezTo>
                  <a:pt x="19600" y="2645"/>
                  <a:pt x="19585" y="2660"/>
                  <a:pt x="19562" y="2660"/>
                </a:cubicBezTo>
                <a:cubicBezTo>
                  <a:pt x="17769" y="2660"/>
                  <a:pt x="17769" y="2660"/>
                  <a:pt x="17769" y="2660"/>
                </a:cubicBezTo>
                <a:cubicBezTo>
                  <a:pt x="17747" y="2660"/>
                  <a:pt x="17732" y="2645"/>
                  <a:pt x="17732" y="2622"/>
                </a:cubicBezTo>
                <a:cubicBezTo>
                  <a:pt x="17732" y="83"/>
                  <a:pt x="17732" y="83"/>
                  <a:pt x="17732" y="83"/>
                </a:cubicBezTo>
                <a:cubicBezTo>
                  <a:pt x="17732" y="64"/>
                  <a:pt x="17747" y="45"/>
                  <a:pt x="17769" y="45"/>
                </a:cubicBezTo>
                <a:cubicBezTo>
                  <a:pt x="19525" y="45"/>
                  <a:pt x="19525" y="45"/>
                  <a:pt x="19525" y="45"/>
                </a:cubicBezTo>
                <a:cubicBezTo>
                  <a:pt x="19547" y="45"/>
                  <a:pt x="19562" y="60"/>
                  <a:pt x="19562" y="83"/>
                </a:cubicBezTo>
                <a:cubicBezTo>
                  <a:pt x="19562" y="490"/>
                  <a:pt x="19562" y="490"/>
                  <a:pt x="19562" y="490"/>
                </a:cubicBezTo>
                <a:cubicBezTo>
                  <a:pt x="19562" y="512"/>
                  <a:pt x="19547" y="527"/>
                  <a:pt x="19525" y="527"/>
                </a:cubicBezTo>
                <a:cubicBezTo>
                  <a:pt x="18277" y="527"/>
                  <a:pt x="18277" y="527"/>
                  <a:pt x="18277" y="527"/>
                </a:cubicBezTo>
                <a:cubicBezTo>
                  <a:pt x="18277" y="1091"/>
                  <a:pt x="18277" y="1091"/>
                  <a:pt x="18277" y="1091"/>
                </a:cubicBezTo>
                <a:cubicBezTo>
                  <a:pt x="19450" y="1091"/>
                  <a:pt x="19450" y="1091"/>
                  <a:pt x="19450" y="1091"/>
                </a:cubicBezTo>
                <a:cubicBezTo>
                  <a:pt x="19473" y="1091"/>
                  <a:pt x="19487" y="1106"/>
                  <a:pt x="19487" y="1128"/>
                </a:cubicBezTo>
                <a:cubicBezTo>
                  <a:pt x="19487" y="1536"/>
                  <a:pt x="19487" y="1536"/>
                  <a:pt x="19487" y="1536"/>
                </a:cubicBezTo>
                <a:cubicBezTo>
                  <a:pt x="19487" y="1558"/>
                  <a:pt x="19473" y="1573"/>
                  <a:pt x="19450" y="1573"/>
                </a:cubicBezTo>
                <a:cubicBezTo>
                  <a:pt x="18277" y="1573"/>
                  <a:pt x="18277" y="1573"/>
                  <a:pt x="18277" y="1573"/>
                </a:cubicBezTo>
                <a:cubicBezTo>
                  <a:pt x="18277" y="2178"/>
                  <a:pt x="18277" y="2178"/>
                  <a:pt x="18277" y="2178"/>
                </a:cubicBezTo>
                <a:cubicBezTo>
                  <a:pt x="19562" y="2178"/>
                  <a:pt x="19562" y="2178"/>
                  <a:pt x="19562" y="2178"/>
                </a:cubicBezTo>
                <a:cubicBezTo>
                  <a:pt x="19585" y="2178"/>
                  <a:pt x="19600" y="2193"/>
                  <a:pt x="19600" y="22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nl-NL" sz="1799"/>
          </a:p>
        </p:txBody>
      </p:sp>
      <p:sp>
        <p:nvSpPr>
          <p:cNvPr id="12" name="Freeform 6">
            <a:extLst>
              <a:ext uri="{FF2B5EF4-FFF2-40B4-BE49-F238E27FC236}">
                <a16:creationId xmlns:a16="http://schemas.microsoft.com/office/drawing/2014/main" id="{5D559ED6-EC19-403D-B9F1-F75528D1B771}"/>
              </a:ext>
            </a:extLst>
          </p:cNvPr>
          <p:cNvSpPr>
            <a:spLocks noSelect="1" noEditPoints="1"/>
          </p:cNvSpPr>
          <p:nvPr userDrawn="1"/>
        </p:nvSpPr>
        <p:spPr bwMode="ltGray">
          <a:xfrm>
            <a:off x="4842203" y="1890714"/>
            <a:ext cx="917336" cy="941388"/>
          </a:xfrm>
          <a:custGeom>
            <a:avLst/>
            <a:gdLst>
              <a:gd name="T0" fmla="*/ 879 w 2886"/>
              <a:gd name="T1" fmla="*/ 1481 h 2967"/>
              <a:gd name="T2" fmla="*/ 525 w 2886"/>
              <a:gd name="T3" fmla="*/ 1479 h 2967"/>
              <a:gd name="T4" fmla="*/ 1484 w 2886"/>
              <a:gd name="T5" fmla="*/ 524 h 2967"/>
              <a:gd name="T6" fmla="*/ 2443 w 2886"/>
              <a:gd name="T7" fmla="*/ 1483 h 2967"/>
              <a:gd name="T8" fmla="*/ 1484 w 2886"/>
              <a:gd name="T9" fmla="*/ 2442 h 2967"/>
              <a:gd name="T10" fmla="*/ 1065 w 2886"/>
              <a:gd name="T11" fmla="*/ 2345 h 2967"/>
              <a:gd name="T12" fmla="*/ 1220 w 2886"/>
              <a:gd name="T13" fmla="*/ 2026 h 2967"/>
              <a:gd name="T14" fmla="*/ 1484 w 2886"/>
              <a:gd name="T15" fmla="*/ 2088 h 2967"/>
              <a:gd name="T16" fmla="*/ 2088 w 2886"/>
              <a:gd name="T17" fmla="*/ 1483 h 2967"/>
              <a:gd name="T18" fmla="*/ 1484 w 2886"/>
              <a:gd name="T19" fmla="*/ 879 h 2967"/>
              <a:gd name="T20" fmla="*/ 879 w 2886"/>
              <a:gd name="T21" fmla="*/ 1481 h 2967"/>
              <a:gd name="T22" fmla="*/ 1484 w 2886"/>
              <a:gd name="T23" fmla="*/ 354 h 2967"/>
              <a:gd name="T24" fmla="*/ 2549 w 2886"/>
              <a:gd name="T25" fmla="*/ 1109 h 2967"/>
              <a:gd name="T26" fmla="*/ 2884 w 2886"/>
              <a:gd name="T27" fmla="*/ 992 h 2967"/>
              <a:gd name="T28" fmla="*/ 1484 w 2886"/>
              <a:gd name="T29" fmla="*/ 0 h 2967"/>
              <a:gd name="T30" fmla="*/ 0 w 2886"/>
              <a:gd name="T31" fmla="*/ 1483 h 2967"/>
              <a:gd name="T32" fmla="*/ 146 w 2886"/>
              <a:gd name="T33" fmla="*/ 2126 h 2967"/>
              <a:gd name="T34" fmla="*/ 466 w 2886"/>
              <a:gd name="T35" fmla="*/ 1972 h 2967"/>
              <a:gd name="T36" fmla="*/ 355 w 2886"/>
              <a:gd name="T37" fmla="*/ 1483 h 2967"/>
              <a:gd name="T38" fmla="*/ 1484 w 2886"/>
              <a:gd name="T39" fmla="*/ 354 h 2967"/>
              <a:gd name="T40" fmla="*/ 2551 w 2886"/>
              <a:gd name="T41" fmla="*/ 1852 h 2967"/>
              <a:gd name="T42" fmla="*/ 1484 w 2886"/>
              <a:gd name="T43" fmla="*/ 2612 h 2967"/>
              <a:gd name="T44" fmla="*/ 992 w 2886"/>
              <a:gd name="T45" fmla="*/ 2499 h 2967"/>
              <a:gd name="T46" fmla="*/ 837 w 2886"/>
              <a:gd name="T47" fmla="*/ 2818 h 2967"/>
              <a:gd name="T48" fmla="*/ 1484 w 2886"/>
              <a:gd name="T49" fmla="*/ 2967 h 2967"/>
              <a:gd name="T50" fmla="*/ 2886 w 2886"/>
              <a:gd name="T51" fmla="*/ 1968 h 2967"/>
              <a:gd name="T52" fmla="*/ 2551 w 2886"/>
              <a:gd name="T53" fmla="*/ 1852 h 2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86" h="2967">
                <a:moveTo>
                  <a:pt x="879" y="1481"/>
                </a:moveTo>
                <a:cubicBezTo>
                  <a:pt x="525" y="1479"/>
                  <a:pt x="525" y="1479"/>
                  <a:pt x="525" y="1479"/>
                </a:cubicBezTo>
                <a:cubicBezTo>
                  <a:pt x="527" y="952"/>
                  <a:pt x="957" y="524"/>
                  <a:pt x="1484" y="524"/>
                </a:cubicBezTo>
                <a:cubicBezTo>
                  <a:pt x="2013" y="524"/>
                  <a:pt x="2443" y="954"/>
                  <a:pt x="2443" y="1483"/>
                </a:cubicBezTo>
                <a:cubicBezTo>
                  <a:pt x="2443" y="2012"/>
                  <a:pt x="2013" y="2442"/>
                  <a:pt x="1484" y="2442"/>
                </a:cubicBezTo>
                <a:cubicBezTo>
                  <a:pt x="1338" y="2442"/>
                  <a:pt x="1197" y="2410"/>
                  <a:pt x="1065" y="2345"/>
                </a:cubicBezTo>
                <a:cubicBezTo>
                  <a:pt x="1220" y="2026"/>
                  <a:pt x="1220" y="2026"/>
                  <a:pt x="1220" y="2026"/>
                </a:cubicBezTo>
                <a:cubicBezTo>
                  <a:pt x="1304" y="2067"/>
                  <a:pt x="1393" y="2088"/>
                  <a:pt x="1484" y="2088"/>
                </a:cubicBezTo>
                <a:cubicBezTo>
                  <a:pt x="1817" y="2088"/>
                  <a:pt x="2088" y="1816"/>
                  <a:pt x="2088" y="1483"/>
                </a:cubicBezTo>
                <a:cubicBezTo>
                  <a:pt x="2088" y="1150"/>
                  <a:pt x="1817" y="879"/>
                  <a:pt x="1484" y="879"/>
                </a:cubicBezTo>
                <a:cubicBezTo>
                  <a:pt x="1152" y="879"/>
                  <a:pt x="881" y="1149"/>
                  <a:pt x="879" y="1481"/>
                </a:cubicBezTo>
                <a:close/>
                <a:moveTo>
                  <a:pt x="1484" y="354"/>
                </a:moveTo>
                <a:cubicBezTo>
                  <a:pt x="1962" y="354"/>
                  <a:pt x="2390" y="658"/>
                  <a:pt x="2549" y="1109"/>
                </a:cubicBezTo>
                <a:cubicBezTo>
                  <a:pt x="2884" y="992"/>
                  <a:pt x="2884" y="992"/>
                  <a:pt x="2884" y="992"/>
                </a:cubicBezTo>
                <a:cubicBezTo>
                  <a:pt x="2675" y="398"/>
                  <a:pt x="2113" y="0"/>
                  <a:pt x="1484" y="0"/>
                </a:cubicBezTo>
                <a:cubicBezTo>
                  <a:pt x="666" y="0"/>
                  <a:pt x="0" y="665"/>
                  <a:pt x="0" y="1483"/>
                </a:cubicBezTo>
                <a:cubicBezTo>
                  <a:pt x="0" y="1708"/>
                  <a:pt x="50" y="1924"/>
                  <a:pt x="146" y="2126"/>
                </a:cubicBezTo>
                <a:cubicBezTo>
                  <a:pt x="466" y="1972"/>
                  <a:pt x="466" y="1972"/>
                  <a:pt x="466" y="1972"/>
                </a:cubicBezTo>
                <a:cubicBezTo>
                  <a:pt x="392" y="1819"/>
                  <a:pt x="355" y="1654"/>
                  <a:pt x="355" y="1483"/>
                </a:cubicBezTo>
                <a:cubicBezTo>
                  <a:pt x="355" y="861"/>
                  <a:pt x="861" y="354"/>
                  <a:pt x="1484" y="354"/>
                </a:cubicBezTo>
                <a:close/>
                <a:moveTo>
                  <a:pt x="2551" y="1852"/>
                </a:moveTo>
                <a:cubicBezTo>
                  <a:pt x="2393" y="2307"/>
                  <a:pt x="1965" y="2612"/>
                  <a:pt x="1484" y="2612"/>
                </a:cubicBezTo>
                <a:cubicBezTo>
                  <a:pt x="1311" y="2612"/>
                  <a:pt x="1146" y="2574"/>
                  <a:pt x="992" y="2499"/>
                </a:cubicBezTo>
                <a:cubicBezTo>
                  <a:pt x="837" y="2818"/>
                  <a:pt x="837" y="2818"/>
                  <a:pt x="837" y="2818"/>
                </a:cubicBezTo>
                <a:cubicBezTo>
                  <a:pt x="1039" y="2917"/>
                  <a:pt x="1257" y="2967"/>
                  <a:pt x="1484" y="2967"/>
                </a:cubicBezTo>
                <a:cubicBezTo>
                  <a:pt x="2116" y="2967"/>
                  <a:pt x="2679" y="2565"/>
                  <a:pt x="2886" y="1968"/>
                </a:cubicBezTo>
                <a:lnTo>
                  <a:pt x="2551" y="1852"/>
                </a:lnTo>
                <a:close/>
              </a:path>
            </a:pathLst>
          </a:custGeom>
          <a:solidFill>
            <a:srgbClr val="FF4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nl-NL" sz="1799" dirty="0"/>
          </a:p>
        </p:txBody>
      </p:sp>
      <p:sp>
        <p:nvSpPr>
          <p:cNvPr id="2" name="Titel 1"/>
          <p:cNvSpPr>
            <a:spLocks noGrp="1" noSelect="1"/>
          </p:cNvSpPr>
          <p:nvPr userDrawn="1">
            <p:ph type="ctrTitle" hasCustomPrompt="1"/>
          </p:nvPr>
        </p:nvSpPr>
        <p:spPr bwMode="gray">
          <a:xfrm>
            <a:off x="948768" y="4835672"/>
            <a:ext cx="9394277" cy="1077605"/>
          </a:xfrm>
        </p:spPr>
        <p:txBody>
          <a:bodyPr anchor="t" anchorCtr="0"/>
          <a:lstStyle>
            <a:lvl1pPr algn="l">
              <a:defRPr sz="2999" b="0">
                <a:solidFill>
                  <a:schemeClr val="bg1"/>
                </a:solidFill>
              </a:defRPr>
            </a:lvl1pPr>
          </a:lstStyle>
          <a:p>
            <a:r>
              <a:rPr lang="nl-NL" noProof="1"/>
              <a:t>[Titel,</a:t>
            </a:r>
            <a:br>
              <a:rPr lang="nl-NL" noProof="1"/>
            </a:br>
            <a:r>
              <a:rPr lang="nl-NL" noProof="1"/>
              <a:t>maximaal twee regels]</a:t>
            </a:r>
          </a:p>
        </p:txBody>
      </p:sp>
    </p:spTree>
    <p:extLst>
      <p:ext uri="{BB962C8B-B14F-4D97-AF65-F5344CB8AC3E}">
        <p14:creationId xmlns:p14="http://schemas.microsoft.com/office/powerpoint/2010/main" val="3690624031"/>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Titeldia [Voertuigen]">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4450320C-C668-4F7D-8C4F-D567B9E64D49}"/>
              </a:ext>
            </a:extLst>
          </p:cNvPr>
          <p:cNvPicPr>
            <a:picLocks noSelect="1" noChangeAspect="1"/>
          </p:cNvPicPr>
          <p:nvPr userDrawn="1"/>
        </p:nvPicPr>
        <p:blipFill>
          <a:blip r:embed="rId2"/>
          <a:srcRect/>
          <a:stretch/>
        </p:blipFill>
        <p:spPr bwMode="blackGray">
          <a:xfrm>
            <a:off x="1" y="821"/>
            <a:ext cx="12191998" cy="6856356"/>
          </a:xfrm>
          <a:prstGeom prst="rect">
            <a:avLst/>
          </a:prstGeom>
        </p:spPr>
      </p:pic>
      <p:grpSp>
        <p:nvGrpSpPr>
          <p:cNvPr id="6" name="Group 4">
            <a:extLst>
              <a:ext uri="{FF2B5EF4-FFF2-40B4-BE49-F238E27FC236}">
                <a16:creationId xmlns:a16="http://schemas.microsoft.com/office/drawing/2014/main" id="{CD567974-E053-478E-863A-803A7283A332}"/>
              </a:ext>
            </a:extLst>
          </p:cNvPr>
          <p:cNvGrpSpPr>
            <a:grpSpLocks noSelect="1" noChangeAspect="1"/>
          </p:cNvGrpSpPr>
          <p:nvPr userDrawn="1"/>
        </p:nvGrpSpPr>
        <p:grpSpPr bwMode="ltGray">
          <a:xfrm>
            <a:off x="1003039" y="1890714"/>
            <a:ext cx="6222967" cy="941388"/>
            <a:chOff x="632" y="1191"/>
            <a:chExt cx="3921" cy="593"/>
          </a:xfrm>
        </p:grpSpPr>
        <p:sp>
          <p:nvSpPr>
            <p:cNvPr id="11" name="Freeform 5">
              <a:extLst>
                <a:ext uri="{FF2B5EF4-FFF2-40B4-BE49-F238E27FC236}">
                  <a16:creationId xmlns:a16="http://schemas.microsoft.com/office/drawing/2014/main" id="{64F47D68-8473-41D0-BA81-871C3B9B9F19}"/>
                </a:ext>
              </a:extLst>
            </p:cNvPr>
            <p:cNvSpPr>
              <a:spLocks noSelect="1" noEditPoints="1"/>
            </p:cNvSpPr>
            <p:nvPr userDrawn="1"/>
          </p:nvSpPr>
          <p:spPr bwMode="ltGray">
            <a:xfrm>
              <a:off x="632" y="1217"/>
              <a:ext cx="3921" cy="541"/>
            </a:xfrm>
            <a:custGeom>
              <a:avLst/>
              <a:gdLst>
                <a:gd name="T0" fmla="*/ 38 w 19600"/>
                <a:gd name="T1" fmla="*/ 45 h 2705"/>
                <a:gd name="T2" fmla="*/ 0 w 19600"/>
                <a:gd name="T3" fmla="*/ 2622 h 2705"/>
                <a:gd name="T4" fmla="*/ 508 w 19600"/>
                <a:gd name="T5" fmla="*/ 2660 h 2705"/>
                <a:gd name="T6" fmla="*/ 546 w 19600"/>
                <a:gd name="T7" fmla="*/ 1838 h 2705"/>
                <a:gd name="T8" fmla="*/ 2077 w 19600"/>
                <a:gd name="T9" fmla="*/ 919 h 2705"/>
                <a:gd name="T10" fmla="*/ 1054 w 19600"/>
                <a:gd name="T11" fmla="*/ 1353 h 2705"/>
                <a:gd name="T12" fmla="*/ 546 w 19600"/>
                <a:gd name="T13" fmla="*/ 527 h 2705"/>
                <a:gd name="T14" fmla="*/ 1502 w 19600"/>
                <a:gd name="T15" fmla="*/ 949 h 2705"/>
                <a:gd name="T16" fmla="*/ 3967 w 19600"/>
                <a:gd name="T17" fmla="*/ 1595 h 2705"/>
                <a:gd name="T18" fmla="*/ 3631 w 19600"/>
                <a:gd name="T19" fmla="*/ 45 h 2705"/>
                <a:gd name="T20" fmla="*/ 2507 w 19600"/>
                <a:gd name="T21" fmla="*/ 83 h 2705"/>
                <a:gd name="T22" fmla="*/ 2544 w 19600"/>
                <a:gd name="T23" fmla="*/ 2660 h 2705"/>
                <a:gd name="T24" fmla="*/ 3052 w 19600"/>
                <a:gd name="T25" fmla="*/ 2623 h 2705"/>
                <a:gd name="T26" fmla="*/ 3452 w 19600"/>
                <a:gd name="T27" fmla="*/ 1715 h 2705"/>
                <a:gd name="T28" fmla="*/ 4034 w 19600"/>
                <a:gd name="T29" fmla="*/ 2660 h 2705"/>
                <a:gd name="T30" fmla="*/ 4587 w 19600"/>
                <a:gd name="T31" fmla="*/ 2608 h 2705"/>
                <a:gd name="T32" fmla="*/ 3560 w 19600"/>
                <a:gd name="T33" fmla="*/ 1229 h 2705"/>
                <a:gd name="T34" fmla="*/ 3052 w 19600"/>
                <a:gd name="T35" fmla="*/ 523 h 2705"/>
                <a:gd name="T36" fmla="*/ 3956 w 19600"/>
                <a:gd name="T37" fmla="*/ 886 h 2705"/>
                <a:gd name="T38" fmla="*/ 6089 w 19600"/>
                <a:gd name="T39" fmla="*/ 0 h 2705"/>
                <a:gd name="T40" fmla="*/ 6089 w 19600"/>
                <a:gd name="T41" fmla="*/ 2705 h 2705"/>
                <a:gd name="T42" fmla="*/ 6089 w 19600"/>
                <a:gd name="T43" fmla="*/ 0 h 2705"/>
                <a:gd name="T44" fmla="*/ 5495 w 19600"/>
                <a:gd name="T45" fmla="*/ 1353 h 2705"/>
                <a:gd name="T46" fmla="*/ 6683 w 19600"/>
                <a:gd name="T47" fmla="*/ 1353 h 2705"/>
                <a:gd name="T48" fmla="*/ 9540 w 19600"/>
                <a:gd name="T49" fmla="*/ 83 h 2705"/>
                <a:gd name="T50" fmla="*/ 9503 w 19600"/>
                <a:gd name="T51" fmla="*/ 527 h 2705"/>
                <a:gd name="T52" fmla="*/ 8293 w 19600"/>
                <a:gd name="T53" fmla="*/ 1166 h 2705"/>
                <a:gd name="T54" fmla="*/ 9466 w 19600"/>
                <a:gd name="T55" fmla="*/ 1203 h 2705"/>
                <a:gd name="T56" fmla="*/ 9428 w 19600"/>
                <a:gd name="T57" fmla="*/ 1648 h 2705"/>
                <a:gd name="T58" fmla="*/ 8293 w 19600"/>
                <a:gd name="T59" fmla="*/ 2623 h 2705"/>
                <a:gd name="T60" fmla="*/ 7785 w 19600"/>
                <a:gd name="T61" fmla="*/ 2660 h 2705"/>
                <a:gd name="T62" fmla="*/ 7747 w 19600"/>
                <a:gd name="T63" fmla="*/ 83 h 2705"/>
                <a:gd name="T64" fmla="*/ 9503 w 19600"/>
                <a:gd name="T65" fmla="*/ 45 h 2705"/>
                <a:gd name="T66" fmla="*/ 11897 w 19600"/>
                <a:gd name="T67" fmla="*/ 2167 h 2705"/>
                <a:gd name="T68" fmla="*/ 11852 w 19600"/>
                <a:gd name="T69" fmla="*/ 2619 h 2705"/>
                <a:gd name="T70" fmla="*/ 9918 w 19600"/>
                <a:gd name="T71" fmla="*/ 1364 h 2705"/>
                <a:gd name="T72" fmla="*/ 11830 w 19600"/>
                <a:gd name="T73" fmla="*/ 86 h 2705"/>
                <a:gd name="T74" fmla="*/ 11879 w 19600"/>
                <a:gd name="T75" fmla="*/ 546 h 2705"/>
                <a:gd name="T76" fmla="*/ 11251 w 19600"/>
                <a:gd name="T77" fmla="*/ 508 h 2705"/>
                <a:gd name="T78" fmla="*/ 11251 w 19600"/>
                <a:gd name="T79" fmla="*/ 2208 h 2705"/>
                <a:gd name="T80" fmla="*/ 11897 w 19600"/>
                <a:gd name="T81" fmla="*/ 2167 h 2705"/>
                <a:gd name="T82" fmla="*/ 17310 w 19600"/>
                <a:gd name="T83" fmla="*/ 818 h 2705"/>
                <a:gd name="T84" fmla="*/ 15323 w 19600"/>
                <a:gd name="T85" fmla="*/ 45 h 2705"/>
                <a:gd name="T86" fmla="*/ 15285 w 19600"/>
                <a:gd name="T87" fmla="*/ 2623 h 2705"/>
                <a:gd name="T88" fmla="*/ 15793 w 19600"/>
                <a:gd name="T89" fmla="*/ 2660 h 2705"/>
                <a:gd name="T90" fmla="*/ 15831 w 19600"/>
                <a:gd name="T91" fmla="*/ 1715 h 2705"/>
                <a:gd name="T92" fmla="*/ 16753 w 19600"/>
                <a:gd name="T93" fmla="*/ 2630 h 2705"/>
                <a:gd name="T94" fmla="*/ 17351 w 19600"/>
                <a:gd name="T95" fmla="*/ 2660 h 2705"/>
                <a:gd name="T96" fmla="*/ 16746 w 19600"/>
                <a:gd name="T97" fmla="*/ 1595 h 2705"/>
                <a:gd name="T98" fmla="*/ 15831 w 19600"/>
                <a:gd name="T99" fmla="*/ 1229 h 2705"/>
                <a:gd name="T100" fmla="*/ 16339 w 19600"/>
                <a:gd name="T101" fmla="*/ 523 h 2705"/>
                <a:gd name="T102" fmla="*/ 16339 w 19600"/>
                <a:gd name="T103" fmla="*/ 1229 h 2705"/>
                <a:gd name="T104" fmla="*/ 19600 w 19600"/>
                <a:gd name="T105" fmla="*/ 2622 h 2705"/>
                <a:gd name="T106" fmla="*/ 17769 w 19600"/>
                <a:gd name="T107" fmla="*/ 2660 h 2705"/>
                <a:gd name="T108" fmla="*/ 17732 w 19600"/>
                <a:gd name="T109" fmla="*/ 83 h 2705"/>
                <a:gd name="T110" fmla="*/ 19525 w 19600"/>
                <a:gd name="T111" fmla="*/ 45 h 2705"/>
                <a:gd name="T112" fmla="*/ 19562 w 19600"/>
                <a:gd name="T113" fmla="*/ 490 h 2705"/>
                <a:gd name="T114" fmla="*/ 18277 w 19600"/>
                <a:gd name="T115" fmla="*/ 527 h 2705"/>
                <a:gd name="T116" fmla="*/ 19450 w 19600"/>
                <a:gd name="T117" fmla="*/ 1091 h 2705"/>
                <a:gd name="T118" fmla="*/ 19487 w 19600"/>
                <a:gd name="T119" fmla="*/ 1536 h 2705"/>
                <a:gd name="T120" fmla="*/ 18277 w 19600"/>
                <a:gd name="T121" fmla="*/ 1573 h 2705"/>
                <a:gd name="T122" fmla="*/ 19562 w 19600"/>
                <a:gd name="T123" fmla="*/ 2178 h 2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600" h="2705">
                  <a:moveTo>
                    <a:pt x="1102" y="45"/>
                  </a:moveTo>
                  <a:cubicBezTo>
                    <a:pt x="38" y="45"/>
                    <a:pt x="38" y="45"/>
                    <a:pt x="38" y="45"/>
                  </a:cubicBezTo>
                  <a:cubicBezTo>
                    <a:pt x="15" y="45"/>
                    <a:pt x="0" y="64"/>
                    <a:pt x="0" y="83"/>
                  </a:cubicBezTo>
                  <a:cubicBezTo>
                    <a:pt x="0" y="2622"/>
                    <a:pt x="0" y="2622"/>
                    <a:pt x="0" y="2622"/>
                  </a:cubicBezTo>
                  <a:cubicBezTo>
                    <a:pt x="0" y="2645"/>
                    <a:pt x="15" y="2660"/>
                    <a:pt x="38" y="2660"/>
                  </a:cubicBezTo>
                  <a:cubicBezTo>
                    <a:pt x="508" y="2660"/>
                    <a:pt x="508" y="2660"/>
                    <a:pt x="508" y="2660"/>
                  </a:cubicBezTo>
                  <a:cubicBezTo>
                    <a:pt x="531" y="2660"/>
                    <a:pt x="546" y="2645"/>
                    <a:pt x="546" y="2622"/>
                  </a:cubicBezTo>
                  <a:cubicBezTo>
                    <a:pt x="546" y="1838"/>
                    <a:pt x="546" y="1838"/>
                    <a:pt x="546" y="1838"/>
                  </a:cubicBezTo>
                  <a:cubicBezTo>
                    <a:pt x="1072" y="1838"/>
                    <a:pt x="1072" y="1838"/>
                    <a:pt x="1072" y="1838"/>
                  </a:cubicBezTo>
                  <a:cubicBezTo>
                    <a:pt x="1733" y="1838"/>
                    <a:pt x="2077" y="1480"/>
                    <a:pt x="2077" y="919"/>
                  </a:cubicBezTo>
                  <a:cubicBezTo>
                    <a:pt x="2077" y="400"/>
                    <a:pt x="1763" y="45"/>
                    <a:pt x="1102" y="45"/>
                  </a:cubicBezTo>
                  <a:close/>
                  <a:moveTo>
                    <a:pt x="1054" y="1353"/>
                  </a:moveTo>
                  <a:cubicBezTo>
                    <a:pt x="546" y="1353"/>
                    <a:pt x="546" y="1353"/>
                    <a:pt x="546" y="1353"/>
                  </a:cubicBezTo>
                  <a:cubicBezTo>
                    <a:pt x="546" y="527"/>
                    <a:pt x="546" y="527"/>
                    <a:pt x="546" y="527"/>
                  </a:cubicBezTo>
                  <a:cubicBezTo>
                    <a:pt x="1054" y="527"/>
                    <a:pt x="1054" y="527"/>
                    <a:pt x="1054" y="527"/>
                  </a:cubicBezTo>
                  <a:cubicBezTo>
                    <a:pt x="1356" y="527"/>
                    <a:pt x="1502" y="703"/>
                    <a:pt x="1502" y="949"/>
                  </a:cubicBezTo>
                  <a:cubicBezTo>
                    <a:pt x="1502" y="1199"/>
                    <a:pt x="1349" y="1353"/>
                    <a:pt x="1054" y="1353"/>
                  </a:cubicBezTo>
                  <a:close/>
                  <a:moveTo>
                    <a:pt x="3967" y="1595"/>
                  </a:moveTo>
                  <a:cubicBezTo>
                    <a:pt x="4378" y="1483"/>
                    <a:pt x="4531" y="1170"/>
                    <a:pt x="4531" y="818"/>
                  </a:cubicBezTo>
                  <a:cubicBezTo>
                    <a:pt x="4531" y="374"/>
                    <a:pt x="4262" y="45"/>
                    <a:pt x="3631" y="45"/>
                  </a:cubicBezTo>
                  <a:cubicBezTo>
                    <a:pt x="2544" y="45"/>
                    <a:pt x="2544" y="45"/>
                    <a:pt x="2544" y="45"/>
                  </a:cubicBezTo>
                  <a:cubicBezTo>
                    <a:pt x="2522" y="45"/>
                    <a:pt x="2507" y="64"/>
                    <a:pt x="2507" y="83"/>
                  </a:cubicBezTo>
                  <a:cubicBezTo>
                    <a:pt x="2507" y="2623"/>
                    <a:pt x="2507" y="2623"/>
                    <a:pt x="2507" y="2623"/>
                  </a:cubicBezTo>
                  <a:cubicBezTo>
                    <a:pt x="2507" y="2645"/>
                    <a:pt x="2522" y="2660"/>
                    <a:pt x="2544" y="2660"/>
                  </a:cubicBezTo>
                  <a:cubicBezTo>
                    <a:pt x="3015" y="2660"/>
                    <a:pt x="3015" y="2660"/>
                    <a:pt x="3015" y="2660"/>
                  </a:cubicBezTo>
                  <a:cubicBezTo>
                    <a:pt x="3037" y="2660"/>
                    <a:pt x="3052" y="2645"/>
                    <a:pt x="3052" y="2623"/>
                  </a:cubicBezTo>
                  <a:cubicBezTo>
                    <a:pt x="3052" y="1715"/>
                    <a:pt x="3052" y="1715"/>
                    <a:pt x="3052" y="1715"/>
                  </a:cubicBezTo>
                  <a:cubicBezTo>
                    <a:pt x="3452" y="1715"/>
                    <a:pt x="3452" y="1715"/>
                    <a:pt x="3452" y="1715"/>
                  </a:cubicBezTo>
                  <a:cubicBezTo>
                    <a:pt x="3975" y="2630"/>
                    <a:pt x="3975" y="2630"/>
                    <a:pt x="3975" y="2630"/>
                  </a:cubicBezTo>
                  <a:cubicBezTo>
                    <a:pt x="3986" y="2649"/>
                    <a:pt x="4012" y="2660"/>
                    <a:pt x="4034" y="2660"/>
                  </a:cubicBezTo>
                  <a:cubicBezTo>
                    <a:pt x="4572" y="2660"/>
                    <a:pt x="4572" y="2660"/>
                    <a:pt x="4572" y="2660"/>
                  </a:cubicBezTo>
                  <a:cubicBezTo>
                    <a:pt x="4595" y="2660"/>
                    <a:pt x="4610" y="2637"/>
                    <a:pt x="4587" y="2608"/>
                  </a:cubicBezTo>
                  <a:lnTo>
                    <a:pt x="3967" y="1595"/>
                  </a:lnTo>
                  <a:close/>
                  <a:moveTo>
                    <a:pt x="3560" y="1229"/>
                  </a:moveTo>
                  <a:cubicBezTo>
                    <a:pt x="3052" y="1229"/>
                    <a:pt x="3052" y="1229"/>
                    <a:pt x="3052" y="1229"/>
                  </a:cubicBezTo>
                  <a:cubicBezTo>
                    <a:pt x="3052" y="523"/>
                    <a:pt x="3052" y="523"/>
                    <a:pt x="3052" y="523"/>
                  </a:cubicBezTo>
                  <a:cubicBezTo>
                    <a:pt x="3560" y="523"/>
                    <a:pt x="3560" y="523"/>
                    <a:pt x="3560" y="523"/>
                  </a:cubicBezTo>
                  <a:cubicBezTo>
                    <a:pt x="3818" y="523"/>
                    <a:pt x="3956" y="673"/>
                    <a:pt x="3956" y="886"/>
                  </a:cubicBezTo>
                  <a:cubicBezTo>
                    <a:pt x="3956" y="1102"/>
                    <a:pt x="3810" y="1229"/>
                    <a:pt x="3560" y="1229"/>
                  </a:cubicBezTo>
                  <a:close/>
                  <a:moveTo>
                    <a:pt x="6089" y="0"/>
                  </a:moveTo>
                  <a:cubicBezTo>
                    <a:pt x="5286" y="0"/>
                    <a:pt x="4920" y="516"/>
                    <a:pt x="4920" y="1353"/>
                  </a:cubicBezTo>
                  <a:cubicBezTo>
                    <a:pt x="4920" y="2189"/>
                    <a:pt x="5286" y="2705"/>
                    <a:pt x="6089" y="2705"/>
                  </a:cubicBezTo>
                  <a:cubicBezTo>
                    <a:pt x="6892" y="2705"/>
                    <a:pt x="7258" y="2189"/>
                    <a:pt x="7258" y="1353"/>
                  </a:cubicBezTo>
                  <a:cubicBezTo>
                    <a:pt x="7258" y="516"/>
                    <a:pt x="6892" y="0"/>
                    <a:pt x="6089" y="0"/>
                  </a:cubicBezTo>
                  <a:close/>
                  <a:moveTo>
                    <a:pt x="6089" y="2200"/>
                  </a:moveTo>
                  <a:cubicBezTo>
                    <a:pt x="5704" y="2200"/>
                    <a:pt x="5495" y="1950"/>
                    <a:pt x="5495" y="1353"/>
                  </a:cubicBezTo>
                  <a:cubicBezTo>
                    <a:pt x="5495" y="755"/>
                    <a:pt x="5686" y="505"/>
                    <a:pt x="6089" y="505"/>
                  </a:cubicBezTo>
                  <a:cubicBezTo>
                    <a:pt x="6492" y="505"/>
                    <a:pt x="6683" y="755"/>
                    <a:pt x="6683" y="1353"/>
                  </a:cubicBezTo>
                  <a:cubicBezTo>
                    <a:pt x="6683" y="1950"/>
                    <a:pt x="6474" y="2200"/>
                    <a:pt x="6089" y="2200"/>
                  </a:cubicBezTo>
                  <a:close/>
                  <a:moveTo>
                    <a:pt x="9540" y="83"/>
                  </a:moveTo>
                  <a:cubicBezTo>
                    <a:pt x="9540" y="490"/>
                    <a:pt x="9540" y="490"/>
                    <a:pt x="9540" y="490"/>
                  </a:cubicBezTo>
                  <a:cubicBezTo>
                    <a:pt x="9540" y="512"/>
                    <a:pt x="9525" y="527"/>
                    <a:pt x="9503" y="527"/>
                  </a:cubicBezTo>
                  <a:cubicBezTo>
                    <a:pt x="8293" y="527"/>
                    <a:pt x="8293" y="527"/>
                    <a:pt x="8293" y="527"/>
                  </a:cubicBezTo>
                  <a:cubicBezTo>
                    <a:pt x="8293" y="1166"/>
                    <a:pt x="8293" y="1166"/>
                    <a:pt x="8293" y="1166"/>
                  </a:cubicBezTo>
                  <a:cubicBezTo>
                    <a:pt x="9428" y="1166"/>
                    <a:pt x="9428" y="1166"/>
                    <a:pt x="9428" y="1166"/>
                  </a:cubicBezTo>
                  <a:cubicBezTo>
                    <a:pt x="9451" y="1166"/>
                    <a:pt x="9466" y="1181"/>
                    <a:pt x="9466" y="1203"/>
                  </a:cubicBezTo>
                  <a:cubicBezTo>
                    <a:pt x="9466" y="1610"/>
                    <a:pt x="9466" y="1610"/>
                    <a:pt x="9466" y="1610"/>
                  </a:cubicBezTo>
                  <a:cubicBezTo>
                    <a:pt x="9466" y="1633"/>
                    <a:pt x="9451" y="1648"/>
                    <a:pt x="9428" y="1648"/>
                  </a:cubicBezTo>
                  <a:cubicBezTo>
                    <a:pt x="8293" y="1648"/>
                    <a:pt x="8293" y="1648"/>
                    <a:pt x="8293" y="1648"/>
                  </a:cubicBezTo>
                  <a:cubicBezTo>
                    <a:pt x="8293" y="2623"/>
                    <a:pt x="8293" y="2623"/>
                    <a:pt x="8293" y="2623"/>
                  </a:cubicBezTo>
                  <a:cubicBezTo>
                    <a:pt x="8293" y="2645"/>
                    <a:pt x="8278" y="2660"/>
                    <a:pt x="8255" y="2660"/>
                  </a:cubicBezTo>
                  <a:cubicBezTo>
                    <a:pt x="7785" y="2660"/>
                    <a:pt x="7785" y="2660"/>
                    <a:pt x="7785" y="2660"/>
                  </a:cubicBezTo>
                  <a:cubicBezTo>
                    <a:pt x="7762" y="2660"/>
                    <a:pt x="7747" y="2645"/>
                    <a:pt x="7747" y="2623"/>
                  </a:cubicBezTo>
                  <a:cubicBezTo>
                    <a:pt x="7747" y="83"/>
                    <a:pt x="7747" y="83"/>
                    <a:pt x="7747" y="83"/>
                  </a:cubicBezTo>
                  <a:cubicBezTo>
                    <a:pt x="7747" y="64"/>
                    <a:pt x="7762" y="45"/>
                    <a:pt x="7785" y="45"/>
                  </a:cubicBezTo>
                  <a:cubicBezTo>
                    <a:pt x="9503" y="45"/>
                    <a:pt x="9503" y="45"/>
                    <a:pt x="9503" y="45"/>
                  </a:cubicBezTo>
                  <a:cubicBezTo>
                    <a:pt x="9525" y="45"/>
                    <a:pt x="9540" y="60"/>
                    <a:pt x="9540" y="83"/>
                  </a:cubicBezTo>
                  <a:close/>
                  <a:moveTo>
                    <a:pt x="11897" y="2167"/>
                  </a:moveTo>
                  <a:cubicBezTo>
                    <a:pt x="11897" y="2552"/>
                    <a:pt x="11897" y="2552"/>
                    <a:pt x="11897" y="2552"/>
                  </a:cubicBezTo>
                  <a:cubicBezTo>
                    <a:pt x="11897" y="2581"/>
                    <a:pt x="11882" y="2608"/>
                    <a:pt x="11852" y="2619"/>
                  </a:cubicBezTo>
                  <a:cubicBezTo>
                    <a:pt x="11725" y="2675"/>
                    <a:pt x="11490" y="2705"/>
                    <a:pt x="11180" y="2705"/>
                  </a:cubicBezTo>
                  <a:cubicBezTo>
                    <a:pt x="10407" y="2705"/>
                    <a:pt x="9918" y="2241"/>
                    <a:pt x="9918" y="1364"/>
                  </a:cubicBezTo>
                  <a:cubicBezTo>
                    <a:pt x="9918" y="284"/>
                    <a:pt x="10597" y="0"/>
                    <a:pt x="11214" y="0"/>
                  </a:cubicBezTo>
                  <a:cubicBezTo>
                    <a:pt x="11475" y="0"/>
                    <a:pt x="11699" y="38"/>
                    <a:pt x="11830" y="86"/>
                  </a:cubicBezTo>
                  <a:cubicBezTo>
                    <a:pt x="11860" y="98"/>
                    <a:pt x="11879" y="127"/>
                    <a:pt x="11879" y="150"/>
                  </a:cubicBezTo>
                  <a:cubicBezTo>
                    <a:pt x="11879" y="546"/>
                    <a:pt x="11879" y="546"/>
                    <a:pt x="11879" y="546"/>
                  </a:cubicBezTo>
                  <a:cubicBezTo>
                    <a:pt x="11879" y="583"/>
                    <a:pt x="11841" y="587"/>
                    <a:pt x="11800" y="576"/>
                  </a:cubicBezTo>
                  <a:cubicBezTo>
                    <a:pt x="11643" y="527"/>
                    <a:pt x="11453" y="508"/>
                    <a:pt x="11251" y="508"/>
                  </a:cubicBezTo>
                  <a:cubicBezTo>
                    <a:pt x="10769" y="508"/>
                    <a:pt x="10493" y="796"/>
                    <a:pt x="10493" y="1356"/>
                  </a:cubicBezTo>
                  <a:cubicBezTo>
                    <a:pt x="10493" y="1931"/>
                    <a:pt x="10799" y="2208"/>
                    <a:pt x="11251" y="2208"/>
                  </a:cubicBezTo>
                  <a:cubicBezTo>
                    <a:pt x="11430" y="2208"/>
                    <a:pt x="11621" y="2182"/>
                    <a:pt x="11815" y="2137"/>
                  </a:cubicBezTo>
                  <a:cubicBezTo>
                    <a:pt x="11875" y="2122"/>
                    <a:pt x="11897" y="2141"/>
                    <a:pt x="11897" y="2167"/>
                  </a:cubicBezTo>
                  <a:close/>
                  <a:moveTo>
                    <a:pt x="16746" y="1595"/>
                  </a:moveTo>
                  <a:cubicBezTo>
                    <a:pt x="17157" y="1483"/>
                    <a:pt x="17310" y="1170"/>
                    <a:pt x="17310" y="818"/>
                  </a:cubicBezTo>
                  <a:cubicBezTo>
                    <a:pt x="17310" y="374"/>
                    <a:pt x="17041" y="45"/>
                    <a:pt x="16410" y="45"/>
                  </a:cubicBezTo>
                  <a:cubicBezTo>
                    <a:pt x="15323" y="45"/>
                    <a:pt x="15323" y="45"/>
                    <a:pt x="15323" y="45"/>
                  </a:cubicBezTo>
                  <a:cubicBezTo>
                    <a:pt x="15300" y="45"/>
                    <a:pt x="15285" y="64"/>
                    <a:pt x="15285" y="83"/>
                  </a:cubicBezTo>
                  <a:cubicBezTo>
                    <a:pt x="15285" y="2623"/>
                    <a:pt x="15285" y="2623"/>
                    <a:pt x="15285" y="2623"/>
                  </a:cubicBezTo>
                  <a:cubicBezTo>
                    <a:pt x="15285" y="2645"/>
                    <a:pt x="15300" y="2660"/>
                    <a:pt x="15323" y="2660"/>
                  </a:cubicBezTo>
                  <a:cubicBezTo>
                    <a:pt x="15793" y="2660"/>
                    <a:pt x="15793" y="2660"/>
                    <a:pt x="15793" y="2660"/>
                  </a:cubicBezTo>
                  <a:cubicBezTo>
                    <a:pt x="15816" y="2660"/>
                    <a:pt x="15831" y="2645"/>
                    <a:pt x="15831" y="2623"/>
                  </a:cubicBezTo>
                  <a:cubicBezTo>
                    <a:pt x="15831" y="1715"/>
                    <a:pt x="15831" y="1715"/>
                    <a:pt x="15831" y="1715"/>
                  </a:cubicBezTo>
                  <a:cubicBezTo>
                    <a:pt x="16230" y="1715"/>
                    <a:pt x="16230" y="1715"/>
                    <a:pt x="16230" y="1715"/>
                  </a:cubicBezTo>
                  <a:cubicBezTo>
                    <a:pt x="16753" y="2630"/>
                    <a:pt x="16753" y="2630"/>
                    <a:pt x="16753" y="2630"/>
                  </a:cubicBezTo>
                  <a:cubicBezTo>
                    <a:pt x="16764" y="2649"/>
                    <a:pt x="16791" y="2660"/>
                    <a:pt x="16813" y="2660"/>
                  </a:cubicBezTo>
                  <a:cubicBezTo>
                    <a:pt x="17351" y="2660"/>
                    <a:pt x="17351" y="2660"/>
                    <a:pt x="17351" y="2660"/>
                  </a:cubicBezTo>
                  <a:cubicBezTo>
                    <a:pt x="17373" y="2660"/>
                    <a:pt x="17388" y="2637"/>
                    <a:pt x="17366" y="2608"/>
                  </a:cubicBezTo>
                  <a:lnTo>
                    <a:pt x="16746" y="1595"/>
                  </a:lnTo>
                  <a:close/>
                  <a:moveTo>
                    <a:pt x="16339" y="1229"/>
                  </a:moveTo>
                  <a:cubicBezTo>
                    <a:pt x="15831" y="1229"/>
                    <a:pt x="15831" y="1229"/>
                    <a:pt x="15831" y="1229"/>
                  </a:cubicBezTo>
                  <a:cubicBezTo>
                    <a:pt x="15831" y="523"/>
                    <a:pt x="15831" y="523"/>
                    <a:pt x="15831" y="523"/>
                  </a:cubicBezTo>
                  <a:cubicBezTo>
                    <a:pt x="16339" y="523"/>
                    <a:pt x="16339" y="523"/>
                    <a:pt x="16339" y="523"/>
                  </a:cubicBezTo>
                  <a:cubicBezTo>
                    <a:pt x="16596" y="523"/>
                    <a:pt x="16735" y="673"/>
                    <a:pt x="16735" y="886"/>
                  </a:cubicBezTo>
                  <a:cubicBezTo>
                    <a:pt x="16735" y="1102"/>
                    <a:pt x="16589" y="1229"/>
                    <a:pt x="16339" y="1229"/>
                  </a:cubicBezTo>
                  <a:close/>
                  <a:moveTo>
                    <a:pt x="19600" y="2215"/>
                  </a:moveTo>
                  <a:cubicBezTo>
                    <a:pt x="19600" y="2622"/>
                    <a:pt x="19600" y="2622"/>
                    <a:pt x="19600" y="2622"/>
                  </a:cubicBezTo>
                  <a:cubicBezTo>
                    <a:pt x="19600" y="2645"/>
                    <a:pt x="19585" y="2660"/>
                    <a:pt x="19562" y="2660"/>
                  </a:cubicBezTo>
                  <a:cubicBezTo>
                    <a:pt x="17769" y="2660"/>
                    <a:pt x="17769" y="2660"/>
                    <a:pt x="17769" y="2660"/>
                  </a:cubicBezTo>
                  <a:cubicBezTo>
                    <a:pt x="17747" y="2660"/>
                    <a:pt x="17732" y="2645"/>
                    <a:pt x="17732" y="2622"/>
                  </a:cubicBezTo>
                  <a:cubicBezTo>
                    <a:pt x="17732" y="83"/>
                    <a:pt x="17732" y="83"/>
                    <a:pt x="17732" y="83"/>
                  </a:cubicBezTo>
                  <a:cubicBezTo>
                    <a:pt x="17732" y="64"/>
                    <a:pt x="17747" y="45"/>
                    <a:pt x="17769" y="45"/>
                  </a:cubicBezTo>
                  <a:cubicBezTo>
                    <a:pt x="19525" y="45"/>
                    <a:pt x="19525" y="45"/>
                    <a:pt x="19525" y="45"/>
                  </a:cubicBezTo>
                  <a:cubicBezTo>
                    <a:pt x="19547" y="45"/>
                    <a:pt x="19562" y="60"/>
                    <a:pt x="19562" y="83"/>
                  </a:cubicBezTo>
                  <a:cubicBezTo>
                    <a:pt x="19562" y="490"/>
                    <a:pt x="19562" y="490"/>
                    <a:pt x="19562" y="490"/>
                  </a:cubicBezTo>
                  <a:cubicBezTo>
                    <a:pt x="19562" y="512"/>
                    <a:pt x="19547" y="527"/>
                    <a:pt x="19525" y="527"/>
                  </a:cubicBezTo>
                  <a:cubicBezTo>
                    <a:pt x="18277" y="527"/>
                    <a:pt x="18277" y="527"/>
                    <a:pt x="18277" y="527"/>
                  </a:cubicBezTo>
                  <a:cubicBezTo>
                    <a:pt x="18277" y="1091"/>
                    <a:pt x="18277" y="1091"/>
                    <a:pt x="18277" y="1091"/>
                  </a:cubicBezTo>
                  <a:cubicBezTo>
                    <a:pt x="19450" y="1091"/>
                    <a:pt x="19450" y="1091"/>
                    <a:pt x="19450" y="1091"/>
                  </a:cubicBezTo>
                  <a:cubicBezTo>
                    <a:pt x="19473" y="1091"/>
                    <a:pt x="19487" y="1106"/>
                    <a:pt x="19487" y="1128"/>
                  </a:cubicBezTo>
                  <a:cubicBezTo>
                    <a:pt x="19487" y="1536"/>
                    <a:pt x="19487" y="1536"/>
                    <a:pt x="19487" y="1536"/>
                  </a:cubicBezTo>
                  <a:cubicBezTo>
                    <a:pt x="19487" y="1558"/>
                    <a:pt x="19473" y="1573"/>
                    <a:pt x="19450" y="1573"/>
                  </a:cubicBezTo>
                  <a:cubicBezTo>
                    <a:pt x="18277" y="1573"/>
                    <a:pt x="18277" y="1573"/>
                    <a:pt x="18277" y="1573"/>
                  </a:cubicBezTo>
                  <a:cubicBezTo>
                    <a:pt x="18277" y="2178"/>
                    <a:pt x="18277" y="2178"/>
                    <a:pt x="18277" y="2178"/>
                  </a:cubicBezTo>
                  <a:cubicBezTo>
                    <a:pt x="19562" y="2178"/>
                    <a:pt x="19562" y="2178"/>
                    <a:pt x="19562" y="2178"/>
                  </a:cubicBezTo>
                  <a:cubicBezTo>
                    <a:pt x="19585" y="2178"/>
                    <a:pt x="19600" y="2193"/>
                    <a:pt x="19600" y="22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12" name="Freeform 6">
              <a:extLst>
                <a:ext uri="{FF2B5EF4-FFF2-40B4-BE49-F238E27FC236}">
                  <a16:creationId xmlns:a16="http://schemas.microsoft.com/office/drawing/2014/main" id="{5D559ED6-EC19-403D-B9F1-F75528D1B771}"/>
                </a:ext>
              </a:extLst>
            </p:cNvPr>
            <p:cNvSpPr>
              <a:spLocks noSelect="1" noEditPoints="1"/>
            </p:cNvSpPr>
            <p:nvPr userDrawn="1"/>
          </p:nvSpPr>
          <p:spPr bwMode="ltGray">
            <a:xfrm>
              <a:off x="3051" y="1191"/>
              <a:ext cx="578" cy="593"/>
            </a:xfrm>
            <a:custGeom>
              <a:avLst/>
              <a:gdLst>
                <a:gd name="T0" fmla="*/ 879 w 2886"/>
                <a:gd name="T1" fmla="*/ 1481 h 2967"/>
                <a:gd name="T2" fmla="*/ 525 w 2886"/>
                <a:gd name="T3" fmla="*/ 1479 h 2967"/>
                <a:gd name="T4" fmla="*/ 1484 w 2886"/>
                <a:gd name="T5" fmla="*/ 524 h 2967"/>
                <a:gd name="T6" fmla="*/ 2443 w 2886"/>
                <a:gd name="T7" fmla="*/ 1483 h 2967"/>
                <a:gd name="T8" fmla="*/ 1484 w 2886"/>
                <a:gd name="T9" fmla="*/ 2442 h 2967"/>
                <a:gd name="T10" fmla="*/ 1065 w 2886"/>
                <a:gd name="T11" fmla="*/ 2345 h 2967"/>
                <a:gd name="T12" fmla="*/ 1220 w 2886"/>
                <a:gd name="T13" fmla="*/ 2026 h 2967"/>
                <a:gd name="T14" fmla="*/ 1484 w 2886"/>
                <a:gd name="T15" fmla="*/ 2088 h 2967"/>
                <a:gd name="T16" fmla="*/ 2088 w 2886"/>
                <a:gd name="T17" fmla="*/ 1483 h 2967"/>
                <a:gd name="T18" fmla="*/ 1484 w 2886"/>
                <a:gd name="T19" fmla="*/ 879 h 2967"/>
                <a:gd name="T20" fmla="*/ 879 w 2886"/>
                <a:gd name="T21" fmla="*/ 1481 h 2967"/>
                <a:gd name="T22" fmla="*/ 1484 w 2886"/>
                <a:gd name="T23" fmla="*/ 354 h 2967"/>
                <a:gd name="T24" fmla="*/ 2549 w 2886"/>
                <a:gd name="T25" fmla="*/ 1109 h 2967"/>
                <a:gd name="T26" fmla="*/ 2884 w 2886"/>
                <a:gd name="T27" fmla="*/ 992 h 2967"/>
                <a:gd name="T28" fmla="*/ 1484 w 2886"/>
                <a:gd name="T29" fmla="*/ 0 h 2967"/>
                <a:gd name="T30" fmla="*/ 0 w 2886"/>
                <a:gd name="T31" fmla="*/ 1483 h 2967"/>
                <a:gd name="T32" fmla="*/ 146 w 2886"/>
                <a:gd name="T33" fmla="*/ 2126 h 2967"/>
                <a:gd name="T34" fmla="*/ 466 w 2886"/>
                <a:gd name="T35" fmla="*/ 1972 h 2967"/>
                <a:gd name="T36" fmla="*/ 355 w 2886"/>
                <a:gd name="T37" fmla="*/ 1483 h 2967"/>
                <a:gd name="T38" fmla="*/ 1484 w 2886"/>
                <a:gd name="T39" fmla="*/ 354 h 2967"/>
                <a:gd name="T40" fmla="*/ 2551 w 2886"/>
                <a:gd name="T41" fmla="*/ 1852 h 2967"/>
                <a:gd name="T42" fmla="*/ 1484 w 2886"/>
                <a:gd name="T43" fmla="*/ 2612 h 2967"/>
                <a:gd name="T44" fmla="*/ 992 w 2886"/>
                <a:gd name="T45" fmla="*/ 2499 h 2967"/>
                <a:gd name="T46" fmla="*/ 837 w 2886"/>
                <a:gd name="T47" fmla="*/ 2818 h 2967"/>
                <a:gd name="T48" fmla="*/ 1484 w 2886"/>
                <a:gd name="T49" fmla="*/ 2967 h 2967"/>
                <a:gd name="T50" fmla="*/ 2886 w 2886"/>
                <a:gd name="T51" fmla="*/ 1968 h 2967"/>
                <a:gd name="T52" fmla="*/ 2551 w 2886"/>
                <a:gd name="T53" fmla="*/ 1852 h 2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86" h="2967">
                  <a:moveTo>
                    <a:pt x="879" y="1481"/>
                  </a:moveTo>
                  <a:cubicBezTo>
                    <a:pt x="525" y="1479"/>
                    <a:pt x="525" y="1479"/>
                    <a:pt x="525" y="1479"/>
                  </a:cubicBezTo>
                  <a:cubicBezTo>
                    <a:pt x="527" y="952"/>
                    <a:pt x="957" y="524"/>
                    <a:pt x="1484" y="524"/>
                  </a:cubicBezTo>
                  <a:cubicBezTo>
                    <a:pt x="2013" y="524"/>
                    <a:pt x="2443" y="954"/>
                    <a:pt x="2443" y="1483"/>
                  </a:cubicBezTo>
                  <a:cubicBezTo>
                    <a:pt x="2443" y="2012"/>
                    <a:pt x="2013" y="2442"/>
                    <a:pt x="1484" y="2442"/>
                  </a:cubicBezTo>
                  <a:cubicBezTo>
                    <a:pt x="1338" y="2442"/>
                    <a:pt x="1197" y="2410"/>
                    <a:pt x="1065" y="2345"/>
                  </a:cubicBezTo>
                  <a:cubicBezTo>
                    <a:pt x="1220" y="2026"/>
                    <a:pt x="1220" y="2026"/>
                    <a:pt x="1220" y="2026"/>
                  </a:cubicBezTo>
                  <a:cubicBezTo>
                    <a:pt x="1304" y="2067"/>
                    <a:pt x="1393" y="2088"/>
                    <a:pt x="1484" y="2088"/>
                  </a:cubicBezTo>
                  <a:cubicBezTo>
                    <a:pt x="1817" y="2088"/>
                    <a:pt x="2088" y="1816"/>
                    <a:pt x="2088" y="1483"/>
                  </a:cubicBezTo>
                  <a:cubicBezTo>
                    <a:pt x="2088" y="1150"/>
                    <a:pt x="1817" y="879"/>
                    <a:pt x="1484" y="879"/>
                  </a:cubicBezTo>
                  <a:cubicBezTo>
                    <a:pt x="1152" y="879"/>
                    <a:pt x="881" y="1149"/>
                    <a:pt x="879" y="1481"/>
                  </a:cubicBezTo>
                  <a:close/>
                  <a:moveTo>
                    <a:pt x="1484" y="354"/>
                  </a:moveTo>
                  <a:cubicBezTo>
                    <a:pt x="1962" y="354"/>
                    <a:pt x="2390" y="658"/>
                    <a:pt x="2549" y="1109"/>
                  </a:cubicBezTo>
                  <a:cubicBezTo>
                    <a:pt x="2884" y="992"/>
                    <a:pt x="2884" y="992"/>
                    <a:pt x="2884" y="992"/>
                  </a:cubicBezTo>
                  <a:cubicBezTo>
                    <a:pt x="2675" y="398"/>
                    <a:pt x="2113" y="0"/>
                    <a:pt x="1484" y="0"/>
                  </a:cubicBezTo>
                  <a:cubicBezTo>
                    <a:pt x="666" y="0"/>
                    <a:pt x="0" y="665"/>
                    <a:pt x="0" y="1483"/>
                  </a:cubicBezTo>
                  <a:cubicBezTo>
                    <a:pt x="0" y="1708"/>
                    <a:pt x="50" y="1924"/>
                    <a:pt x="146" y="2126"/>
                  </a:cubicBezTo>
                  <a:cubicBezTo>
                    <a:pt x="466" y="1972"/>
                    <a:pt x="466" y="1972"/>
                    <a:pt x="466" y="1972"/>
                  </a:cubicBezTo>
                  <a:cubicBezTo>
                    <a:pt x="392" y="1819"/>
                    <a:pt x="355" y="1654"/>
                    <a:pt x="355" y="1483"/>
                  </a:cubicBezTo>
                  <a:cubicBezTo>
                    <a:pt x="355" y="861"/>
                    <a:pt x="861" y="354"/>
                    <a:pt x="1484" y="354"/>
                  </a:cubicBezTo>
                  <a:close/>
                  <a:moveTo>
                    <a:pt x="2551" y="1852"/>
                  </a:moveTo>
                  <a:cubicBezTo>
                    <a:pt x="2393" y="2307"/>
                    <a:pt x="1965" y="2612"/>
                    <a:pt x="1484" y="2612"/>
                  </a:cubicBezTo>
                  <a:cubicBezTo>
                    <a:pt x="1311" y="2612"/>
                    <a:pt x="1146" y="2574"/>
                    <a:pt x="992" y="2499"/>
                  </a:cubicBezTo>
                  <a:cubicBezTo>
                    <a:pt x="837" y="2818"/>
                    <a:pt x="837" y="2818"/>
                    <a:pt x="837" y="2818"/>
                  </a:cubicBezTo>
                  <a:cubicBezTo>
                    <a:pt x="1039" y="2917"/>
                    <a:pt x="1257" y="2967"/>
                    <a:pt x="1484" y="2967"/>
                  </a:cubicBezTo>
                  <a:cubicBezTo>
                    <a:pt x="2116" y="2967"/>
                    <a:pt x="2679" y="2565"/>
                    <a:pt x="2886" y="1968"/>
                  </a:cubicBezTo>
                  <a:lnTo>
                    <a:pt x="2551" y="1852"/>
                  </a:lnTo>
                  <a:close/>
                </a:path>
              </a:pathLst>
            </a:custGeom>
            <a:solidFill>
              <a:srgbClr val="FF4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grpSp>
      <p:sp>
        <p:nvSpPr>
          <p:cNvPr id="2" name="Titel 1"/>
          <p:cNvSpPr>
            <a:spLocks noGrp="1" noSelect="1"/>
          </p:cNvSpPr>
          <p:nvPr>
            <p:ph type="ctrTitle" hasCustomPrompt="1"/>
          </p:nvPr>
        </p:nvSpPr>
        <p:spPr bwMode="gray">
          <a:xfrm>
            <a:off x="948768" y="4835672"/>
            <a:ext cx="9394277" cy="1077605"/>
          </a:xfrm>
        </p:spPr>
        <p:txBody>
          <a:bodyPr anchor="t" anchorCtr="0"/>
          <a:lstStyle>
            <a:lvl1pPr algn="l">
              <a:defRPr sz="2999" b="0">
                <a:solidFill>
                  <a:schemeClr val="bg1"/>
                </a:solidFill>
              </a:defRPr>
            </a:lvl1pPr>
          </a:lstStyle>
          <a:p>
            <a:r>
              <a:rPr lang="nl-NL" noProof="1"/>
              <a:t>[Titel,</a:t>
            </a:r>
            <a:br>
              <a:rPr lang="nl-NL" noProof="1"/>
            </a:br>
            <a:r>
              <a:rPr lang="nl-NL" noProof="1"/>
              <a:t>maximaal twee regels]</a:t>
            </a:r>
          </a:p>
        </p:txBody>
      </p:sp>
    </p:spTree>
    <p:extLst>
      <p:ext uri="{BB962C8B-B14F-4D97-AF65-F5344CB8AC3E}">
        <p14:creationId xmlns:p14="http://schemas.microsoft.com/office/powerpoint/2010/main" val="3714766486"/>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7804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ussenblad - Hoofdstukken - Witte achtergrond">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7" name="Titel 1"/>
          <p:cNvSpPr>
            <a:spLocks noGrp="1"/>
          </p:cNvSpPr>
          <p:nvPr>
            <p:ph type="ctrTitle" hasCustomPrompt="1"/>
          </p:nvPr>
        </p:nvSpPr>
        <p:spPr>
          <a:xfrm>
            <a:off x="1524000" y="753035"/>
            <a:ext cx="9144000" cy="2967328"/>
          </a:xfrm>
          <a:prstGeom prst="rect">
            <a:avLst/>
          </a:prstGeom>
        </p:spPr>
        <p:txBody>
          <a:bodyPr anchor="ctr">
            <a:normAutofit/>
          </a:bodyPr>
          <a:lstStyle>
            <a:lvl1pPr algn="ctr">
              <a:defRPr sz="6600" b="0" i="0" spc="0" baseline="0">
                <a:solidFill>
                  <a:srgbClr val="1D2362"/>
                </a:solidFill>
                <a:latin typeface="Verdana" charset="0"/>
                <a:ea typeface="Verdana" charset="0"/>
                <a:cs typeface="Verdana" charset="0"/>
              </a:defRPr>
            </a:lvl1pPr>
          </a:lstStyle>
          <a:p>
            <a:r>
              <a:rPr lang="nl-NL" dirty="0"/>
              <a:t>Titel van</a:t>
            </a:r>
            <a:br>
              <a:rPr lang="nl-NL" dirty="0"/>
            </a:br>
            <a:r>
              <a:rPr lang="nl-NL" dirty="0"/>
              <a:t>het hoofdstuk</a:t>
            </a:r>
          </a:p>
        </p:txBody>
      </p:sp>
      <p:sp>
        <p:nvSpPr>
          <p:cNvPr id="8" name="Ondertitel 2"/>
          <p:cNvSpPr>
            <a:spLocks noGrp="1"/>
          </p:cNvSpPr>
          <p:nvPr>
            <p:ph type="subTitle" idx="1" hasCustomPrompt="1"/>
          </p:nvPr>
        </p:nvSpPr>
        <p:spPr>
          <a:xfrm>
            <a:off x="1524000" y="3720363"/>
            <a:ext cx="9144000" cy="887496"/>
          </a:xfrm>
          <a:prstGeom prst="rect">
            <a:avLst/>
          </a:prstGeom>
        </p:spPr>
        <p:txBody>
          <a:bodyPr anchor="ctr">
            <a:normAutofit/>
          </a:bodyPr>
          <a:lstStyle>
            <a:lvl1pPr marL="0" indent="0" algn="ctr">
              <a:buNone/>
              <a:defRPr sz="2400" b="0" i="0" baseline="0">
                <a:solidFill>
                  <a:srgbClr val="67BFB5"/>
                </a:solidFill>
                <a:latin typeface="Verdana" charset="0"/>
                <a:ea typeface="Verdana" charset="0"/>
                <a:cs typeface="Verdan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Hoofdstuk #</a:t>
            </a:r>
          </a:p>
        </p:txBody>
      </p:sp>
    </p:spTree>
    <p:extLst>
      <p:ext uri="{BB962C8B-B14F-4D97-AF65-F5344CB8AC3E}">
        <p14:creationId xmlns:p14="http://schemas.microsoft.com/office/powerpoint/2010/main" val="108924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NL"/>
          </a:p>
        </p:txBody>
      </p:sp>
      <p:sp>
        <p:nvSpPr>
          <p:cNvPr id="3" name="Tijdelijke aanduiding voor inhoud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Tree>
    <p:extLst>
      <p:ext uri="{BB962C8B-B14F-4D97-AF65-F5344CB8AC3E}">
        <p14:creationId xmlns:p14="http://schemas.microsoft.com/office/powerpoint/2010/main" val="21094177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Subtiteldia">
    <p:spTree>
      <p:nvGrpSpPr>
        <p:cNvPr id="1" name=""/>
        <p:cNvGrpSpPr/>
        <p:nvPr/>
      </p:nvGrpSpPr>
      <p:grpSpPr>
        <a:xfrm>
          <a:off x="0" y="0"/>
          <a:ext cx="0" cy="0"/>
          <a:chOff x="0" y="0"/>
          <a:chExt cx="0" cy="0"/>
        </a:xfrm>
      </p:grpSpPr>
      <p:sp>
        <p:nvSpPr>
          <p:cNvPr id="2" name="Titel 1"/>
          <p:cNvSpPr>
            <a:spLocks noGrp="1"/>
          </p:cNvSpPr>
          <p:nvPr>
            <p:ph type="ctrTitle"/>
          </p:nvPr>
        </p:nvSpPr>
        <p:spPr>
          <a:xfrm>
            <a:off x="480000" y="364800"/>
            <a:ext cx="10128000" cy="1802216"/>
          </a:xfrm>
        </p:spPr>
        <p:txBody>
          <a:bodyPr/>
          <a:lstStyle/>
          <a:p>
            <a:r>
              <a:rPr lang="en-US"/>
              <a:t>Click to edit Master title style</a:t>
            </a:r>
            <a:endParaRPr lang="nl-NL" dirty="0"/>
          </a:p>
        </p:txBody>
      </p:sp>
      <p:sp>
        <p:nvSpPr>
          <p:cNvPr id="3" name="Ondertitel 2"/>
          <p:cNvSpPr>
            <a:spLocks noGrp="1"/>
          </p:cNvSpPr>
          <p:nvPr>
            <p:ph type="subTitle" idx="1"/>
          </p:nvPr>
        </p:nvSpPr>
        <p:spPr>
          <a:xfrm>
            <a:off x="480000" y="2025416"/>
            <a:ext cx="10128000" cy="1752600"/>
          </a:xfrm>
        </p:spPr>
        <p:txBody>
          <a:bodyPr>
            <a:normAutofit/>
          </a:bodyPr>
          <a:lstStyle>
            <a:lvl1pPr marL="0" indent="0" algn="l">
              <a:lnSpc>
                <a:spcPts val="4800"/>
              </a:lnSpc>
              <a:buNone/>
              <a:defRPr sz="40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nl-NL" dirty="0"/>
          </a:p>
        </p:txBody>
      </p:sp>
    </p:spTree>
    <p:extLst>
      <p:ext uri="{BB962C8B-B14F-4D97-AF65-F5344CB8AC3E}">
        <p14:creationId xmlns:p14="http://schemas.microsoft.com/office/powerpoint/2010/main" val="151610731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NL"/>
          </a:p>
        </p:txBody>
      </p:sp>
      <p:sp>
        <p:nvSpPr>
          <p:cNvPr id="3" name="Tijdelijke aanduiding voor inhoud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Tree>
    <p:extLst>
      <p:ext uri="{BB962C8B-B14F-4D97-AF65-F5344CB8AC3E}">
        <p14:creationId xmlns:p14="http://schemas.microsoft.com/office/powerpoint/2010/main" val="16050368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treamer">
    <p:spTree>
      <p:nvGrpSpPr>
        <p:cNvPr id="1" name=""/>
        <p:cNvGrpSpPr/>
        <p:nvPr/>
      </p:nvGrpSpPr>
      <p:grpSpPr>
        <a:xfrm>
          <a:off x="0" y="0"/>
          <a:ext cx="0" cy="0"/>
          <a:chOff x="0" y="0"/>
          <a:chExt cx="0" cy="0"/>
        </a:xfrm>
      </p:grpSpPr>
      <p:sp>
        <p:nvSpPr>
          <p:cNvPr id="5" name="Tijdelijke aanduiding voor tekst 4"/>
          <p:cNvSpPr>
            <a:spLocks noGrp="1"/>
          </p:cNvSpPr>
          <p:nvPr>
            <p:ph type="body" sz="quarter" idx="10"/>
          </p:nvPr>
        </p:nvSpPr>
        <p:spPr>
          <a:xfrm>
            <a:off x="478369" y="364799"/>
            <a:ext cx="9842500" cy="5602863"/>
          </a:xfrm>
        </p:spPr>
        <p:txBody>
          <a:bodyPr>
            <a:normAutofit/>
          </a:bodyPr>
          <a:lstStyle>
            <a:lvl1pPr marL="0" indent="0">
              <a:lnSpc>
                <a:spcPts val="4800"/>
              </a:lnSpc>
              <a:buNone/>
              <a:defRPr sz="4000"/>
            </a:lvl1pPr>
          </a:lstStyle>
          <a:p>
            <a:pPr lvl="0"/>
            <a:r>
              <a:rPr lang="en-US"/>
              <a:t>Click to edit Master text styles</a:t>
            </a:r>
          </a:p>
        </p:txBody>
      </p:sp>
    </p:spTree>
    <p:extLst>
      <p:ext uri="{BB962C8B-B14F-4D97-AF65-F5344CB8AC3E}">
        <p14:creationId xmlns:p14="http://schemas.microsoft.com/office/powerpoint/2010/main" val="25828775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a:t>Click to edit Master title style</a:t>
            </a:r>
            <a:endParaRPr lang="nl-NL"/>
          </a:p>
        </p:txBody>
      </p:sp>
    </p:spTree>
    <p:extLst>
      <p:ext uri="{BB962C8B-B14F-4D97-AF65-F5344CB8AC3E}">
        <p14:creationId xmlns:p14="http://schemas.microsoft.com/office/powerpoint/2010/main" val="33023092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9646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eldia">
    <p:bg>
      <p:bgRef idx="1001">
        <a:schemeClr val="bg1"/>
      </p:bgRef>
    </p:bg>
    <p:spTree>
      <p:nvGrpSpPr>
        <p:cNvPr id="1" name=""/>
        <p:cNvGrpSpPr/>
        <p:nvPr/>
      </p:nvGrpSpPr>
      <p:grpSpPr>
        <a:xfrm>
          <a:off x="0" y="0"/>
          <a:ext cx="0" cy="0"/>
          <a:chOff x="0" y="0"/>
          <a:chExt cx="0" cy="0"/>
        </a:xfrm>
      </p:grpSpPr>
      <p:sp>
        <p:nvSpPr>
          <p:cNvPr id="7" name="Rechthoek 6"/>
          <p:cNvSpPr>
            <a:spLocks noChangeArrowheads="1"/>
          </p:cNvSpPr>
          <p:nvPr userDrawn="1"/>
        </p:nvSpPr>
        <p:spPr bwMode="auto">
          <a:xfrm>
            <a:off x="0" y="0"/>
            <a:ext cx="12192000" cy="6858000"/>
          </a:xfrm>
          <a:prstGeom prst="rect">
            <a:avLst/>
          </a:prstGeom>
          <a:gradFill rotWithShape="1">
            <a:gsLst>
              <a:gs pos="0">
                <a:srgbClr val="00BEE6"/>
              </a:gs>
              <a:gs pos="100000">
                <a:srgbClr val="00A528"/>
              </a:gs>
            </a:gsLst>
            <a:lin ang="5400000"/>
          </a:gradFill>
          <a:ln>
            <a:noFill/>
          </a:ln>
          <a:effectLst>
            <a:outerShdw blurRad="40000" dist="23000" dir="5400000" rotWithShape="0">
              <a:srgbClr val="808080">
                <a:alpha val="34999"/>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lIns="245772" tIns="122885" rIns="245772" bIns="122885" anchor="ctr"/>
          <a:lstStyle/>
          <a:p>
            <a:pPr algn="ctr" defTabSz="629898">
              <a:defRPr/>
            </a:pPr>
            <a:endParaRPr lang="nl-NL" sz="2400">
              <a:solidFill>
                <a:prstClr val="white"/>
              </a:solidFill>
            </a:endParaRPr>
          </a:p>
        </p:txBody>
      </p:sp>
      <p:sp>
        <p:nvSpPr>
          <p:cNvPr id="2" name="Titel 1"/>
          <p:cNvSpPr>
            <a:spLocks noGrp="1"/>
          </p:cNvSpPr>
          <p:nvPr>
            <p:ph type="ctrTitle"/>
          </p:nvPr>
        </p:nvSpPr>
        <p:spPr>
          <a:xfrm>
            <a:off x="480000" y="292800"/>
            <a:ext cx="10128000" cy="2845760"/>
          </a:xfrm>
        </p:spPr>
        <p:txBody>
          <a:bodyPr>
            <a:noAutofit/>
          </a:bodyPr>
          <a:lstStyle>
            <a:lvl1pPr>
              <a:lnSpc>
                <a:spcPts val="8000"/>
              </a:lnSpc>
              <a:defRPr sz="6133">
                <a:solidFill>
                  <a:schemeClr val="bg1"/>
                </a:solidFill>
              </a:defRPr>
            </a:lvl1pPr>
          </a:lstStyle>
          <a:p>
            <a:r>
              <a:rPr lang="nl-NL"/>
              <a:t>Klik om de stijl te bewerken</a:t>
            </a:r>
          </a:p>
        </p:txBody>
      </p:sp>
      <p:pic>
        <p:nvPicPr>
          <p:cNvPr id="3" name="Afbeelding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50880" y="3345601"/>
            <a:ext cx="861120" cy="3032471"/>
          </a:xfrm>
          <a:prstGeom prst="rect">
            <a:avLst/>
          </a:prstGeom>
        </p:spPr>
      </p:pic>
      <p:sp>
        <p:nvSpPr>
          <p:cNvPr id="8" name="Tijdelijke aanduiding voor tekst 7"/>
          <p:cNvSpPr>
            <a:spLocks noGrp="1"/>
          </p:cNvSpPr>
          <p:nvPr>
            <p:ph type="body" sz="quarter" idx="10" hasCustomPrompt="1"/>
          </p:nvPr>
        </p:nvSpPr>
        <p:spPr>
          <a:xfrm>
            <a:off x="480000" y="3546357"/>
            <a:ext cx="10128000" cy="360412"/>
          </a:xfrm>
        </p:spPr>
        <p:txBody>
          <a:bodyPr>
            <a:noAutofit/>
          </a:bodyPr>
          <a:lstStyle>
            <a:lvl1pPr marL="0" indent="0">
              <a:lnSpc>
                <a:spcPts val="2400"/>
              </a:lnSpc>
              <a:buNone/>
              <a:defRPr sz="2000">
                <a:solidFill>
                  <a:schemeClr val="bg1"/>
                </a:solidFill>
              </a:defRPr>
            </a:lvl1pPr>
          </a:lstStyle>
          <a:p>
            <a:pPr lvl="0"/>
            <a:r>
              <a:rPr lang="nl-NL"/>
              <a:t>[naam]</a:t>
            </a:r>
          </a:p>
        </p:txBody>
      </p:sp>
      <p:sp>
        <p:nvSpPr>
          <p:cNvPr id="10" name="Tijdelijke aanduiding voor tekst 9"/>
          <p:cNvSpPr>
            <a:spLocks noGrp="1"/>
          </p:cNvSpPr>
          <p:nvPr>
            <p:ph type="body" sz="quarter" idx="11" hasCustomPrompt="1"/>
          </p:nvPr>
        </p:nvSpPr>
        <p:spPr>
          <a:xfrm>
            <a:off x="477635" y="3845170"/>
            <a:ext cx="10130367" cy="358775"/>
          </a:xfrm>
        </p:spPr>
        <p:txBody>
          <a:bodyPr>
            <a:noAutofit/>
          </a:bodyPr>
          <a:lstStyle>
            <a:lvl1pPr marL="0" indent="0">
              <a:lnSpc>
                <a:spcPts val="2400"/>
              </a:lnSpc>
              <a:buNone/>
              <a:defRPr sz="2000">
                <a:solidFill>
                  <a:schemeClr val="bg1"/>
                </a:solidFill>
              </a:defRPr>
            </a:lvl1pPr>
          </a:lstStyle>
          <a:p>
            <a:pPr lvl="0"/>
            <a:r>
              <a:rPr lang="nl-NL"/>
              <a:t>[datum]</a:t>
            </a:r>
          </a:p>
        </p:txBody>
      </p:sp>
    </p:spTree>
    <p:extLst>
      <p:ext uri="{BB962C8B-B14F-4D97-AF65-F5344CB8AC3E}">
        <p14:creationId xmlns:p14="http://schemas.microsoft.com/office/powerpoint/2010/main" val="3345433082"/>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eldia met vaste titel">
    <p:bg>
      <p:bgRef idx="1001">
        <a:schemeClr val="bg1"/>
      </p:bgRef>
    </p:bg>
    <p:spTree>
      <p:nvGrpSpPr>
        <p:cNvPr id="1" name=""/>
        <p:cNvGrpSpPr/>
        <p:nvPr/>
      </p:nvGrpSpPr>
      <p:grpSpPr>
        <a:xfrm>
          <a:off x="0" y="0"/>
          <a:ext cx="0" cy="0"/>
          <a:chOff x="0" y="0"/>
          <a:chExt cx="0" cy="0"/>
        </a:xfrm>
      </p:grpSpPr>
      <p:sp>
        <p:nvSpPr>
          <p:cNvPr id="7" name="Rechthoek 6"/>
          <p:cNvSpPr>
            <a:spLocks noChangeArrowheads="1"/>
          </p:cNvSpPr>
          <p:nvPr userDrawn="1"/>
        </p:nvSpPr>
        <p:spPr bwMode="auto">
          <a:xfrm>
            <a:off x="0" y="0"/>
            <a:ext cx="12192000" cy="6858000"/>
          </a:xfrm>
          <a:prstGeom prst="rect">
            <a:avLst/>
          </a:prstGeom>
          <a:gradFill rotWithShape="1">
            <a:gsLst>
              <a:gs pos="0">
                <a:srgbClr val="00BEE6"/>
              </a:gs>
              <a:gs pos="100000">
                <a:srgbClr val="00A528"/>
              </a:gs>
            </a:gsLst>
            <a:lin ang="5400000"/>
          </a:gradFill>
          <a:ln>
            <a:noFill/>
          </a:ln>
          <a:effectLst>
            <a:outerShdw blurRad="40000" dist="23000" dir="5400000" rotWithShape="0">
              <a:srgbClr val="808080">
                <a:alpha val="34999"/>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lIns="245772" tIns="122885" rIns="245772" bIns="122885" anchor="ctr"/>
          <a:lstStyle/>
          <a:p>
            <a:pPr algn="ctr" defTabSz="629898">
              <a:defRPr/>
            </a:pPr>
            <a:endParaRPr lang="nl-NL" sz="2400">
              <a:solidFill>
                <a:prstClr val="white"/>
              </a:solidFill>
            </a:endParaRPr>
          </a:p>
        </p:txBody>
      </p:sp>
      <p:sp>
        <p:nvSpPr>
          <p:cNvPr id="8" name="Tijdelijke aanduiding voor tekst 7"/>
          <p:cNvSpPr>
            <a:spLocks noGrp="1"/>
          </p:cNvSpPr>
          <p:nvPr>
            <p:ph type="body" sz="quarter" idx="10" hasCustomPrompt="1"/>
          </p:nvPr>
        </p:nvSpPr>
        <p:spPr>
          <a:xfrm>
            <a:off x="480000" y="3546357"/>
            <a:ext cx="10128000" cy="360412"/>
          </a:xfrm>
        </p:spPr>
        <p:txBody>
          <a:bodyPr>
            <a:noAutofit/>
          </a:bodyPr>
          <a:lstStyle>
            <a:lvl1pPr marL="0" indent="0">
              <a:lnSpc>
                <a:spcPts val="2400"/>
              </a:lnSpc>
              <a:buNone/>
              <a:defRPr sz="2000">
                <a:solidFill>
                  <a:schemeClr val="bg1"/>
                </a:solidFill>
              </a:defRPr>
            </a:lvl1pPr>
          </a:lstStyle>
          <a:p>
            <a:pPr lvl="0"/>
            <a:r>
              <a:rPr lang="nl-NL"/>
              <a:t>[naam]</a:t>
            </a:r>
          </a:p>
        </p:txBody>
      </p:sp>
      <p:sp>
        <p:nvSpPr>
          <p:cNvPr id="10" name="Tijdelijke aanduiding voor tekst 9"/>
          <p:cNvSpPr>
            <a:spLocks noGrp="1"/>
          </p:cNvSpPr>
          <p:nvPr>
            <p:ph type="body" sz="quarter" idx="11" hasCustomPrompt="1"/>
          </p:nvPr>
        </p:nvSpPr>
        <p:spPr>
          <a:xfrm>
            <a:off x="477635" y="3845170"/>
            <a:ext cx="10130367" cy="358775"/>
          </a:xfrm>
        </p:spPr>
        <p:txBody>
          <a:bodyPr>
            <a:noAutofit/>
          </a:bodyPr>
          <a:lstStyle>
            <a:lvl1pPr marL="0" indent="0">
              <a:lnSpc>
                <a:spcPts val="2400"/>
              </a:lnSpc>
              <a:buNone/>
              <a:defRPr sz="2000">
                <a:solidFill>
                  <a:schemeClr val="bg1"/>
                </a:solidFill>
              </a:defRPr>
            </a:lvl1pPr>
          </a:lstStyle>
          <a:p>
            <a:pPr lvl="0"/>
            <a:r>
              <a:rPr lang="nl-NL"/>
              <a:t>[datum]</a:t>
            </a:r>
          </a:p>
        </p:txBody>
      </p:sp>
      <p:pic>
        <p:nvPicPr>
          <p:cNvPr id="3" name="Afbeelding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0000" y="480001"/>
            <a:ext cx="7440000" cy="1623809"/>
          </a:xfrm>
          <a:prstGeom prst="rect">
            <a:avLst/>
          </a:prstGeom>
        </p:spPr>
      </p:pic>
      <p:pic>
        <p:nvPicPr>
          <p:cNvPr id="11" name="Afbeelding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850880" y="3345601"/>
            <a:ext cx="861120" cy="3032471"/>
          </a:xfrm>
          <a:prstGeom prst="rect">
            <a:avLst/>
          </a:prstGeom>
        </p:spPr>
      </p:pic>
    </p:spTree>
    <p:extLst>
      <p:ext uri="{BB962C8B-B14F-4D97-AF65-F5344CB8AC3E}">
        <p14:creationId xmlns:p14="http://schemas.microsoft.com/office/powerpoint/2010/main" val="3205325205"/>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Subtiteldia">
    <p:spTree>
      <p:nvGrpSpPr>
        <p:cNvPr id="1" name=""/>
        <p:cNvGrpSpPr/>
        <p:nvPr/>
      </p:nvGrpSpPr>
      <p:grpSpPr>
        <a:xfrm>
          <a:off x="0" y="0"/>
          <a:ext cx="0" cy="0"/>
          <a:chOff x="0" y="0"/>
          <a:chExt cx="0" cy="0"/>
        </a:xfrm>
      </p:grpSpPr>
      <p:sp>
        <p:nvSpPr>
          <p:cNvPr id="2" name="Titel 1"/>
          <p:cNvSpPr>
            <a:spLocks noGrp="1"/>
          </p:cNvSpPr>
          <p:nvPr>
            <p:ph type="ctrTitle"/>
          </p:nvPr>
        </p:nvSpPr>
        <p:spPr>
          <a:xfrm>
            <a:off x="480000" y="364800"/>
            <a:ext cx="10128000" cy="1802216"/>
          </a:xfrm>
        </p:spPr>
        <p:txBody>
          <a:bodyPr/>
          <a:lstStyle>
            <a:lvl1pPr>
              <a:defRPr>
                <a:solidFill>
                  <a:schemeClr val="bg1"/>
                </a:solidFill>
              </a:defRPr>
            </a:lvl1pPr>
          </a:lstStyle>
          <a:p>
            <a:r>
              <a:rPr lang="nl-NL" dirty="0"/>
              <a:t>Klik om de stijl te bewerken</a:t>
            </a:r>
          </a:p>
        </p:txBody>
      </p:sp>
      <p:sp>
        <p:nvSpPr>
          <p:cNvPr id="3" name="Ondertitel 2"/>
          <p:cNvSpPr>
            <a:spLocks noGrp="1"/>
          </p:cNvSpPr>
          <p:nvPr>
            <p:ph type="subTitle" idx="1"/>
          </p:nvPr>
        </p:nvSpPr>
        <p:spPr>
          <a:xfrm>
            <a:off x="480000" y="2025416"/>
            <a:ext cx="10128000" cy="1752600"/>
          </a:xfrm>
        </p:spPr>
        <p:txBody>
          <a:bodyPr>
            <a:normAutofit/>
          </a:bodyPr>
          <a:lstStyle>
            <a:lvl1pPr marL="0" indent="0" algn="l">
              <a:lnSpc>
                <a:spcPts val="4800"/>
              </a:lnSpc>
              <a:buNone/>
              <a:defRPr sz="40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l-NL" dirty="0"/>
              <a:t>Klik om de ondertitelstijl van het model te bewerken</a:t>
            </a:r>
          </a:p>
        </p:txBody>
      </p:sp>
    </p:spTree>
    <p:extLst>
      <p:ext uri="{BB962C8B-B14F-4D97-AF65-F5344CB8AC3E}">
        <p14:creationId xmlns:p14="http://schemas.microsoft.com/office/powerpoint/2010/main" val="5632053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731721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ussenblad - Hoofdstuk 1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7"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8" name="Tekstvak 7"/>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01</a:t>
            </a:r>
          </a:p>
        </p:txBody>
      </p:sp>
    </p:spTree>
    <p:extLst>
      <p:ext uri="{BB962C8B-B14F-4D97-AF65-F5344CB8AC3E}">
        <p14:creationId xmlns:p14="http://schemas.microsoft.com/office/powerpoint/2010/main" val="93694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Streamer">
    <p:spTree>
      <p:nvGrpSpPr>
        <p:cNvPr id="1" name=""/>
        <p:cNvGrpSpPr/>
        <p:nvPr/>
      </p:nvGrpSpPr>
      <p:grpSpPr>
        <a:xfrm>
          <a:off x="0" y="0"/>
          <a:ext cx="0" cy="0"/>
          <a:chOff x="0" y="0"/>
          <a:chExt cx="0" cy="0"/>
        </a:xfrm>
      </p:grpSpPr>
      <p:sp>
        <p:nvSpPr>
          <p:cNvPr id="5" name="Tijdelijke aanduiding voor tekst 4"/>
          <p:cNvSpPr>
            <a:spLocks noGrp="1"/>
          </p:cNvSpPr>
          <p:nvPr>
            <p:ph type="body" sz="quarter" idx="10"/>
          </p:nvPr>
        </p:nvSpPr>
        <p:spPr>
          <a:xfrm>
            <a:off x="478369" y="364800"/>
            <a:ext cx="9842500" cy="5560477"/>
          </a:xfrm>
        </p:spPr>
        <p:txBody>
          <a:bodyPr>
            <a:normAutofit/>
          </a:bodyPr>
          <a:lstStyle>
            <a:lvl1pPr marL="0" indent="0">
              <a:lnSpc>
                <a:spcPts val="4800"/>
              </a:lnSpc>
              <a:buNone/>
              <a:defRPr sz="4000"/>
            </a:lvl1pPr>
          </a:lstStyle>
          <a:p>
            <a:pPr lvl="0"/>
            <a:endParaRPr lang="nl-NL" dirty="0"/>
          </a:p>
        </p:txBody>
      </p:sp>
    </p:spTree>
    <p:extLst>
      <p:ext uri="{BB962C8B-B14F-4D97-AF65-F5344CB8AC3E}">
        <p14:creationId xmlns:p14="http://schemas.microsoft.com/office/powerpoint/2010/main" val="10010648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treamer">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t>Klik om de stijl te bewerken</a:t>
            </a:r>
            <a:endParaRPr lang="en-US" dirty="0"/>
          </a:p>
        </p:txBody>
      </p:sp>
    </p:spTree>
    <p:extLst>
      <p:ext uri="{BB962C8B-B14F-4D97-AF65-F5344CB8AC3E}">
        <p14:creationId xmlns:p14="http://schemas.microsoft.com/office/powerpoint/2010/main" val="22404859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Tree>
    <p:extLst>
      <p:ext uri="{BB962C8B-B14F-4D97-AF65-F5344CB8AC3E}">
        <p14:creationId xmlns:p14="http://schemas.microsoft.com/office/powerpoint/2010/main" val="14692530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11746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1_Leeg">
    <p:spTree>
      <p:nvGrpSpPr>
        <p:cNvPr id="1" name=""/>
        <p:cNvGrpSpPr/>
        <p:nvPr/>
      </p:nvGrpSpPr>
      <p:grpSpPr>
        <a:xfrm>
          <a:off x="0" y="0"/>
          <a:ext cx="0" cy="0"/>
          <a:chOff x="0" y="0"/>
          <a:chExt cx="0" cy="0"/>
        </a:xfrm>
      </p:grpSpPr>
      <p:sp>
        <p:nvSpPr>
          <p:cNvPr id="2" name="Tekstvak 1"/>
          <p:cNvSpPr txBox="1"/>
          <p:nvPr userDrawn="1"/>
        </p:nvSpPr>
        <p:spPr>
          <a:xfrm>
            <a:off x="11480475" y="5392720"/>
            <a:ext cx="184731" cy="461665"/>
          </a:xfrm>
          <a:prstGeom prst="rect">
            <a:avLst/>
          </a:prstGeom>
          <a:noFill/>
        </p:spPr>
        <p:txBody>
          <a:bodyPr wrap="none" rtlCol="0">
            <a:spAutoFit/>
          </a:bodyPr>
          <a:lstStyle/>
          <a:p>
            <a:pPr defTabSz="1219170"/>
            <a:endParaRPr lang="nl-NL" sz="2400">
              <a:solidFill>
                <a:prstClr val="black"/>
              </a:solidFill>
            </a:endParaRPr>
          </a:p>
        </p:txBody>
      </p:sp>
      <p:sp>
        <p:nvSpPr>
          <p:cNvPr id="4" name="Rechthoek 3"/>
          <p:cNvSpPr>
            <a:spLocks noChangeArrowheads="1"/>
          </p:cNvSpPr>
          <p:nvPr userDrawn="1"/>
        </p:nvSpPr>
        <p:spPr bwMode="auto">
          <a:xfrm>
            <a:off x="0" y="0"/>
            <a:ext cx="12192000" cy="6858000"/>
          </a:xfrm>
          <a:prstGeom prst="rect">
            <a:avLst/>
          </a:prstGeom>
          <a:gradFill rotWithShape="1">
            <a:gsLst>
              <a:gs pos="0">
                <a:srgbClr val="00BEE6"/>
              </a:gs>
              <a:gs pos="100000">
                <a:srgbClr val="00A528"/>
              </a:gs>
            </a:gsLst>
            <a:lin ang="5400000"/>
          </a:gradFill>
          <a:ln>
            <a:noFill/>
          </a:ln>
          <a:effectLst>
            <a:outerShdw blurRad="40000" dist="23000" dir="5400000" rotWithShape="0">
              <a:srgbClr val="808080">
                <a:alpha val="34999"/>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lIns="245772" tIns="122885" rIns="245772" bIns="122885" anchor="ctr"/>
          <a:lstStyle/>
          <a:p>
            <a:pPr algn="ctr" defTabSz="629898">
              <a:defRPr/>
            </a:pPr>
            <a:endParaRPr lang="nl-NL" sz="2400">
              <a:solidFill>
                <a:prstClr val="white"/>
              </a:solidFill>
            </a:endParaRPr>
          </a:p>
        </p:txBody>
      </p:sp>
    </p:spTree>
    <p:extLst>
      <p:ext uri="{BB962C8B-B14F-4D97-AF65-F5344CB8AC3E}">
        <p14:creationId xmlns:p14="http://schemas.microsoft.com/office/powerpoint/2010/main" val="38616535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ogo">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5580" y="1913685"/>
            <a:ext cx="4040841" cy="3030631"/>
          </a:xfrm>
          <a:prstGeom prst="rect">
            <a:avLst/>
          </a:prstGeom>
        </p:spPr>
      </p:pic>
    </p:spTree>
    <p:extLst>
      <p:ext uri="{BB962C8B-B14F-4D97-AF65-F5344CB8AC3E}">
        <p14:creationId xmlns:p14="http://schemas.microsoft.com/office/powerpoint/2010/main" val="37977492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elpagina">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7" name="Titel 1"/>
          <p:cNvSpPr>
            <a:spLocks noGrp="1"/>
          </p:cNvSpPr>
          <p:nvPr>
            <p:ph type="ctrTitle" hasCustomPrompt="1"/>
          </p:nvPr>
        </p:nvSpPr>
        <p:spPr>
          <a:xfrm>
            <a:off x="1524000" y="753035"/>
            <a:ext cx="9144000" cy="2967328"/>
          </a:xfrm>
          <a:prstGeom prst="rect">
            <a:avLst/>
          </a:prstGeom>
        </p:spPr>
        <p:txBody>
          <a:bodyPr anchor="ctr">
            <a:normAutofit/>
          </a:bodyPr>
          <a:lstStyle>
            <a:lvl1pPr algn="ctr">
              <a:defRPr sz="6600" b="0" i="0" spc="0" baseline="0">
                <a:solidFill>
                  <a:srgbClr val="1D2362"/>
                </a:solidFill>
                <a:latin typeface="Verdana" charset="0"/>
                <a:ea typeface="Verdana" charset="0"/>
                <a:cs typeface="Verdana" charset="0"/>
              </a:defRPr>
            </a:lvl1pPr>
          </a:lstStyle>
          <a:p>
            <a:r>
              <a:rPr lang="nl-NL" dirty="0"/>
              <a:t>Titelpagina</a:t>
            </a:r>
          </a:p>
        </p:txBody>
      </p:sp>
      <p:sp>
        <p:nvSpPr>
          <p:cNvPr id="8" name="Ondertitel 2"/>
          <p:cNvSpPr>
            <a:spLocks noGrp="1"/>
          </p:cNvSpPr>
          <p:nvPr>
            <p:ph type="subTitle" idx="1" hasCustomPrompt="1"/>
          </p:nvPr>
        </p:nvSpPr>
        <p:spPr>
          <a:xfrm>
            <a:off x="1524000" y="3720363"/>
            <a:ext cx="9144000" cy="887496"/>
          </a:xfrm>
          <a:prstGeom prst="rect">
            <a:avLst/>
          </a:prstGeom>
        </p:spPr>
        <p:txBody>
          <a:bodyPr anchor="ctr">
            <a:normAutofit/>
          </a:bodyPr>
          <a:lstStyle>
            <a:lvl1pPr marL="0" indent="0" algn="ctr">
              <a:buNone/>
              <a:defRPr sz="2400" b="0" i="0" baseline="0">
                <a:solidFill>
                  <a:srgbClr val="67BFB5"/>
                </a:solidFill>
                <a:latin typeface="Verdana" charset="0"/>
                <a:ea typeface="Verdana" charset="0"/>
                <a:cs typeface="Verdan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Plaats voor een ondertitel, datum, etc.</a:t>
            </a:r>
          </a:p>
        </p:txBody>
      </p:sp>
    </p:spTree>
    <p:extLst>
      <p:ext uri="{BB962C8B-B14F-4D97-AF65-F5344CB8AC3E}">
        <p14:creationId xmlns:p14="http://schemas.microsoft.com/office/powerpoint/2010/main" val="267406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pic>
        <p:nvPicPr>
          <p:cNvPr id="11" name="Afbeelding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66"/>
            <a:ext cx="12191998" cy="6857999"/>
          </a:xfrm>
          <a:prstGeom prst="rect">
            <a:avLst/>
          </a:prstGeom>
        </p:spPr>
      </p:pic>
      <p:pic>
        <p:nvPicPr>
          <p:cNvPr id="9" name="Afbeelding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
            <a:ext cx="12191998" cy="6857999"/>
          </a:xfrm>
          <a:prstGeom prst="rect">
            <a:avLst/>
          </a:prstGeom>
        </p:spPr>
      </p:pic>
      <p:sp>
        <p:nvSpPr>
          <p:cNvPr id="7" name="Tijdelijke aanduiding voor inhoud 2"/>
          <p:cNvSpPr>
            <a:spLocks noGrp="1"/>
          </p:cNvSpPr>
          <p:nvPr>
            <p:ph idx="1" hasCustomPrompt="1"/>
          </p:nvPr>
        </p:nvSpPr>
        <p:spPr>
          <a:xfrm>
            <a:off x="5459505" y="1729520"/>
            <a:ext cx="6343426" cy="3640339"/>
          </a:xfrm>
          <a:prstGeom prst="rect">
            <a:avLst/>
          </a:prstGeom>
        </p:spPr>
        <p:txBody>
          <a:bodyPr>
            <a:normAutofit/>
          </a:bodyPr>
          <a:lstStyle>
            <a:lvl1pPr marL="342900" indent="-342900">
              <a:buFont typeface="Arial" charset="0"/>
              <a:buChar char="•"/>
              <a:defRPr sz="2000" b="0" i="0" baseline="0">
                <a:latin typeface="Verdana" charset="0"/>
                <a:ea typeface="Verdana" charset="0"/>
                <a:cs typeface="Verdana"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Item 1</a:t>
            </a:r>
          </a:p>
          <a:p>
            <a:pPr lvl="0"/>
            <a:r>
              <a:rPr lang="nl-NL" dirty="0"/>
              <a:t>Item 2</a:t>
            </a:r>
          </a:p>
          <a:p>
            <a:pPr lvl="0"/>
            <a:r>
              <a:rPr lang="nl-NL" dirty="0"/>
              <a:t>Item 3</a:t>
            </a:r>
          </a:p>
          <a:p>
            <a:pPr lvl="0"/>
            <a:r>
              <a:rPr lang="nl-NL" dirty="0"/>
              <a:t>Item 4</a:t>
            </a:r>
          </a:p>
          <a:p>
            <a:pPr lvl="0"/>
            <a:r>
              <a:rPr lang="nl-NL" dirty="0"/>
              <a:t>Item 5</a:t>
            </a:r>
          </a:p>
          <a:p>
            <a:pPr lvl="0"/>
            <a:r>
              <a:rPr lang="nl-NL" dirty="0"/>
              <a:t>Item 6</a:t>
            </a:r>
          </a:p>
        </p:txBody>
      </p:sp>
      <p:sp>
        <p:nvSpPr>
          <p:cNvPr id="2" name="Titel 1"/>
          <p:cNvSpPr>
            <a:spLocks noGrp="1"/>
          </p:cNvSpPr>
          <p:nvPr>
            <p:ph type="title" hasCustomPrompt="1"/>
          </p:nvPr>
        </p:nvSpPr>
        <p:spPr>
          <a:xfrm>
            <a:off x="5459505" y="365125"/>
            <a:ext cx="6343425" cy="1203699"/>
          </a:xfrm>
        </p:spPr>
        <p:txBody>
          <a:bodyPr/>
          <a:lstStyle>
            <a:lvl1pPr algn="l">
              <a:defRPr b="0" i="0">
                <a:latin typeface="Verdana" charset="0"/>
                <a:ea typeface="Verdana" charset="0"/>
                <a:cs typeface="Verdana" charset="0"/>
              </a:defRPr>
            </a:lvl1pPr>
          </a:lstStyle>
          <a:p>
            <a:r>
              <a:rPr lang="nl-NL" dirty="0"/>
              <a:t>Voeg een titel toe</a:t>
            </a:r>
          </a:p>
        </p:txBody>
      </p:sp>
      <p:sp>
        <p:nvSpPr>
          <p:cNvPr id="12" name="Rechthoek 11"/>
          <p:cNvSpPr/>
          <p:nvPr userDrawn="1"/>
        </p:nvSpPr>
        <p:spPr>
          <a:xfrm>
            <a:off x="0" y="0"/>
            <a:ext cx="5235388" cy="68580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jdelijke aanduiding voor tekst 5"/>
          <p:cNvSpPr>
            <a:spLocks noGrp="1"/>
          </p:cNvSpPr>
          <p:nvPr>
            <p:ph type="body" sz="quarter" idx="10" hasCustomPrompt="1"/>
          </p:nvPr>
        </p:nvSpPr>
        <p:spPr>
          <a:xfrm>
            <a:off x="610301" y="2969550"/>
            <a:ext cx="4014787" cy="918900"/>
          </a:xfrm>
          <a:prstGeom prst="rect">
            <a:avLst/>
          </a:prstGeom>
        </p:spPr>
        <p:txBody>
          <a:bodyPr anchor="ctr">
            <a:normAutofit/>
          </a:bodyPr>
          <a:lstStyle>
            <a:lvl1pPr marL="0" indent="0" algn="ctr">
              <a:buNone/>
              <a:defRPr sz="2400" b="0" i="0" baseline="0">
                <a:latin typeface="Verdana" charset="0"/>
                <a:ea typeface="Verdana" charset="0"/>
                <a:cs typeface="Verdana" charset="0"/>
              </a:defRPr>
            </a:lvl1pPr>
          </a:lstStyle>
          <a:p>
            <a:pPr lvl="0"/>
            <a:r>
              <a:rPr lang="nl-NL" dirty="0"/>
              <a:t>Plaats hier een afbeelding</a:t>
            </a:r>
          </a:p>
        </p:txBody>
      </p:sp>
    </p:spTree>
    <p:extLst>
      <p:ext uri="{BB962C8B-B14F-4D97-AF65-F5344CB8AC3E}">
        <p14:creationId xmlns:p14="http://schemas.microsoft.com/office/powerpoint/2010/main" val="428218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childTnLst>
                                  <p:subTnLst>
                                    <p:animClr clrSpc="rgb" dir="cw">
                                      <p:cBhvr override="childStyle">
                                        <p:cTn dur="1" fill="hold" display="0" masterRel="nextClick" afterEffect="1"/>
                                        <p:tgtEl>
                                          <p:spTgt spid="7">
                                            <p:txEl>
                                              <p:pRg st="1" end="1"/>
                                            </p:txEl>
                                          </p:spTgt>
                                        </p:tgtEl>
                                        <p:attrNameLst>
                                          <p:attrName>ppt_c</p:attrName>
                                        </p:attrNameLst>
                                      </p:cBhvr>
                                      <p:to>
                                        <a:srgbClr val="BFBFBF"/>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childTnLst>
                                  <p:subTnLst>
                                    <p:animClr clrSpc="rgb" dir="cw">
                                      <p:cBhvr override="childStyle">
                                        <p:cTn dur="1" fill="hold" display="0" masterRel="nextClick" afterEffect="1"/>
                                        <p:tgtEl>
                                          <p:spTgt spid="7">
                                            <p:txEl>
                                              <p:pRg st="2" end="2"/>
                                            </p:txEl>
                                          </p:spTgt>
                                        </p:tgtEl>
                                        <p:attrNameLst>
                                          <p:attrName>ppt_c</p:attrName>
                                        </p:attrNameLst>
                                      </p:cBhvr>
                                      <p:to>
                                        <a:srgbClr val="BFBFBF"/>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1000"/>
                                        <p:tgtEl>
                                          <p:spTgt spid="7">
                                            <p:txEl>
                                              <p:pRg st="3" end="3"/>
                                            </p:txEl>
                                          </p:spTgt>
                                        </p:tgtEl>
                                      </p:cBhvr>
                                    </p:animEffect>
                                  </p:childTnLst>
                                  <p:subTnLst>
                                    <p:animClr clrSpc="rgb" dir="cw">
                                      <p:cBhvr override="childStyle">
                                        <p:cTn dur="1" fill="hold" display="0" masterRel="nextClick" afterEffect="1"/>
                                        <p:tgtEl>
                                          <p:spTgt spid="7">
                                            <p:txEl>
                                              <p:pRg st="3" end="3"/>
                                            </p:txEl>
                                          </p:spTgt>
                                        </p:tgtEl>
                                        <p:attrNameLst>
                                          <p:attrName>ppt_c</p:attrName>
                                        </p:attrNameLst>
                                      </p:cBhvr>
                                      <p:to>
                                        <a:srgbClr val="BFBFBF"/>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1000"/>
                                        <p:tgtEl>
                                          <p:spTgt spid="7">
                                            <p:txEl>
                                              <p:pRg st="4" end="4"/>
                                            </p:txEl>
                                          </p:spTgt>
                                        </p:tgtEl>
                                      </p:cBhvr>
                                    </p:animEffect>
                                  </p:childTnLst>
                                  <p:subTnLst>
                                    <p:animClr clrSpc="rgb" dir="cw">
                                      <p:cBhvr override="childStyle">
                                        <p:cTn dur="1" fill="hold" display="0" masterRel="nextClick" afterEffect="1"/>
                                        <p:tgtEl>
                                          <p:spTgt spid="7">
                                            <p:txEl>
                                              <p:pRg st="4" end="4"/>
                                            </p:txEl>
                                          </p:spTgt>
                                        </p:tgtEl>
                                        <p:attrNameLst>
                                          <p:attrName>ppt_c</p:attrName>
                                        </p:attrNameLst>
                                      </p:cBhvr>
                                      <p:to>
                                        <a:srgbClr val="BFBFBF"/>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1000"/>
                                        <p:tgtEl>
                                          <p:spTgt spid="7">
                                            <p:txEl>
                                              <p:pRg st="5" end="5"/>
                                            </p:txEl>
                                          </p:spTgt>
                                        </p:tgtEl>
                                      </p:cBhvr>
                                    </p:animEffect>
                                  </p:childTnLst>
                                  <p:subTnLst>
                                    <p:animClr clrSpc="rgb" dir="cw">
                                      <p:cBhvr override="childStyle">
                                        <p:cTn dur="1" fill="hold" display="0" masterRel="nextClick" afterEffect="1"/>
                                        <p:tgtEl>
                                          <p:spTgt spid="7">
                                            <p:txEl>
                                              <p:pRg st="5" end="5"/>
                                            </p:txEl>
                                          </p:spTgt>
                                        </p:tgtEl>
                                        <p:attrNameLst>
                                          <p:attrName>ppt_c</p:attrName>
                                        </p:attrNameLst>
                                      </p:cBhvr>
                                      <p:to>
                                        <a:srgbClr val="BFBFBF"/>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fade">
                                      <p:cBhvr>
                                        <p:cTn id="37" dur="1000"/>
                                        <p:tgtEl>
                                          <p:spTgt spid="7">
                                            <p:txEl>
                                              <p:pRg st="0" end="0"/>
                                            </p:txEl>
                                          </p:spTgt>
                                        </p:tgtEl>
                                      </p:cBhvr>
                                    </p:animEffect>
                                  </p:childTnLst>
                                  <p:subTnLst>
                                    <p:animClr clrSpc="rgb" dir="cw">
                                      <p:cBhvr override="childStyle">
                                        <p:cTn dur="1" fill="hold" display="0" masterRel="nextClick" afterEffect="1"/>
                                        <p:tgtEl>
                                          <p:spTgt spid="7">
                                            <p:txEl>
                                              <p:pRg st="0" end="0"/>
                                            </p:txEl>
                                          </p:spTgt>
                                        </p:tgtEl>
                                        <p:attrNameLst>
                                          <p:attrName>ppt_c</p:attrName>
                                        </p:attrNameLst>
                                      </p:cBhvr>
                                      <p:to>
                                        <a:srgbClr val="BFBFB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tmplLst>
          <p:tmpl lvl="1">
            <p:tnLst>
              <p:par>
                <p:cTn presetID="10"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subTnLst>
                    <p:animClr clrSpc="rgb" dir="cw">
                      <p:cBhvr override="childStyle">
                        <p:cTn dur="1" fill="hold" display="0" masterRel="nextClick" afterEffect="1"/>
                        <p:tgtEl>
                          <p:spTgt spid="7"/>
                        </p:tgtEl>
                        <p:attrNameLst>
                          <p:attrName>ppt_c</p:attrName>
                        </p:attrNameLst>
                      </p:cBhvr>
                      <p:to>
                        <a:srgbClr val="BFBFBF"/>
                      </p:to>
                    </p:animClr>
                  </p:subTnLst>
                </p:cTn>
              </p:par>
            </p:tnLst>
          </p:tmpl>
        </p:tmplLst>
      </p:bldP>
      <p:bldP spid="2" grpId="0"/>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ussenblad - Hoofdstukken - Witte achtergrond">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7" name="Titel 1"/>
          <p:cNvSpPr>
            <a:spLocks noGrp="1"/>
          </p:cNvSpPr>
          <p:nvPr>
            <p:ph type="ctrTitle" hasCustomPrompt="1"/>
          </p:nvPr>
        </p:nvSpPr>
        <p:spPr>
          <a:xfrm>
            <a:off x="1524000" y="753035"/>
            <a:ext cx="9144000" cy="2967328"/>
          </a:xfrm>
          <a:prstGeom prst="rect">
            <a:avLst/>
          </a:prstGeom>
        </p:spPr>
        <p:txBody>
          <a:bodyPr anchor="ctr">
            <a:normAutofit/>
          </a:bodyPr>
          <a:lstStyle>
            <a:lvl1pPr algn="ctr">
              <a:defRPr sz="6600" b="0" i="0" spc="0" baseline="0">
                <a:solidFill>
                  <a:srgbClr val="1D2362"/>
                </a:solidFill>
                <a:latin typeface="Verdana" charset="0"/>
                <a:ea typeface="Verdana" charset="0"/>
                <a:cs typeface="Verdana" charset="0"/>
              </a:defRPr>
            </a:lvl1pPr>
          </a:lstStyle>
          <a:p>
            <a:r>
              <a:rPr lang="nl-NL" dirty="0"/>
              <a:t>Titel van</a:t>
            </a:r>
            <a:br>
              <a:rPr lang="nl-NL" dirty="0"/>
            </a:br>
            <a:r>
              <a:rPr lang="nl-NL" dirty="0"/>
              <a:t>het hoofdstuk</a:t>
            </a:r>
          </a:p>
        </p:txBody>
      </p:sp>
      <p:sp>
        <p:nvSpPr>
          <p:cNvPr id="8" name="Ondertitel 2"/>
          <p:cNvSpPr>
            <a:spLocks noGrp="1"/>
          </p:cNvSpPr>
          <p:nvPr>
            <p:ph type="subTitle" idx="1" hasCustomPrompt="1"/>
          </p:nvPr>
        </p:nvSpPr>
        <p:spPr>
          <a:xfrm>
            <a:off x="1524000" y="3720363"/>
            <a:ext cx="9144000" cy="887496"/>
          </a:xfrm>
          <a:prstGeom prst="rect">
            <a:avLst/>
          </a:prstGeom>
        </p:spPr>
        <p:txBody>
          <a:bodyPr anchor="ctr">
            <a:normAutofit/>
          </a:bodyPr>
          <a:lstStyle>
            <a:lvl1pPr marL="0" indent="0" algn="ctr">
              <a:buNone/>
              <a:defRPr sz="2400" b="0" i="0" baseline="0">
                <a:solidFill>
                  <a:srgbClr val="67BFB5"/>
                </a:solidFill>
                <a:latin typeface="Verdana" charset="0"/>
                <a:ea typeface="Verdana" charset="0"/>
                <a:cs typeface="Verdan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Hoofdstuk #</a:t>
            </a:r>
          </a:p>
        </p:txBody>
      </p:sp>
    </p:spTree>
    <p:extLst>
      <p:ext uri="{BB962C8B-B14F-4D97-AF65-F5344CB8AC3E}">
        <p14:creationId xmlns:p14="http://schemas.microsoft.com/office/powerpoint/2010/main" val="287636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ussenblad - Hoofdstuk 1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7"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8" name="Tekstvak 7"/>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01</a:t>
            </a:r>
          </a:p>
        </p:txBody>
      </p:sp>
    </p:spTree>
    <p:extLst>
      <p:ext uri="{BB962C8B-B14F-4D97-AF65-F5344CB8AC3E}">
        <p14:creationId xmlns:p14="http://schemas.microsoft.com/office/powerpoint/2010/main" val="312166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ussenblad - Hoofdstuk 2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02</a:t>
            </a:r>
          </a:p>
        </p:txBody>
      </p:sp>
    </p:spTree>
    <p:extLst>
      <p:ext uri="{BB962C8B-B14F-4D97-AF65-F5344CB8AC3E}">
        <p14:creationId xmlns:p14="http://schemas.microsoft.com/office/powerpoint/2010/main" val="1960163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ussenblad - Hoofdstuk 2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02</a:t>
            </a:r>
          </a:p>
        </p:txBody>
      </p:sp>
    </p:spTree>
    <p:extLst>
      <p:ext uri="{BB962C8B-B14F-4D97-AF65-F5344CB8AC3E}">
        <p14:creationId xmlns:p14="http://schemas.microsoft.com/office/powerpoint/2010/main" val="171068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ussenblad - Hoofdstuk 3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03</a:t>
            </a:r>
          </a:p>
        </p:txBody>
      </p:sp>
    </p:spTree>
    <p:extLst>
      <p:ext uri="{BB962C8B-B14F-4D97-AF65-F5344CB8AC3E}">
        <p14:creationId xmlns:p14="http://schemas.microsoft.com/office/powerpoint/2010/main" val="288064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ussenblad - Hoofdstuk 4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04</a:t>
            </a:r>
          </a:p>
        </p:txBody>
      </p:sp>
    </p:spTree>
    <p:extLst>
      <p:ext uri="{BB962C8B-B14F-4D97-AF65-F5344CB8AC3E}">
        <p14:creationId xmlns:p14="http://schemas.microsoft.com/office/powerpoint/2010/main" val="669612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ussenblad - Hoofdstuk 5 - Witte achtergrond">
    <p:spTree>
      <p:nvGrpSpPr>
        <p:cNvPr id="1" name=""/>
        <p:cNvGrpSpPr/>
        <p:nvPr/>
      </p:nvGrpSpPr>
      <p:grpSpPr>
        <a:xfrm>
          <a:off x="0" y="0"/>
          <a:ext cx="0" cy="0"/>
          <a:chOff x="0" y="0"/>
          <a:chExt cx="0" cy="0"/>
        </a:xfrm>
      </p:grpSpPr>
      <p:pic>
        <p:nvPicPr>
          <p:cNvPr id="12" name="Afbeelding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3"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4" name="Tekstvak 13"/>
          <p:cNvSpPr txBox="1"/>
          <p:nvPr userDrawn="1"/>
        </p:nvSpPr>
        <p:spPr>
          <a:xfrm>
            <a:off x="1524000" y="1463894"/>
            <a:ext cx="2851230" cy="2246769"/>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05</a:t>
            </a:r>
          </a:p>
        </p:txBody>
      </p:sp>
    </p:spTree>
    <p:extLst>
      <p:ext uri="{BB962C8B-B14F-4D97-AF65-F5344CB8AC3E}">
        <p14:creationId xmlns:p14="http://schemas.microsoft.com/office/powerpoint/2010/main" val="246024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ussenblad - Hoofdstuk 6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246769"/>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06</a:t>
            </a:r>
          </a:p>
        </p:txBody>
      </p:sp>
    </p:spTree>
    <p:extLst>
      <p:ext uri="{BB962C8B-B14F-4D97-AF65-F5344CB8AC3E}">
        <p14:creationId xmlns:p14="http://schemas.microsoft.com/office/powerpoint/2010/main" val="1373952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ussenblad - Hoofdstuk 7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246769"/>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07</a:t>
            </a:r>
          </a:p>
        </p:txBody>
      </p:sp>
    </p:spTree>
    <p:extLst>
      <p:ext uri="{BB962C8B-B14F-4D97-AF65-F5344CB8AC3E}">
        <p14:creationId xmlns:p14="http://schemas.microsoft.com/office/powerpoint/2010/main" val="174036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ussenblad - Hoofdstuk 8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246769"/>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08</a:t>
            </a:r>
          </a:p>
        </p:txBody>
      </p:sp>
    </p:spTree>
    <p:extLst>
      <p:ext uri="{BB962C8B-B14F-4D97-AF65-F5344CB8AC3E}">
        <p14:creationId xmlns:p14="http://schemas.microsoft.com/office/powerpoint/2010/main" val="378356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ussenblad - Hoofdstuk 9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09</a:t>
            </a:r>
          </a:p>
        </p:txBody>
      </p:sp>
    </p:spTree>
    <p:extLst>
      <p:ext uri="{BB962C8B-B14F-4D97-AF65-F5344CB8AC3E}">
        <p14:creationId xmlns:p14="http://schemas.microsoft.com/office/powerpoint/2010/main" val="225891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ussenblad - Hoofdstuk 10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10</a:t>
            </a:r>
          </a:p>
        </p:txBody>
      </p:sp>
    </p:spTree>
    <p:extLst>
      <p:ext uri="{BB962C8B-B14F-4D97-AF65-F5344CB8AC3E}">
        <p14:creationId xmlns:p14="http://schemas.microsoft.com/office/powerpoint/2010/main" val="1890979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ussenblad - Hoofdstukken - Blauwe achtergrond">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7" name="Titel 1"/>
          <p:cNvSpPr>
            <a:spLocks noGrp="1"/>
          </p:cNvSpPr>
          <p:nvPr>
            <p:ph type="ctrTitle" hasCustomPrompt="1"/>
          </p:nvPr>
        </p:nvSpPr>
        <p:spPr>
          <a:xfrm>
            <a:off x="1524000" y="753035"/>
            <a:ext cx="9144000" cy="2967328"/>
          </a:xfrm>
          <a:prstGeom prst="rect">
            <a:avLst/>
          </a:prstGeom>
        </p:spPr>
        <p:txBody>
          <a:bodyPr anchor="ctr">
            <a:normAutofit/>
          </a:bodyPr>
          <a:lstStyle>
            <a:lvl1pPr algn="ctr">
              <a:defRPr sz="6600" b="0" i="0" spc="0" baseline="0">
                <a:solidFill>
                  <a:schemeClr val="bg1"/>
                </a:solidFill>
                <a:latin typeface="Verdana" charset="0"/>
                <a:ea typeface="Verdana" charset="0"/>
                <a:cs typeface="Verdana" charset="0"/>
              </a:defRPr>
            </a:lvl1pPr>
          </a:lstStyle>
          <a:p>
            <a:r>
              <a:rPr lang="nl-NL" dirty="0"/>
              <a:t>Titel van</a:t>
            </a:r>
            <a:br>
              <a:rPr lang="nl-NL" dirty="0"/>
            </a:br>
            <a:r>
              <a:rPr lang="nl-NL" dirty="0"/>
              <a:t>het hoofdstuk</a:t>
            </a:r>
          </a:p>
        </p:txBody>
      </p:sp>
      <p:sp>
        <p:nvSpPr>
          <p:cNvPr id="8" name="Ondertitel 2"/>
          <p:cNvSpPr>
            <a:spLocks noGrp="1"/>
          </p:cNvSpPr>
          <p:nvPr>
            <p:ph type="subTitle" idx="1" hasCustomPrompt="1"/>
          </p:nvPr>
        </p:nvSpPr>
        <p:spPr>
          <a:xfrm>
            <a:off x="1524000" y="3720363"/>
            <a:ext cx="9144000" cy="887496"/>
          </a:xfrm>
          <a:prstGeom prst="rect">
            <a:avLst/>
          </a:prstGeom>
        </p:spPr>
        <p:txBody>
          <a:bodyPr anchor="ctr">
            <a:normAutofit/>
          </a:bodyPr>
          <a:lstStyle>
            <a:lvl1pPr marL="0" indent="0" algn="ctr">
              <a:buNone/>
              <a:defRPr sz="2400" b="0" i="0" baseline="0">
                <a:solidFill>
                  <a:srgbClr val="67BFB5"/>
                </a:solidFill>
                <a:latin typeface="Verdana" charset="0"/>
                <a:ea typeface="Verdana" charset="0"/>
                <a:cs typeface="Verdan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Hoofdstuk #</a:t>
            </a:r>
          </a:p>
        </p:txBody>
      </p:sp>
    </p:spTree>
    <p:extLst>
      <p:ext uri="{BB962C8B-B14F-4D97-AF65-F5344CB8AC3E}">
        <p14:creationId xmlns:p14="http://schemas.microsoft.com/office/powerpoint/2010/main" val="1025063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ussenblad - Hoofdstuk 3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03</a:t>
            </a:r>
          </a:p>
        </p:txBody>
      </p:sp>
    </p:spTree>
    <p:extLst>
      <p:ext uri="{BB962C8B-B14F-4D97-AF65-F5344CB8AC3E}">
        <p14:creationId xmlns:p14="http://schemas.microsoft.com/office/powerpoint/2010/main" val="206884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ussenblad - Hoofdstuk 1 - Blauwe achtergrond">
    <p:spTree>
      <p:nvGrpSpPr>
        <p:cNvPr id="1" name=""/>
        <p:cNvGrpSpPr/>
        <p:nvPr/>
      </p:nvGrpSpPr>
      <p:grpSpPr>
        <a:xfrm>
          <a:off x="0" y="0"/>
          <a:ext cx="0" cy="0"/>
          <a:chOff x="0" y="0"/>
          <a:chExt cx="0" cy="0"/>
        </a:xfrm>
      </p:grpSpPr>
      <p:pic>
        <p:nvPicPr>
          <p:cNvPr id="23" name="Afbeelding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21"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22" name="Tekstvak 21"/>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01</a:t>
            </a:r>
          </a:p>
        </p:txBody>
      </p:sp>
    </p:spTree>
    <p:extLst>
      <p:ext uri="{BB962C8B-B14F-4D97-AF65-F5344CB8AC3E}">
        <p14:creationId xmlns:p14="http://schemas.microsoft.com/office/powerpoint/2010/main" val="3903056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ussenblad - Hoofdstuk 2 - Blauwe achtergrond">
    <p:spTree>
      <p:nvGrpSpPr>
        <p:cNvPr id="1" name=""/>
        <p:cNvGrpSpPr/>
        <p:nvPr/>
      </p:nvGrpSpPr>
      <p:grpSpPr>
        <a:xfrm>
          <a:off x="0" y="0"/>
          <a:ext cx="0" cy="0"/>
          <a:chOff x="0" y="0"/>
          <a:chExt cx="0" cy="0"/>
        </a:xfrm>
      </p:grpSpPr>
      <p:pic>
        <p:nvPicPr>
          <p:cNvPr id="12" name="Afbeelding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3"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4" name="Tekstvak 13"/>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02</a:t>
            </a:r>
          </a:p>
        </p:txBody>
      </p:sp>
    </p:spTree>
    <p:extLst>
      <p:ext uri="{BB962C8B-B14F-4D97-AF65-F5344CB8AC3E}">
        <p14:creationId xmlns:p14="http://schemas.microsoft.com/office/powerpoint/2010/main" val="617447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ussenblad - Hoofdstuk 3 - Blauwe achtergrond">
    <p:spTree>
      <p:nvGrpSpPr>
        <p:cNvPr id="1" name=""/>
        <p:cNvGrpSpPr/>
        <p:nvPr/>
      </p:nvGrpSpPr>
      <p:grpSpPr>
        <a:xfrm>
          <a:off x="0" y="0"/>
          <a:ext cx="0" cy="0"/>
          <a:chOff x="0" y="0"/>
          <a:chExt cx="0" cy="0"/>
        </a:xfrm>
      </p:grpSpPr>
      <p:pic>
        <p:nvPicPr>
          <p:cNvPr id="12" name="Afbeelding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3"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4" name="Tekstvak 13"/>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03</a:t>
            </a:r>
          </a:p>
        </p:txBody>
      </p:sp>
    </p:spTree>
    <p:extLst>
      <p:ext uri="{BB962C8B-B14F-4D97-AF65-F5344CB8AC3E}">
        <p14:creationId xmlns:p14="http://schemas.microsoft.com/office/powerpoint/2010/main" val="2860119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ussenblad - Hoofdstuk 4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04</a:t>
            </a:r>
          </a:p>
        </p:txBody>
      </p:sp>
    </p:spTree>
    <p:extLst>
      <p:ext uri="{BB962C8B-B14F-4D97-AF65-F5344CB8AC3E}">
        <p14:creationId xmlns:p14="http://schemas.microsoft.com/office/powerpoint/2010/main" val="213968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ussenblad - Hoofdstuk 5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05</a:t>
            </a:r>
          </a:p>
        </p:txBody>
      </p:sp>
    </p:spTree>
    <p:extLst>
      <p:ext uri="{BB962C8B-B14F-4D97-AF65-F5344CB8AC3E}">
        <p14:creationId xmlns:p14="http://schemas.microsoft.com/office/powerpoint/2010/main" val="351216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ussenblad - Hoofdstuk 6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06</a:t>
            </a:r>
          </a:p>
        </p:txBody>
      </p:sp>
    </p:spTree>
    <p:extLst>
      <p:ext uri="{BB962C8B-B14F-4D97-AF65-F5344CB8AC3E}">
        <p14:creationId xmlns:p14="http://schemas.microsoft.com/office/powerpoint/2010/main" val="88049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ussenblad - Hoofdstuk 7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07</a:t>
            </a:r>
          </a:p>
        </p:txBody>
      </p:sp>
    </p:spTree>
    <p:extLst>
      <p:ext uri="{BB962C8B-B14F-4D97-AF65-F5344CB8AC3E}">
        <p14:creationId xmlns:p14="http://schemas.microsoft.com/office/powerpoint/2010/main" val="224108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ussenblad - Hoofdstuk 8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08</a:t>
            </a:r>
          </a:p>
        </p:txBody>
      </p:sp>
    </p:spTree>
    <p:extLst>
      <p:ext uri="{BB962C8B-B14F-4D97-AF65-F5344CB8AC3E}">
        <p14:creationId xmlns:p14="http://schemas.microsoft.com/office/powerpoint/2010/main" val="263778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ussenblad - Hoofdstuk 9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09</a:t>
            </a:r>
          </a:p>
        </p:txBody>
      </p:sp>
    </p:spTree>
    <p:extLst>
      <p:ext uri="{BB962C8B-B14F-4D97-AF65-F5344CB8AC3E}">
        <p14:creationId xmlns:p14="http://schemas.microsoft.com/office/powerpoint/2010/main" val="293948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ussenblad - Hoofdstuk 10 - Blauw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chemeClr val="bg1"/>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10</a:t>
            </a:r>
          </a:p>
        </p:txBody>
      </p:sp>
    </p:spTree>
    <p:extLst>
      <p:ext uri="{BB962C8B-B14F-4D97-AF65-F5344CB8AC3E}">
        <p14:creationId xmlns:p14="http://schemas.microsoft.com/office/powerpoint/2010/main" val="91292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ussenblad - Hoofdstuk 4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04</a:t>
            </a:r>
          </a:p>
        </p:txBody>
      </p:sp>
    </p:spTree>
    <p:extLst>
      <p:ext uri="{BB962C8B-B14F-4D97-AF65-F5344CB8AC3E}">
        <p14:creationId xmlns:p14="http://schemas.microsoft.com/office/powerpoint/2010/main" val="125322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Afbeelding, titel en items">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1998" cy="6857999"/>
          </a:xfrm>
          <a:prstGeom prst="rect">
            <a:avLst/>
          </a:prstGeom>
        </p:spPr>
      </p:pic>
      <p:sp>
        <p:nvSpPr>
          <p:cNvPr id="8" name="Rechthoek 7"/>
          <p:cNvSpPr/>
          <p:nvPr userDrawn="1"/>
        </p:nvSpPr>
        <p:spPr>
          <a:xfrm>
            <a:off x="0" y="0"/>
            <a:ext cx="5235388" cy="68580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5"/>
          <p:cNvSpPr>
            <a:spLocks noGrp="1"/>
          </p:cNvSpPr>
          <p:nvPr>
            <p:ph type="body" sz="quarter" idx="10" hasCustomPrompt="1"/>
          </p:nvPr>
        </p:nvSpPr>
        <p:spPr>
          <a:xfrm>
            <a:off x="610301" y="2969550"/>
            <a:ext cx="4014787" cy="918900"/>
          </a:xfrm>
          <a:prstGeom prst="rect">
            <a:avLst/>
          </a:prstGeom>
        </p:spPr>
        <p:txBody>
          <a:bodyPr anchor="ctr">
            <a:noAutofit/>
          </a:bodyPr>
          <a:lstStyle>
            <a:lvl1pPr marL="0" indent="0" algn="ctr">
              <a:buNone/>
              <a:defRPr sz="2400" b="0" i="0" baseline="0">
                <a:latin typeface="Verdana" charset="0"/>
                <a:ea typeface="Verdana" charset="0"/>
                <a:cs typeface="Verdana" charset="0"/>
              </a:defRPr>
            </a:lvl1pPr>
          </a:lstStyle>
          <a:p>
            <a:pPr lvl="0"/>
            <a:r>
              <a:rPr lang="nl-NL" dirty="0"/>
              <a:t>Plaats hier een afbeelding</a:t>
            </a:r>
          </a:p>
        </p:txBody>
      </p:sp>
      <p:sp>
        <p:nvSpPr>
          <p:cNvPr id="10" name="Titel 1"/>
          <p:cNvSpPr>
            <a:spLocks noGrp="1"/>
          </p:cNvSpPr>
          <p:nvPr>
            <p:ph type="title" hasCustomPrompt="1"/>
          </p:nvPr>
        </p:nvSpPr>
        <p:spPr>
          <a:xfrm>
            <a:off x="5459505" y="365125"/>
            <a:ext cx="6343425" cy="1203699"/>
          </a:xfrm>
        </p:spPr>
        <p:txBody>
          <a:bodyPr>
            <a:normAutofit/>
          </a:bodyPr>
          <a:lstStyle>
            <a:lvl1pPr algn="l">
              <a:defRPr sz="3200" baseline="0"/>
            </a:lvl1pPr>
          </a:lstStyle>
          <a:p>
            <a:r>
              <a:rPr lang="nl-NL" dirty="0"/>
              <a:t>Voeg een titel toe</a:t>
            </a:r>
            <a:br>
              <a:rPr lang="nl-NL" dirty="0"/>
            </a:br>
            <a:r>
              <a:rPr lang="nl-NL" dirty="0"/>
              <a:t>Extra regel</a:t>
            </a:r>
          </a:p>
        </p:txBody>
      </p:sp>
      <p:sp>
        <p:nvSpPr>
          <p:cNvPr id="11" name="Tijdelijke aanduiding voor inhoud 2"/>
          <p:cNvSpPr>
            <a:spLocks noGrp="1"/>
          </p:cNvSpPr>
          <p:nvPr>
            <p:ph idx="1" hasCustomPrompt="1"/>
          </p:nvPr>
        </p:nvSpPr>
        <p:spPr>
          <a:xfrm>
            <a:off x="5459506" y="1730189"/>
            <a:ext cx="6343426" cy="3657600"/>
          </a:xfrm>
          <a:prstGeom prst="rect">
            <a:avLst/>
          </a:prstGeom>
        </p:spPr>
        <p:txBody>
          <a:bodyPr>
            <a:normAutofit/>
          </a:bodyPr>
          <a:lstStyle>
            <a:lvl1pPr marL="342900" indent="-342900">
              <a:buFont typeface="Arial" charset="0"/>
              <a:buChar char="•"/>
              <a:defRPr sz="2000" b="0" i="0" baseline="0">
                <a:latin typeface="Verdana" charset="0"/>
                <a:ea typeface="Verdana" charset="0"/>
                <a:cs typeface="Verdana"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Item 1</a:t>
            </a:r>
          </a:p>
          <a:p>
            <a:pPr lvl="0"/>
            <a:r>
              <a:rPr lang="nl-NL" dirty="0"/>
              <a:t>Item 2</a:t>
            </a:r>
          </a:p>
          <a:p>
            <a:pPr lvl="0"/>
            <a:r>
              <a:rPr lang="nl-NL" dirty="0"/>
              <a:t>Item 3</a:t>
            </a:r>
          </a:p>
          <a:p>
            <a:pPr lvl="0"/>
            <a:r>
              <a:rPr lang="nl-NL" dirty="0"/>
              <a:t>Item 4</a:t>
            </a:r>
          </a:p>
          <a:p>
            <a:pPr lvl="0"/>
            <a:r>
              <a:rPr lang="nl-NL" dirty="0"/>
              <a:t>Item 5</a:t>
            </a:r>
          </a:p>
          <a:p>
            <a:pPr lvl="0"/>
            <a:r>
              <a:rPr lang="nl-NL" dirty="0"/>
              <a:t>Item 6</a:t>
            </a:r>
          </a:p>
        </p:txBody>
      </p:sp>
    </p:spTree>
    <p:extLst>
      <p:ext uri="{BB962C8B-B14F-4D97-AF65-F5344CB8AC3E}">
        <p14:creationId xmlns:p14="http://schemas.microsoft.com/office/powerpoint/2010/main" val="333003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1000"/>
                                        <p:tgtEl>
                                          <p:spTgt spid="11">
                                            <p:txEl>
                                              <p:pRg st="0" end="0"/>
                                            </p:txEl>
                                          </p:spTgt>
                                        </p:tgtEl>
                                      </p:cBhvr>
                                    </p:animEffect>
                                  </p:childTnLst>
                                  <p:subTnLst>
                                    <p:animClr clrSpc="rgb" dir="cw">
                                      <p:cBhvr override="childStyle">
                                        <p:cTn dur="1" fill="hold" display="0" masterRel="nextClick" afterEffect="1"/>
                                        <p:tgtEl>
                                          <p:spTgt spid="11">
                                            <p:txEl>
                                              <p:pRg st="0" end="0"/>
                                            </p:txEl>
                                          </p:spTgt>
                                        </p:tgtEl>
                                        <p:attrNameLst>
                                          <p:attrName>ppt_c</p:attrName>
                                        </p:attrNameLst>
                                      </p:cBhvr>
                                      <p:to>
                                        <a:srgbClr val="BFBFBF"/>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fade">
                                      <p:cBhvr>
                                        <p:cTn id="17" dur="1000"/>
                                        <p:tgtEl>
                                          <p:spTgt spid="11">
                                            <p:txEl>
                                              <p:pRg st="1" end="1"/>
                                            </p:txEl>
                                          </p:spTgt>
                                        </p:tgtEl>
                                      </p:cBhvr>
                                    </p:animEffect>
                                  </p:childTnLst>
                                  <p:subTnLst>
                                    <p:animClr clrSpc="rgb" dir="cw">
                                      <p:cBhvr override="childStyle">
                                        <p:cTn dur="1" fill="hold" display="0" masterRel="nextClick" afterEffect="1"/>
                                        <p:tgtEl>
                                          <p:spTgt spid="11">
                                            <p:txEl>
                                              <p:pRg st="1" end="1"/>
                                            </p:txEl>
                                          </p:spTgt>
                                        </p:tgtEl>
                                        <p:attrNameLst>
                                          <p:attrName>ppt_c</p:attrName>
                                        </p:attrNameLst>
                                      </p:cBhvr>
                                      <p:to>
                                        <a:srgbClr val="BFBFBF"/>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fade">
                                      <p:cBhvr>
                                        <p:cTn id="22" dur="1000"/>
                                        <p:tgtEl>
                                          <p:spTgt spid="11">
                                            <p:txEl>
                                              <p:pRg st="2" end="2"/>
                                            </p:txEl>
                                          </p:spTgt>
                                        </p:tgtEl>
                                      </p:cBhvr>
                                    </p:animEffect>
                                  </p:childTnLst>
                                  <p:subTnLst>
                                    <p:animClr clrSpc="rgb" dir="cw">
                                      <p:cBhvr override="childStyle">
                                        <p:cTn dur="1" fill="hold" display="0" masterRel="nextClick" afterEffect="1"/>
                                        <p:tgtEl>
                                          <p:spTgt spid="11">
                                            <p:txEl>
                                              <p:pRg st="2" end="2"/>
                                            </p:txEl>
                                          </p:spTgt>
                                        </p:tgtEl>
                                        <p:attrNameLst>
                                          <p:attrName>ppt_c</p:attrName>
                                        </p:attrNameLst>
                                      </p:cBhvr>
                                      <p:to>
                                        <a:srgbClr val="BFBFBF"/>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fade">
                                      <p:cBhvr>
                                        <p:cTn id="27" dur="1000"/>
                                        <p:tgtEl>
                                          <p:spTgt spid="11">
                                            <p:txEl>
                                              <p:pRg st="3" end="3"/>
                                            </p:txEl>
                                          </p:spTgt>
                                        </p:tgtEl>
                                      </p:cBhvr>
                                    </p:animEffect>
                                  </p:childTnLst>
                                  <p:subTnLst>
                                    <p:animClr clrSpc="rgb" dir="cw">
                                      <p:cBhvr override="childStyle">
                                        <p:cTn dur="1" fill="hold" display="0" masterRel="nextClick" afterEffect="1"/>
                                        <p:tgtEl>
                                          <p:spTgt spid="11">
                                            <p:txEl>
                                              <p:pRg st="3" end="3"/>
                                            </p:txEl>
                                          </p:spTgt>
                                        </p:tgtEl>
                                        <p:attrNameLst>
                                          <p:attrName>ppt_c</p:attrName>
                                        </p:attrNameLst>
                                      </p:cBhvr>
                                      <p:to>
                                        <a:srgbClr val="BFBFBF"/>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xEl>
                                              <p:pRg st="4" end="4"/>
                                            </p:txEl>
                                          </p:spTgt>
                                        </p:tgtEl>
                                        <p:attrNameLst>
                                          <p:attrName>style.visibility</p:attrName>
                                        </p:attrNameLst>
                                      </p:cBhvr>
                                      <p:to>
                                        <p:strVal val="visible"/>
                                      </p:to>
                                    </p:set>
                                    <p:animEffect transition="in" filter="fade">
                                      <p:cBhvr>
                                        <p:cTn id="32" dur="1000"/>
                                        <p:tgtEl>
                                          <p:spTgt spid="11">
                                            <p:txEl>
                                              <p:pRg st="4" end="4"/>
                                            </p:txEl>
                                          </p:spTgt>
                                        </p:tgtEl>
                                      </p:cBhvr>
                                    </p:animEffect>
                                  </p:childTnLst>
                                  <p:subTnLst>
                                    <p:animClr clrSpc="rgb" dir="cw">
                                      <p:cBhvr override="childStyle">
                                        <p:cTn dur="1" fill="hold" display="0" masterRel="nextClick" afterEffect="1"/>
                                        <p:tgtEl>
                                          <p:spTgt spid="11">
                                            <p:txEl>
                                              <p:pRg st="4" end="4"/>
                                            </p:txEl>
                                          </p:spTgt>
                                        </p:tgtEl>
                                        <p:attrNameLst>
                                          <p:attrName>ppt_c</p:attrName>
                                        </p:attrNameLst>
                                      </p:cBhvr>
                                      <p:to>
                                        <a:srgbClr val="BFBFBF"/>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xEl>
                                              <p:pRg st="5" end="5"/>
                                            </p:txEl>
                                          </p:spTgt>
                                        </p:tgtEl>
                                        <p:attrNameLst>
                                          <p:attrName>style.visibility</p:attrName>
                                        </p:attrNameLst>
                                      </p:cBhvr>
                                      <p:to>
                                        <p:strVal val="visible"/>
                                      </p:to>
                                    </p:set>
                                    <p:animEffect transition="in" filter="fade">
                                      <p:cBhvr>
                                        <p:cTn id="37" dur="1000"/>
                                        <p:tgtEl>
                                          <p:spTgt spid="11">
                                            <p:txEl>
                                              <p:pRg st="5" end="5"/>
                                            </p:txEl>
                                          </p:spTgt>
                                        </p:tgtEl>
                                      </p:cBhvr>
                                    </p:animEffect>
                                  </p:childTnLst>
                                  <p:subTnLst>
                                    <p:animClr clrSpc="rgb" dir="cw">
                                      <p:cBhvr override="childStyle">
                                        <p:cTn dur="1" fill="hold" display="0" masterRel="nextClick" afterEffect="1"/>
                                        <p:tgtEl>
                                          <p:spTgt spid="11">
                                            <p:txEl>
                                              <p:pRg st="5" end="5"/>
                                            </p:txEl>
                                          </p:spTgt>
                                        </p:tgtEl>
                                        <p:attrNameLst>
                                          <p:attrName>ppt_c</p:attrName>
                                        </p:attrNameLst>
                                      </p:cBhvr>
                                      <p:to>
                                        <a:srgbClr val="BFBFB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tmplLst>
          <p:tmpl lvl="1">
            <p:tnLst>
              <p:par>
                <p:cT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subTnLst>
                    <p:animClr clrSpc="rgb" dir="cw">
                      <p:cBhvr override="childStyle">
                        <p:cTn dur="1" fill="hold" display="0" masterRel="nextClick" afterEffect="1"/>
                        <p:tgtEl>
                          <p:spTgt spid="11"/>
                        </p:tgtEl>
                        <p:attrNameLst>
                          <p:attrName>ppt_c</p:attrName>
                        </p:attrNameLst>
                      </p:cBhvr>
                      <p:to>
                        <a:srgbClr val="BFBFBF"/>
                      </p:to>
                    </p:animClr>
                  </p:subTnLst>
                </p:cTn>
              </p:par>
            </p:tnLst>
          </p:tmpl>
        </p:tmplLst>
      </p:bldP>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el en items">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1998" cy="6857999"/>
          </a:xfrm>
          <a:prstGeom prst="rect">
            <a:avLst/>
          </a:prstGeom>
        </p:spPr>
      </p:pic>
      <p:sp>
        <p:nvSpPr>
          <p:cNvPr id="13" name="Tijdelijke aanduiding voor inhoud 2"/>
          <p:cNvSpPr>
            <a:spLocks noGrp="1"/>
          </p:cNvSpPr>
          <p:nvPr>
            <p:ph idx="1" hasCustomPrompt="1"/>
          </p:nvPr>
        </p:nvSpPr>
        <p:spPr>
          <a:xfrm>
            <a:off x="1201272" y="1729520"/>
            <a:ext cx="9753600" cy="3640339"/>
          </a:xfrm>
          <a:prstGeom prst="rect">
            <a:avLst/>
          </a:prstGeom>
        </p:spPr>
        <p:txBody>
          <a:bodyPr>
            <a:normAutofit/>
          </a:bodyPr>
          <a:lstStyle>
            <a:lvl1pPr marL="342900" indent="-342900">
              <a:buFont typeface="Arial" charset="0"/>
              <a:buChar char="•"/>
              <a:defRPr sz="2000" b="0" i="0" baseline="0">
                <a:latin typeface="Verdana" charset="0"/>
                <a:ea typeface="Verdana" charset="0"/>
                <a:cs typeface="Verdana"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Item 1</a:t>
            </a:r>
          </a:p>
          <a:p>
            <a:pPr lvl="0"/>
            <a:r>
              <a:rPr lang="nl-NL" dirty="0"/>
              <a:t>Item 2</a:t>
            </a:r>
          </a:p>
          <a:p>
            <a:pPr lvl="0"/>
            <a:r>
              <a:rPr lang="nl-NL" dirty="0"/>
              <a:t>Item 3</a:t>
            </a:r>
          </a:p>
          <a:p>
            <a:pPr lvl="0"/>
            <a:r>
              <a:rPr lang="nl-NL" dirty="0"/>
              <a:t>Item 4</a:t>
            </a:r>
          </a:p>
          <a:p>
            <a:pPr lvl="0"/>
            <a:r>
              <a:rPr lang="nl-NL" dirty="0"/>
              <a:t>Item 5</a:t>
            </a:r>
          </a:p>
          <a:p>
            <a:pPr lvl="0"/>
            <a:r>
              <a:rPr lang="nl-NL" dirty="0"/>
              <a:t>Item 6</a:t>
            </a:r>
          </a:p>
        </p:txBody>
      </p:sp>
      <p:sp>
        <p:nvSpPr>
          <p:cNvPr id="14" name="Titel 1"/>
          <p:cNvSpPr>
            <a:spLocks noGrp="1"/>
          </p:cNvSpPr>
          <p:nvPr>
            <p:ph type="title" hasCustomPrompt="1"/>
          </p:nvPr>
        </p:nvSpPr>
        <p:spPr>
          <a:xfrm>
            <a:off x="1219200" y="365125"/>
            <a:ext cx="9735671" cy="1203699"/>
          </a:xfrm>
        </p:spPr>
        <p:txBody>
          <a:bodyPr/>
          <a:lstStyle>
            <a:lvl1pPr algn="l">
              <a:defRPr baseline="0"/>
            </a:lvl1pPr>
          </a:lstStyle>
          <a:p>
            <a:r>
              <a:rPr lang="nl-NL" dirty="0"/>
              <a:t>Voeg een titel toe</a:t>
            </a:r>
            <a:br>
              <a:rPr lang="nl-NL" dirty="0"/>
            </a:br>
            <a:r>
              <a:rPr lang="nl-NL" dirty="0"/>
              <a:t>Extra regel</a:t>
            </a:r>
          </a:p>
        </p:txBody>
      </p:sp>
    </p:spTree>
    <p:extLst>
      <p:ext uri="{BB962C8B-B14F-4D97-AF65-F5344CB8AC3E}">
        <p14:creationId xmlns:p14="http://schemas.microsoft.com/office/powerpoint/2010/main" val="378010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subTnLst>
                                    <p:animClr clrSpc="rgb" dir="cw">
                                      <p:cBhvr override="childStyle">
                                        <p:cTn dur="1" fill="hold" display="0" masterRel="nextClick" afterEffect="1"/>
                                        <p:tgtEl>
                                          <p:spTgt spid="13">
                                            <p:txEl>
                                              <p:pRg st="0" end="0"/>
                                            </p:txEl>
                                          </p:spTgt>
                                        </p:tgtEl>
                                        <p:attrNameLst>
                                          <p:attrName>ppt_c</p:attrName>
                                        </p:attrNameLst>
                                      </p:cBhvr>
                                      <p:to>
                                        <a:srgbClr val="BFBFBF"/>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fade">
                                      <p:cBhvr>
                                        <p:cTn id="17" dur="500"/>
                                        <p:tgtEl>
                                          <p:spTgt spid="13">
                                            <p:txEl>
                                              <p:pRg st="1" end="1"/>
                                            </p:txEl>
                                          </p:spTgt>
                                        </p:tgtEl>
                                      </p:cBhvr>
                                    </p:animEffect>
                                  </p:childTnLst>
                                  <p:subTnLst>
                                    <p:animClr clrSpc="rgb" dir="cw">
                                      <p:cBhvr override="childStyle">
                                        <p:cTn dur="1" fill="hold" display="0" masterRel="nextClick" afterEffect="1"/>
                                        <p:tgtEl>
                                          <p:spTgt spid="13">
                                            <p:txEl>
                                              <p:pRg st="1" end="1"/>
                                            </p:txEl>
                                          </p:spTgt>
                                        </p:tgtEl>
                                        <p:attrNameLst>
                                          <p:attrName>ppt_c</p:attrName>
                                        </p:attrNameLst>
                                      </p:cBhvr>
                                      <p:to>
                                        <a:srgbClr val="BFBFBF"/>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fade">
                                      <p:cBhvr>
                                        <p:cTn id="22" dur="500"/>
                                        <p:tgtEl>
                                          <p:spTgt spid="13">
                                            <p:txEl>
                                              <p:pRg st="2" end="2"/>
                                            </p:txEl>
                                          </p:spTgt>
                                        </p:tgtEl>
                                      </p:cBhvr>
                                    </p:animEffect>
                                  </p:childTnLst>
                                  <p:subTnLst>
                                    <p:animClr clrSpc="rgb" dir="cw">
                                      <p:cBhvr override="childStyle">
                                        <p:cTn dur="1" fill="hold" display="0" masterRel="nextClick" afterEffect="1"/>
                                        <p:tgtEl>
                                          <p:spTgt spid="13">
                                            <p:txEl>
                                              <p:pRg st="2" end="2"/>
                                            </p:txEl>
                                          </p:spTgt>
                                        </p:tgtEl>
                                        <p:attrNameLst>
                                          <p:attrName>ppt_c</p:attrName>
                                        </p:attrNameLst>
                                      </p:cBhvr>
                                      <p:to>
                                        <a:srgbClr val="BFBFBF"/>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fade">
                                      <p:cBhvr>
                                        <p:cTn id="27" dur="500"/>
                                        <p:tgtEl>
                                          <p:spTgt spid="13">
                                            <p:txEl>
                                              <p:pRg st="3" end="3"/>
                                            </p:txEl>
                                          </p:spTgt>
                                        </p:tgtEl>
                                      </p:cBhvr>
                                    </p:animEffect>
                                  </p:childTnLst>
                                  <p:subTnLst>
                                    <p:animClr clrSpc="rgb" dir="cw">
                                      <p:cBhvr override="childStyle">
                                        <p:cTn dur="1" fill="hold" display="0" masterRel="nextClick" afterEffect="1"/>
                                        <p:tgtEl>
                                          <p:spTgt spid="13">
                                            <p:txEl>
                                              <p:pRg st="3" end="3"/>
                                            </p:txEl>
                                          </p:spTgt>
                                        </p:tgtEl>
                                        <p:attrNameLst>
                                          <p:attrName>ppt_c</p:attrName>
                                        </p:attrNameLst>
                                      </p:cBhvr>
                                      <p:to>
                                        <a:srgbClr val="BFBFBF"/>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xEl>
                                              <p:pRg st="4" end="4"/>
                                            </p:txEl>
                                          </p:spTgt>
                                        </p:tgtEl>
                                        <p:attrNameLst>
                                          <p:attrName>style.visibility</p:attrName>
                                        </p:attrNameLst>
                                      </p:cBhvr>
                                      <p:to>
                                        <p:strVal val="visible"/>
                                      </p:to>
                                    </p:set>
                                    <p:animEffect transition="in" filter="fade">
                                      <p:cBhvr>
                                        <p:cTn id="32" dur="500"/>
                                        <p:tgtEl>
                                          <p:spTgt spid="13">
                                            <p:txEl>
                                              <p:pRg st="4" end="4"/>
                                            </p:txEl>
                                          </p:spTgt>
                                        </p:tgtEl>
                                      </p:cBhvr>
                                    </p:animEffect>
                                  </p:childTnLst>
                                  <p:subTnLst>
                                    <p:animClr clrSpc="rgb" dir="cw">
                                      <p:cBhvr override="childStyle">
                                        <p:cTn dur="1" fill="hold" display="0" masterRel="nextClick" afterEffect="1"/>
                                        <p:tgtEl>
                                          <p:spTgt spid="13">
                                            <p:txEl>
                                              <p:pRg st="4" end="4"/>
                                            </p:txEl>
                                          </p:spTgt>
                                        </p:tgtEl>
                                        <p:attrNameLst>
                                          <p:attrName>ppt_c</p:attrName>
                                        </p:attrNameLst>
                                      </p:cBhvr>
                                      <p:to>
                                        <a:srgbClr val="BFBFBF"/>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xEl>
                                              <p:pRg st="5" end="5"/>
                                            </p:txEl>
                                          </p:spTgt>
                                        </p:tgtEl>
                                        <p:attrNameLst>
                                          <p:attrName>style.visibility</p:attrName>
                                        </p:attrNameLst>
                                      </p:cBhvr>
                                      <p:to>
                                        <p:strVal val="visible"/>
                                      </p:to>
                                    </p:set>
                                    <p:animEffect transition="in" filter="fade">
                                      <p:cBhvr>
                                        <p:cTn id="37" dur="500"/>
                                        <p:tgtEl>
                                          <p:spTgt spid="13">
                                            <p:txEl>
                                              <p:pRg st="5" end="5"/>
                                            </p:txEl>
                                          </p:spTgt>
                                        </p:tgtEl>
                                      </p:cBhvr>
                                    </p:animEffect>
                                  </p:childTnLst>
                                  <p:subTnLst>
                                    <p:animClr clrSpc="rgb" dir="cw">
                                      <p:cBhvr override="childStyle">
                                        <p:cTn dur="1" fill="hold" display="0" masterRel="nextClick" afterEffect="1"/>
                                        <p:tgtEl>
                                          <p:spTgt spid="13">
                                            <p:txEl>
                                              <p:pRg st="5" end="5"/>
                                            </p:txEl>
                                          </p:spTgt>
                                        </p:tgtEl>
                                        <p:attrNameLst>
                                          <p:attrName>ppt_c</p:attrName>
                                        </p:attrNameLst>
                                      </p:cBhvr>
                                      <p:to>
                                        <a:srgbClr val="BFBFB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tmplLst>
          <p:tmpl lvl="1">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rgbClr val="BFBFBF"/>
                      </p:to>
                    </p:animClr>
                  </p:subTnLst>
                </p:cTn>
              </p:par>
            </p:tnLst>
          </p:tmpl>
        </p:tmplLst>
      </p:bldP>
      <p:bldP spid="14" grpId="0"/>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el en items - Witte achtergrond met huisstijlelementen - 1">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jdelijke aanduiding voor inhoud 2"/>
          <p:cNvSpPr>
            <a:spLocks noGrp="1"/>
          </p:cNvSpPr>
          <p:nvPr>
            <p:ph idx="1" hasCustomPrompt="1"/>
          </p:nvPr>
        </p:nvSpPr>
        <p:spPr>
          <a:xfrm>
            <a:off x="1201272" y="2141315"/>
            <a:ext cx="9753600" cy="3228543"/>
          </a:xfrm>
          <a:prstGeom prst="rect">
            <a:avLst/>
          </a:prstGeom>
        </p:spPr>
        <p:txBody>
          <a:bodyPr>
            <a:normAutofit/>
          </a:bodyPr>
          <a:lstStyle>
            <a:lvl1pPr marL="342900" indent="-342900">
              <a:buFont typeface="Arial" charset="0"/>
              <a:buChar char="•"/>
              <a:defRPr sz="2000" b="0" i="0" baseline="0">
                <a:latin typeface="Verdana" charset="0"/>
                <a:ea typeface="Verdana" charset="0"/>
                <a:cs typeface="Verdana"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Item 1</a:t>
            </a:r>
          </a:p>
          <a:p>
            <a:pPr lvl="0"/>
            <a:r>
              <a:rPr lang="nl-NL" dirty="0"/>
              <a:t>Item 2</a:t>
            </a:r>
          </a:p>
          <a:p>
            <a:pPr lvl="0"/>
            <a:r>
              <a:rPr lang="nl-NL" dirty="0"/>
              <a:t>Item 3</a:t>
            </a:r>
          </a:p>
          <a:p>
            <a:pPr lvl="0"/>
            <a:r>
              <a:rPr lang="nl-NL" dirty="0"/>
              <a:t>Item 4</a:t>
            </a:r>
          </a:p>
          <a:p>
            <a:pPr lvl="0"/>
            <a:r>
              <a:rPr lang="nl-NL" dirty="0"/>
              <a:t>Item 5</a:t>
            </a:r>
          </a:p>
          <a:p>
            <a:pPr lvl="0"/>
            <a:r>
              <a:rPr lang="nl-NL" dirty="0"/>
              <a:t>Item 6</a:t>
            </a:r>
          </a:p>
        </p:txBody>
      </p:sp>
      <p:sp>
        <p:nvSpPr>
          <p:cNvPr id="11" name="Titel 1"/>
          <p:cNvSpPr>
            <a:spLocks noGrp="1"/>
          </p:cNvSpPr>
          <p:nvPr>
            <p:ph type="title" hasCustomPrompt="1"/>
          </p:nvPr>
        </p:nvSpPr>
        <p:spPr>
          <a:xfrm>
            <a:off x="1219200" y="1198502"/>
            <a:ext cx="9753600" cy="792344"/>
          </a:xfrm>
        </p:spPr>
        <p:txBody>
          <a:bodyPr/>
          <a:lstStyle>
            <a:lvl1pPr algn="l">
              <a:defRPr/>
            </a:lvl1pPr>
          </a:lstStyle>
          <a:p>
            <a:r>
              <a:rPr lang="nl-NL" dirty="0"/>
              <a:t>Voeg een titel toe</a:t>
            </a:r>
          </a:p>
        </p:txBody>
      </p:sp>
    </p:spTree>
    <p:extLst>
      <p:ext uri="{BB962C8B-B14F-4D97-AF65-F5344CB8AC3E}">
        <p14:creationId xmlns:p14="http://schemas.microsoft.com/office/powerpoint/2010/main" val="17981596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el en items - Witte achtergrond met huisstijlelementen - 2">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7" name="Tijdelijke aanduiding voor inhoud 2"/>
          <p:cNvSpPr>
            <a:spLocks noGrp="1"/>
          </p:cNvSpPr>
          <p:nvPr>
            <p:ph idx="1" hasCustomPrompt="1"/>
          </p:nvPr>
        </p:nvSpPr>
        <p:spPr>
          <a:xfrm>
            <a:off x="1201272" y="2141315"/>
            <a:ext cx="9753600" cy="3228543"/>
          </a:xfrm>
          <a:prstGeom prst="rect">
            <a:avLst/>
          </a:prstGeom>
        </p:spPr>
        <p:txBody>
          <a:bodyPr>
            <a:normAutofit/>
          </a:bodyPr>
          <a:lstStyle>
            <a:lvl1pPr marL="342900" indent="-342900">
              <a:buFont typeface="Arial" charset="0"/>
              <a:buChar char="•"/>
              <a:defRPr sz="2000" b="0" i="0" baseline="0">
                <a:latin typeface="Verdana" charset="0"/>
                <a:ea typeface="Verdana" charset="0"/>
                <a:cs typeface="Verdana"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Item 1</a:t>
            </a:r>
          </a:p>
          <a:p>
            <a:pPr lvl="0"/>
            <a:r>
              <a:rPr lang="nl-NL" dirty="0"/>
              <a:t>Item 2</a:t>
            </a:r>
          </a:p>
          <a:p>
            <a:pPr lvl="0"/>
            <a:r>
              <a:rPr lang="nl-NL" dirty="0"/>
              <a:t>Item 3</a:t>
            </a:r>
          </a:p>
          <a:p>
            <a:pPr lvl="0"/>
            <a:r>
              <a:rPr lang="nl-NL" dirty="0"/>
              <a:t>Item 4</a:t>
            </a:r>
          </a:p>
          <a:p>
            <a:pPr lvl="0"/>
            <a:r>
              <a:rPr lang="nl-NL" dirty="0"/>
              <a:t>Item 5</a:t>
            </a:r>
          </a:p>
          <a:p>
            <a:pPr lvl="0"/>
            <a:r>
              <a:rPr lang="nl-NL" dirty="0"/>
              <a:t>Item 6</a:t>
            </a:r>
          </a:p>
        </p:txBody>
      </p:sp>
      <p:sp>
        <p:nvSpPr>
          <p:cNvPr id="8" name="Titel 1"/>
          <p:cNvSpPr>
            <a:spLocks noGrp="1"/>
          </p:cNvSpPr>
          <p:nvPr>
            <p:ph type="title" hasCustomPrompt="1"/>
          </p:nvPr>
        </p:nvSpPr>
        <p:spPr>
          <a:xfrm>
            <a:off x="1219200" y="1198502"/>
            <a:ext cx="9753600" cy="792344"/>
          </a:xfrm>
        </p:spPr>
        <p:txBody>
          <a:bodyPr/>
          <a:lstStyle>
            <a:lvl1pPr algn="l">
              <a:defRPr/>
            </a:lvl1pPr>
          </a:lstStyle>
          <a:p>
            <a:r>
              <a:rPr lang="nl-NL" dirty="0"/>
              <a:t>Voeg een titel toe</a:t>
            </a:r>
          </a:p>
        </p:txBody>
      </p:sp>
    </p:spTree>
    <p:extLst>
      <p:ext uri="{BB962C8B-B14F-4D97-AF65-F5344CB8AC3E}">
        <p14:creationId xmlns:p14="http://schemas.microsoft.com/office/powerpoint/2010/main" val="26847407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el en items - Witte achtergrond met huisstijlelementen - 3">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7" name="Tijdelijke aanduiding voor inhoud 2"/>
          <p:cNvSpPr>
            <a:spLocks noGrp="1"/>
          </p:cNvSpPr>
          <p:nvPr>
            <p:ph idx="1" hasCustomPrompt="1"/>
          </p:nvPr>
        </p:nvSpPr>
        <p:spPr>
          <a:xfrm>
            <a:off x="1201272" y="2141315"/>
            <a:ext cx="9753600" cy="3228543"/>
          </a:xfrm>
          <a:prstGeom prst="rect">
            <a:avLst/>
          </a:prstGeom>
        </p:spPr>
        <p:txBody>
          <a:bodyPr>
            <a:normAutofit/>
          </a:bodyPr>
          <a:lstStyle>
            <a:lvl1pPr marL="342900" indent="-342900">
              <a:buFont typeface="Arial" charset="0"/>
              <a:buChar char="•"/>
              <a:defRPr sz="2000" b="0" i="0" baseline="0">
                <a:latin typeface="Verdana" charset="0"/>
                <a:ea typeface="Verdana" charset="0"/>
                <a:cs typeface="Verdana"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Item 1</a:t>
            </a:r>
          </a:p>
          <a:p>
            <a:pPr lvl="0"/>
            <a:r>
              <a:rPr lang="nl-NL" dirty="0"/>
              <a:t>Item 2</a:t>
            </a:r>
          </a:p>
          <a:p>
            <a:pPr lvl="0"/>
            <a:r>
              <a:rPr lang="nl-NL" dirty="0"/>
              <a:t>Item 3</a:t>
            </a:r>
          </a:p>
          <a:p>
            <a:pPr lvl="0"/>
            <a:r>
              <a:rPr lang="nl-NL" dirty="0"/>
              <a:t>Item 4</a:t>
            </a:r>
          </a:p>
          <a:p>
            <a:pPr lvl="0"/>
            <a:r>
              <a:rPr lang="nl-NL" dirty="0"/>
              <a:t>Item 5</a:t>
            </a:r>
          </a:p>
          <a:p>
            <a:pPr lvl="0"/>
            <a:r>
              <a:rPr lang="nl-NL" dirty="0"/>
              <a:t>Item 6</a:t>
            </a:r>
          </a:p>
        </p:txBody>
      </p:sp>
      <p:sp>
        <p:nvSpPr>
          <p:cNvPr id="8" name="Titel 1"/>
          <p:cNvSpPr>
            <a:spLocks noGrp="1"/>
          </p:cNvSpPr>
          <p:nvPr>
            <p:ph type="title" hasCustomPrompt="1"/>
          </p:nvPr>
        </p:nvSpPr>
        <p:spPr>
          <a:xfrm>
            <a:off x="1219200" y="1198502"/>
            <a:ext cx="9753600" cy="792344"/>
          </a:xfrm>
        </p:spPr>
        <p:txBody>
          <a:bodyPr/>
          <a:lstStyle>
            <a:lvl1pPr algn="l">
              <a:defRPr/>
            </a:lvl1pPr>
          </a:lstStyle>
          <a:p>
            <a:r>
              <a:rPr lang="nl-NL" dirty="0"/>
              <a:t>Voeg een titel toe</a:t>
            </a:r>
          </a:p>
        </p:txBody>
      </p:sp>
    </p:spTree>
    <p:extLst>
      <p:ext uri="{BB962C8B-B14F-4D97-AF65-F5344CB8AC3E}">
        <p14:creationId xmlns:p14="http://schemas.microsoft.com/office/powerpoint/2010/main" val="75836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subTnLst>
                                    <p:animClr clrSpc="rgb" dir="cw">
                                      <p:cBhvr override="childStyle">
                                        <p:cTn dur="1" fill="hold" display="0" masterRel="nextClick" afterEffect="1"/>
                                        <p:tgtEl>
                                          <p:spTgt spid="7">
                                            <p:txEl>
                                              <p:pRg st="0" end="0"/>
                                            </p:txEl>
                                          </p:spTgt>
                                        </p:tgtEl>
                                        <p:attrNameLst>
                                          <p:attrName>ppt_c</p:attrName>
                                        </p:attrNameLst>
                                      </p:cBhvr>
                                      <p:to>
                                        <a:srgbClr val="BFBFBF"/>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subTnLst>
                                    <p:animClr clrSpc="rgb" dir="cw">
                                      <p:cBhvr override="childStyle">
                                        <p:cTn dur="1" fill="hold" display="0" masterRel="nextClick" afterEffect="1"/>
                                        <p:tgtEl>
                                          <p:spTgt spid="7">
                                            <p:txEl>
                                              <p:pRg st="1" end="1"/>
                                            </p:txEl>
                                          </p:spTgt>
                                        </p:tgtEl>
                                        <p:attrNameLst>
                                          <p:attrName>ppt_c</p:attrName>
                                        </p:attrNameLst>
                                      </p:cBhvr>
                                      <p:to>
                                        <a:srgbClr val="BFBFBF"/>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subTnLst>
                                    <p:animClr clrSpc="rgb" dir="cw">
                                      <p:cBhvr override="childStyle">
                                        <p:cTn dur="1" fill="hold" display="0" masterRel="nextClick" afterEffect="1"/>
                                        <p:tgtEl>
                                          <p:spTgt spid="7">
                                            <p:txEl>
                                              <p:pRg st="2" end="2"/>
                                            </p:txEl>
                                          </p:spTgt>
                                        </p:tgtEl>
                                        <p:attrNameLst>
                                          <p:attrName>ppt_c</p:attrName>
                                        </p:attrNameLst>
                                      </p:cBhvr>
                                      <p:to>
                                        <a:srgbClr val="BFBFBF"/>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500"/>
                                        <p:tgtEl>
                                          <p:spTgt spid="7">
                                            <p:txEl>
                                              <p:pRg st="3" end="3"/>
                                            </p:txEl>
                                          </p:spTgt>
                                        </p:tgtEl>
                                      </p:cBhvr>
                                    </p:animEffect>
                                  </p:childTnLst>
                                  <p:subTnLst>
                                    <p:animClr clrSpc="rgb" dir="cw">
                                      <p:cBhvr override="childStyle">
                                        <p:cTn dur="1" fill="hold" display="0" masterRel="nextClick" afterEffect="1"/>
                                        <p:tgtEl>
                                          <p:spTgt spid="7">
                                            <p:txEl>
                                              <p:pRg st="3" end="3"/>
                                            </p:txEl>
                                          </p:spTgt>
                                        </p:tgtEl>
                                        <p:attrNameLst>
                                          <p:attrName>ppt_c</p:attrName>
                                        </p:attrNameLst>
                                      </p:cBhvr>
                                      <p:to>
                                        <a:srgbClr val="BFBFBF"/>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fade">
                                      <p:cBhvr>
                                        <p:cTn id="32" dur="500"/>
                                        <p:tgtEl>
                                          <p:spTgt spid="7">
                                            <p:txEl>
                                              <p:pRg st="4" end="4"/>
                                            </p:txEl>
                                          </p:spTgt>
                                        </p:tgtEl>
                                      </p:cBhvr>
                                    </p:animEffect>
                                  </p:childTnLst>
                                  <p:subTnLst>
                                    <p:animClr clrSpc="rgb" dir="cw">
                                      <p:cBhvr override="childStyle">
                                        <p:cTn dur="1" fill="hold" display="0" masterRel="nextClick" afterEffect="1"/>
                                        <p:tgtEl>
                                          <p:spTgt spid="7">
                                            <p:txEl>
                                              <p:pRg st="4" end="4"/>
                                            </p:txEl>
                                          </p:spTgt>
                                        </p:tgtEl>
                                        <p:attrNameLst>
                                          <p:attrName>ppt_c</p:attrName>
                                        </p:attrNameLst>
                                      </p:cBhvr>
                                      <p:to>
                                        <a:srgbClr val="BFBFBF"/>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fade">
                                      <p:cBhvr>
                                        <p:cTn id="37" dur="500"/>
                                        <p:tgtEl>
                                          <p:spTgt spid="7">
                                            <p:txEl>
                                              <p:pRg st="5" end="5"/>
                                            </p:txEl>
                                          </p:spTgt>
                                        </p:tgtEl>
                                      </p:cBhvr>
                                    </p:animEffect>
                                  </p:childTnLst>
                                  <p:subTnLst>
                                    <p:animClr clrSpc="rgb" dir="cw">
                                      <p:cBhvr override="childStyle">
                                        <p:cTn dur="1" fill="hold" display="0" masterRel="nextClick" afterEffect="1"/>
                                        <p:tgtEl>
                                          <p:spTgt spid="7">
                                            <p:txEl>
                                              <p:pRg st="5" end="5"/>
                                            </p:txEl>
                                          </p:spTgt>
                                        </p:tgtEl>
                                        <p:attrNameLst>
                                          <p:attrName>ppt_c</p:attrName>
                                        </p:attrNameLst>
                                      </p:cBhvr>
                                      <p:to>
                                        <a:srgbClr val="BFBFB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10"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subTnLst>
                    <p:animClr clrSpc="rgb" dir="cw">
                      <p:cBhvr override="childStyle">
                        <p:cTn dur="1" fill="hold" display="0" masterRel="nextClick" afterEffect="1"/>
                        <p:tgtEl>
                          <p:spTgt spid="7"/>
                        </p:tgtEl>
                        <p:attrNameLst>
                          <p:attrName>ppt_c</p:attrName>
                        </p:attrNameLst>
                      </p:cBhvr>
                      <p:to>
                        <a:srgbClr val="BFBFBF"/>
                      </p:to>
                    </p:animClr>
                  </p:subTnLst>
                </p:cTn>
              </p:par>
            </p:tnLst>
          </p:tmpl>
        </p:tmplLst>
      </p:bldP>
      <p:bldP spid="8" grpId="0"/>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kst - Witte achtergrond">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7" name="Titel 1"/>
          <p:cNvSpPr>
            <a:spLocks noGrp="1"/>
          </p:cNvSpPr>
          <p:nvPr>
            <p:ph type="title" hasCustomPrompt="1"/>
          </p:nvPr>
        </p:nvSpPr>
        <p:spPr>
          <a:xfrm>
            <a:off x="1927412" y="1628729"/>
            <a:ext cx="8337176" cy="3600543"/>
          </a:xfrm>
        </p:spPr>
        <p:txBody>
          <a:bodyPr>
            <a:normAutofit/>
          </a:bodyPr>
          <a:lstStyle>
            <a:lvl1pPr algn="ctr">
              <a:defRPr sz="4400"/>
            </a:lvl1pPr>
          </a:lstStyle>
          <a:p>
            <a:r>
              <a:rPr lang="nl-NL" dirty="0"/>
              <a:t>Voeg een tekst toe</a:t>
            </a:r>
          </a:p>
        </p:txBody>
      </p:sp>
    </p:spTree>
    <p:extLst>
      <p:ext uri="{BB962C8B-B14F-4D97-AF65-F5344CB8AC3E}">
        <p14:creationId xmlns:p14="http://schemas.microsoft.com/office/powerpoint/2010/main" val="74324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kst - Witte achtergrond met huisstijlelementen - 1">
    <p:bg>
      <p:bgPr>
        <a:solidFill>
          <a:schemeClr val="bg1"/>
        </a:solidFill>
        <a:effectLst/>
      </p:bgPr>
    </p:bg>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7" name="Titel 1"/>
          <p:cNvSpPr>
            <a:spLocks noGrp="1"/>
          </p:cNvSpPr>
          <p:nvPr>
            <p:ph type="title" hasCustomPrompt="1"/>
          </p:nvPr>
        </p:nvSpPr>
        <p:spPr>
          <a:xfrm>
            <a:off x="1927412" y="1628729"/>
            <a:ext cx="8337176" cy="3600543"/>
          </a:xfrm>
        </p:spPr>
        <p:txBody>
          <a:bodyPr>
            <a:normAutofit/>
          </a:bodyPr>
          <a:lstStyle>
            <a:lvl1pPr algn="ctr">
              <a:defRPr sz="4400"/>
            </a:lvl1pPr>
          </a:lstStyle>
          <a:p>
            <a:r>
              <a:rPr lang="nl-NL" dirty="0"/>
              <a:t>Voeg een tekst toe</a:t>
            </a:r>
          </a:p>
        </p:txBody>
      </p:sp>
    </p:spTree>
    <p:extLst>
      <p:ext uri="{BB962C8B-B14F-4D97-AF65-F5344CB8AC3E}">
        <p14:creationId xmlns:p14="http://schemas.microsoft.com/office/powerpoint/2010/main" val="18485525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kst - Witte achtergrond met huisstijlelementen - 2">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6" name="Titel 1"/>
          <p:cNvSpPr>
            <a:spLocks noGrp="1"/>
          </p:cNvSpPr>
          <p:nvPr>
            <p:ph type="title" hasCustomPrompt="1"/>
          </p:nvPr>
        </p:nvSpPr>
        <p:spPr>
          <a:xfrm>
            <a:off x="1927412" y="1628729"/>
            <a:ext cx="8337176" cy="3600543"/>
          </a:xfrm>
        </p:spPr>
        <p:txBody>
          <a:bodyPr>
            <a:normAutofit/>
          </a:bodyPr>
          <a:lstStyle>
            <a:lvl1pPr algn="ctr">
              <a:defRPr sz="4400"/>
            </a:lvl1pPr>
          </a:lstStyle>
          <a:p>
            <a:r>
              <a:rPr lang="nl-NL" dirty="0"/>
              <a:t>Voeg een tekst toe</a:t>
            </a:r>
          </a:p>
        </p:txBody>
      </p:sp>
    </p:spTree>
    <p:extLst>
      <p:ext uri="{BB962C8B-B14F-4D97-AF65-F5344CB8AC3E}">
        <p14:creationId xmlns:p14="http://schemas.microsoft.com/office/powerpoint/2010/main" val="39311068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kst - Witte achtergrond met huisstijlelementen - 3">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6" name="Titel 1"/>
          <p:cNvSpPr>
            <a:spLocks noGrp="1"/>
          </p:cNvSpPr>
          <p:nvPr>
            <p:ph type="title" hasCustomPrompt="1"/>
          </p:nvPr>
        </p:nvSpPr>
        <p:spPr>
          <a:xfrm>
            <a:off x="1927412" y="1628729"/>
            <a:ext cx="8337176" cy="3600543"/>
          </a:xfrm>
        </p:spPr>
        <p:txBody>
          <a:bodyPr>
            <a:normAutofit/>
          </a:bodyPr>
          <a:lstStyle>
            <a:lvl1pPr algn="ctr">
              <a:defRPr sz="4400"/>
            </a:lvl1pPr>
          </a:lstStyle>
          <a:p>
            <a:r>
              <a:rPr lang="nl-NL" dirty="0"/>
              <a:t>Voeg een tekst toe</a:t>
            </a:r>
          </a:p>
        </p:txBody>
      </p:sp>
    </p:spTree>
    <p:extLst>
      <p:ext uri="{BB962C8B-B14F-4D97-AF65-F5344CB8AC3E}">
        <p14:creationId xmlns:p14="http://schemas.microsoft.com/office/powerpoint/2010/main" val="1858614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kst - Blauwe achtergrond">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7" name="Titel 1"/>
          <p:cNvSpPr>
            <a:spLocks noGrp="1"/>
          </p:cNvSpPr>
          <p:nvPr>
            <p:ph type="title" hasCustomPrompt="1"/>
          </p:nvPr>
        </p:nvSpPr>
        <p:spPr>
          <a:xfrm>
            <a:off x="1927412" y="1628729"/>
            <a:ext cx="8337176" cy="3600543"/>
          </a:xfrm>
        </p:spPr>
        <p:txBody>
          <a:bodyPr>
            <a:normAutofit/>
          </a:bodyPr>
          <a:lstStyle>
            <a:lvl1pPr algn="ctr">
              <a:defRPr sz="4400">
                <a:solidFill>
                  <a:schemeClr val="bg1"/>
                </a:solidFill>
              </a:defRPr>
            </a:lvl1pPr>
          </a:lstStyle>
          <a:p>
            <a:r>
              <a:rPr lang="nl-NL" dirty="0"/>
              <a:t>Voeg een tekst toe</a:t>
            </a:r>
          </a:p>
        </p:txBody>
      </p:sp>
    </p:spTree>
    <p:extLst>
      <p:ext uri="{BB962C8B-B14F-4D97-AF65-F5344CB8AC3E}">
        <p14:creationId xmlns:p14="http://schemas.microsoft.com/office/powerpoint/2010/main" val="104764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ussenblad - Hoofdstuk 5 - Witte achtergrond">
    <p:spTree>
      <p:nvGrpSpPr>
        <p:cNvPr id="1" name=""/>
        <p:cNvGrpSpPr/>
        <p:nvPr/>
      </p:nvGrpSpPr>
      <p:grpSpPr>
        <a:xfrm>
          <a:off x="0" y="0"/>
          <a:ext cx="0" cy="0"/>
          <a:chOff x="0" y="0"/>
          <a:chExt cx="0" cy="0"/>
        </a:xfrm>
      </p:grpSpPr>
      <p:pic>
        <p:nvPicPr>
          <p:cNvPr id="12" name="Afbeelding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3"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4" name="Tekstvak 13"/>
          <p:cNvSpPr txBox="1"/>
          <p:nvPr userDrawn="1"/>
        </p:nvSpPr>
        <p:spPr>
          <a:xfrm>
            <a:off x="1524000" y="1463894"/>
            <a:ext cx="2851230" cy="2246769"/>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05</a:t>
            </a:r>
          </a:p>
        </p:txBody>
      </p:sp>
    </p:spTree>
    <p:extLst>
      <p:ext uri="{BB962C8B-B14F-4D97-AF65-F5344CB8AC3E}">
        <p14:creationId xmlns:p14="http://schemas.microsoft.com/office/powerpoint/2010/main" val="51380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kst - Blauwe achtergrond met huisstijlelementen - 1">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3" name="Titel 1"/>
          <p:cNvSpPr>
            <a:spLocks noGrp="1"/>
          </p:cNvSpPr>
          <p:nvPr>
            <p:ph type="title" hasCustomPrompt="1"/>
          </p:nvPr>
        </p:nvSpPr>
        <p:spPr>
          <a:xfrm>
            <a:off x="1927412" y="1628729"/>
            <a:ext cx="8337176" cy="3600543"/>
          </a:xfrm>
        </p:spPr>
        <p:txBody>
          <a:bodyPr>
            <a:normAutofit/>
          </a:bodyPr>
          <a:lstStyle>
            <a:lvl1pPr algn="ctr">
              <a:defRPr sz="4400">
                <a:solidFill>
                  <a:schemeClr val="bg1"/>
                </a:solidFill>
              </a:defRPr>
            </a:lvl1pPr>
          </a:lstStyle>
          <a:p>
            <a:r>
              <a:rPr lang="nl-NL" dirty="0"/>
              <a:t>Voeg een tekst toe</a:t>
            </a:r>
          </a:p>
        </p:txBody>
      </p:sp>
    </p:spTree>
    <p:extLst>
      <p:ext uri="{BB962C8B-B14F-4D97-AF65-F5344CB8AC3E}">
        <p14:creationId xmlns:p14="http://schemas.microsoft.com/office/powerpoint/2010/main" val="242609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kst - Blauwe achtergrond met huisstijlelementen - 2">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2" name="Titel 1"/>
          <p:cNvSpPr>
            <a:spLocks noGrp="1"/>
          </p:cNvSpPr>
          <p:nvPr>
            <p:ph type="title" hasCustomPrompt="1"/>
          </p:nvPr>
        </p:nvSpPr>
        <p:spPr>
          <a:xfrm>
            <a:off x="1927412" y="1628729"/>
            <a:ext cx="8337176" cy="3600543"/>
          </a:xfrm>
        </p:spPr>
        <p:txBody>
          <a:bodyPr>
            <a:normAutofit/>
          </a:bodyPr>
          <a:lstStyle>
            <a:lvl1pPr algn="ctr">
              <a:defRPr sz="4400">
                <a:solidFill>
                  <a:schemeClr val="bg1"/>
                </a:solidFill>
              </a:defRPr>
            </a:lvl1pPr>
          </a:lstStyle>
          <a:p>
            <a:r>
              <a:rPr lang="nl-NL" dirty="0"/>
              <a:t>Voeg een tekst toe</a:t>
            </a:r>
          </a:p>
        </p:txBody>
      </p:sp>
    </p:spTree>
    <p:extLst>
      <p:ext uri="{BB962C8B-B14F-4D97-AF65-F5344CB8AC3E}">
        <p14:creationId xmlns:p14="http://schemas.microsoft.com/office/powerpoint/2010/main" val="146556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kst - Blauwe achtergrond met huisstijlelementen - 3">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2" name="Titel 1"/>
          <p:cNvSpPr>
            <a:spLocks noGrp="1"/>
          </p:cNvSpPr>
          <p:nvPr>
            <p:ph type="title" hasCustomPrompt="1"/>
          </p:nvPr>
        </p:nvSpPr>
        <p:spPr>
          <a:xfrm>
            <a:off x="1927412" y="1628729"/>
            <a:ext cx="8337176" cy="3600543"/>
          </a:xfrm>
        </p:spPr>
        <p:txBody>
          <a:bodyPr>
            <a:normAutofit/>
          </a:bodyPr>
          <a:lstStyle>
            <a:lvl1pPr algn="ctr">
              <a:defRPr sz="4400">
                <a:solidFill>
                  <a:schemeClr val="bg1"/>
                </a:solidFill>
              </a:defRPr>
            </a:lvl1pPr>
          </a:lstStyle>
          <a:p>
            <a:r>
              <a:rPr lang="nl-NL" dirty="0"/>
              <a:t>Voeg een tekst toe</a:t>
            </a:r>
          </a:p>
        </p:txBody>
      </p:sp>
    </p:spTree>
    <p:extLst>
      <p:ext uri="{BB962C8B-B14F-4D97-AF65-F5344CB8AC3E}">
        <p14:creationId xmlns:p14="http://schemas.microsoft.com/office/powerpoint/2010/main" val="80303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chermvullende afbeelding">
    <p:spTree>
      <p:nvGrpSpPr>
        <p:cNvPr id="1" name=""/>
        <p:cNvGrpSpPr/>
        <p:nvPr/>
      </p:nvGrpSpPr>
      <p:grpSpPr>
        <a:xfrm>
          <a:off x="0" y="0"/>
          <a:ext cx="0" cy="0"/>
          <a:chOff x="0" y="0"/>
          <a:chExt cx="0" cy="0"/>
        </a:xfrm>
      </p:grpSpPr>
      <p:sp>
        <p:nvSpPr>
          <p:cNvPr id="3" name="Rechthoek 2"/>
          <p:cNvSpPr/>
          <p:nvPr userDrawn="1"/>
        </p:nvSpPr>
        <p:spPr>
          <a:xfrm>
            <a:off x="0" y="-1"/>
            <a:ext cx="12192000" cy="68580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 name="Tekstvak 3"/>
          <p:cNvSpPr txBox="1"/>
          <p:nvPr userDrawn="1"/>
        </p:nvSpPr>
        <p:spPr>
          <a:xfrm>
            <a:off x="2127011" y="2828836"/>
            <a:ext cx="7937978" cy="1323439"/>
          </a:xfrm>
          <a:prstGeom prst="rect">
            <a:avLst/>
          </a:prstGeom>
          <a:noFill/>
        </p:spPr>
        <p:txBody>
          <a:bodyPr wrap="square" rtlCol="0">
            <a:spAutoFit/>
          </a:bodyPr>
          <a:lstStyle/>
          <a:p>
            <a:pPr algn="ctr"/>
            <a:r>
              <a:rPr lang="nl-NL" sz="4000" b="0" i="0" dirty="0">
                <a:solidFill>
                  <a:srgbClr val="1D2362"/>
                </a:solidFill>
                <a:latin typeface="Verdana" charset="0"/>
                <a:ea typeface="Verdana" charset="0"/>
                <a:cs typeface="Verdana" charset="0"/>
              </a:rPr>
              <a:t>Plaats hier </a:t>
            </a:r>
            <a:r>
              <a:rPr lang="nl-NL" sz="4000" b="0" i="0" baseline="0" dirty="0">
                <a:solidFill>
                  <a:srgbClr val="1D2362"/>
                </a:solidFill>
                <a:latin typeface="Verdana" charset="0"/>
                <a:ea typeface="Verdana" charset="0"/>
                <a:cs typeface="Verdana" charset="0"/>
              </a:rPr>
              <a:t>een </a:t>
            </a:r>
            <a:r>
              <a:rPr lang="nl-NL" sz="4000" b="0" i="0" dirty="0" err="1">
                <a:solidFill>
                  <a:srgbClr val="1D2362"/>
                </a:solidFill>
                <a:latin typeface="Verdana" charset="0"/>
                <a:ea typeface="Verdana" charset="0"/>
                <a:cs typeface="Verdana" charset="0"/>
              </a:rPr>
              <a:t>schermvullende</a:t>
            </a:r>
            <a:r>
              <a:rPr lang="nl-NL" sz="4000" b="0" i="0" dirty="0">
                <a:solidFill>
                  <a:srgbClr val="1D2362"/>
                </a:solidFill>
                <a:latin typeface="Verdana" charset="0"/>
                <a:ea typeface="Verdana" charset="0"/>
                <a:cs typeface="Verdana" charset="0"/>
              </a:rPr>
              <a:t> </a:t>
            </a:r>
            <a:r>
              <a:rPr lang="nl-NL" sz="4000" b="0" i="0" baseline="0" dirty="0">
                <a:solidFill>
                  <a:srgbClr val="1D2362"/>
                </a:solidFill>
                <a:latin typeface="Verdana" charset="0"/>
                <a:ea typeface="Verdana" charset="0"/>
                <a:cs typeface="Verdana" charset="0"/>
              </a:rPr>
              <a:t>afbeelding</a:t>
            </a:r>
            <a:endParaRPr lang="nl-NL" sz="4000" b="0" i="0" dirty="0">
              <a:solidFill>
                <a:srgbClr val="1D2362"/>
              </a:solidFill>
              <a:latin typeface="Verdana" charset="0"/>
              <a:ea typeface="Verdana" charset="0"/>
              <a:cs typeface="Verdana" charset="0"/>
            </a:endParaRPr>
          </a:p>
        </p:txBody>
      </p:sp>
    </p:spTree>
    <p:extLst>
      <p:ext uri="{BB962C8B-B14F-4D97-AF65-F5344CB8AC3E}">
        <p14:creationId xmlns:p14="http://schemas.microsoft.com/office/powerpoint/2010/main" val="29470044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Logo">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5580" y="1913685"/>
            <a:ext cx="4040841" cy="3030631"/>
          </a:xfrm>
          <a:prstGeom prst="rect">
            <a:avLst/>
          </a:prstGeom>
        </p:spPr>
      </p:pic>
    </p:spTree>
    <p:extLst>
      <p:ext uri="{BB962C8B-B14F-4D97-AF65-F5344CB8AC3E}">
        <p14:creationId xmlns:p14="http://schemas.microsoft.com/office/powerpoint/2010/main" val="320188226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elpagina">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7" name="Titel 1"/>
          <p:cNvSpPr>
            <a:spLocks noGrp="1"/>
          </p:cNvSpPr>
          <p:nvPr>
            <p:ph type="ctrTitle" hasCustomPrompt="1"/>
          </p:nvPr>
        </p:nvSpPr>
        <p:spPr>
          <a:xfrm>
            <a:off x="1524000" y="753035"/>
            <a:ext cx="9144000" cy="2967328"/>
          </a:xfrm>
          <a:prstGeom prst="rect">
            <a:avLst/>
          </a:prstGeom>
        </p:spPr>
        <p:txBody>
          <a:bodyPr anchor="ctr">
            <a:normAutofit/>
          </a:bodyPr>
          <a:lstStyle>
            <a:lvl1pPr algn="ctr">
              <a:defRPr sz="6600" b="0" i="0" spc="0" baseline="0">
                <a:solidFill>
                  <a:srgbClr val="1D2362"/>
                </a:solidFill>
                <a:latin typeface="Verdana" charset="0"/>
                <a:ea typeface="Verdana" charset="0"/>
                <a:cs typeface="Verdana" charset="0"/>
              </a:defRPr>
            </a:lvl1pPr>
          </a:lstStyle>
          <a:p>
            <a:r>
              <a:rPr lang="nl-NL" dirty="0"/>
              <a:t>Titelpagina</a:t>
            </a:r>
          </a:p>
        </p:txBody>
      </p:sp>
      <p:sp>
        <p:nvSpPr>
          <p:cNvPr id="8" name="Ondertitel 2"/>
          <p:cNvSpPr>
            <a:spLocks noGrp="1"/>
          </p:cNvSpPr>
          <p:nvPr>
            <p:ph type="subTitle" idx="1" hasCustomPrompt="1"/>
          </p:nvPr>
        </p:nvSpPr>
        <p:spPr>
          <a:xfrm>
            <a:off x="1524000" y="3720363"/>
            <a:ext cx="9144000" cy="887496"/>
          </a:xfrm>
          <a:prstGeom prst="rect">
            <a:avLst/>
          </a:prstGeom>
        </p:spPr>
        <p:txBody>
          <a:bodyPr anchor="ctr">
            <a:normAutofit/>
          </a:bodyPr>
          <a:lstStyle>
            <a:lvl1pPr marL="0" indent="0" algn="ctr">
              <a:buNone/>
              <a:defRPr sz="2400" b="0" i="0" baseline="0">
                <a:solidFill>
                  <a:srgbClr val="67BFB5"/>
                </a:solidFill>
                <a:latin typeface="Verdana" charset="0"/>
                <a:ea typeface="Verdana" charset="0"/>
                <a:cs typeface="Verdan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Plaats voor een ondertitel, datum, etc.</a:t>
            </a:r>
          </a:p>
        </p:txBody>
      </p:sp>
    </p:spTree>
    <p:extLst>
      <p:ext uri="{BB962C8B-B14F-4D97-AF65-F5344CB8AC3E}">
        <p14:creationId xmlns:p14="http://schemas.microsoft.com/office/powerpoint/2010/main" val="281863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pic>
        <p:nvPicPr>
          <p:cNvPr id="11" name="Afbeelding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66"/>
            <a:ext cx="12191998" cy="6857999"/>
          </a:xfrm>
          <a:prstGeom prst="rect">
            <a:avLst/>
          </a:prstGeom>
        </p:spPr>
      </p:pic>
      <p:pic>
        <p:nvPicPr>
          <p:cNvPr id="9" name="Afbeelding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
            <a:ext cx="12191998" cy="6857999"/>
          </a:xfrm>
          <a:prstGeom prst="rect">
            <a:avLst/>
          </a:prstGeom>
        </p:spPr>
      </p:pic>
      <p:sp>
        <p:nvSpPr>
          <p:cNvPr id="7" name="Tijdelijke aanduiding voor inhoud 2"/>
          <p:cNvSpPr>
            <a:spLocks noGrp="1"/>
          </p:cNvSpPr>
          <p:nvPr>
            <p:ph idx="1" hasCustomPrompt="1"/>
          </p:nvPr>
        </p:nvSpPr>
        <p:spPr>
          <a:xfrm>
            <a:off x="5459505" y="1729520"/>
            <a:ext cx="6343426" cy="3640339"/>
          </a:xfrm>
          <a:prstGeom prst="rect">
            <a:avLst/>
          </a:prstGeom>
        </p:spPr>
        <p:txBody>
          <a:bodyPr>
            <a:normAutofit/>
          </a:bodyPr>
          <a:lstStyle>
            <a:lvl1pPr marL="342900" indent="-342900">
              <a:buFont typeface="Arial" charset="0"/>
              <a:buChar char="•"/>
              <a:defRPr sz="2000" b="0" i="0" baseline="0">
                <a:latin typeface="Verdana" charset="0"/>
                <a:ea typeface="Verdana" charset="0"/>
                <a:cs typeface="Verdana"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Item 1</a:t>
            </a:r>
          </a:p>
          <a:p>
            <a:pPr lvl="0"/>
            <a:r>
              <a:rPr lang="nl-NL" dirty="0"/>
              <a:t>Item 2</a:t>
            </a:r>
          </a:p>
          <a:p>
            <a:pPr lvl="0"/>
            <a:r>
              <a:rPr lang="nl-NL" dirty="0"/>
              <a:t>Item 3</a:t>
            </a:r>
          </a:p>
          <a:p>
            <a:pPr lvl="0"/>
            <a:r>
              <a:rPr lang="nl-NL" dirty="0"/>
              <a:t>Item 4</a:t>
            </a:r>
          </a:p>
          <a:p>
            <a:pPr lvl="0"/>
            <a:r>
              <a:rPr lang="nl-NL" dirty="0"/>
              <a:t>Item 5</a:t>
            </a:r>
          </a:p>
          <a:p>
            <a:pPr lvl="0"/>
            <a:r>
              <a:rPr lang="nl-NL" dirty="0"/>
              <a:t>Item 6</a:t>
            </a:r>
          </a:p>
        </p:txBody>
      </p:sp>
      <p:sp>
        <p:nvSpPr>
          <p:cNvPr id="2" name="Titel 1"/>
          <p:cNvSpPr>
            <a:spLocks noGrp="1"/>
          </p:cNvSpPr>
          <p:nvPr>
            <p:ph type="title" hasCustomPrompt="1"/>
          </p:nvPr>
        </p:nvSpPr>
        <p:spPr>
          <a:xfrm>
            <a:off x="5459505" y="365125"/>
            <a:ext cx="6343425" cy="1203699"/>
          </a:xfrm>
        </p:spPr>
        <p:txBody>
          <a:bodyPr/>
          <a:lstStyle>
            <a:lvl1pPr algn="l">
              <a:defRPr b="0" i="0">
                <a:latin typeface="Verdana" charset="0"/>
                <a:ea typeface="Verdana" charset="0"/>
                <a:cs typeface="Verdana" charset="0"/>
              </a:defRPr>
            </a:lvl1pPr>
          </a:lstStyle>
          <a:p>
            <a:r>
              <a:rPr lang="nl-NL" dirty="0"/>
              <a:t>Voeg een titel toe</a:t>
            </a:r>
          </a:p>
        </p:txBody>
      </p:sp>
      <p:sp>
        <p:nvSpPr>
          <p:cNvPr id="12" name="Rechthoek 11"/>
          <p:cNvSpPr/>
          <p:nvPr userDrawn="1"/>
        </p:nvSpPr>
        <p:spPr>
          <a:xfrm>
            <a:off x="0" y="0"/>
            <a:ext cx="5235388" cy="68580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jdelijke aanduiding voor tekst 5"/>
          <p:cNvSpPr>
            <a:spLocks noGrp="1"/>
          </p:cNvSpPr>
          <p:nvPr>
            <p:ph type="body" sz="quarter" idx="10" hasCustomPrompt="1"/>
          </p:nvPr>
        </p:nvSpPr>
        <p:spPr>
          <a:xfrm>
            <a:off x="610301" y="2969550"/>
            <a:ext cx="4014787" cy="918900"/>
          </a:xfrm>
          <a:prstGeom prst="rect">
            <a:avLst/>
          </a:prstGeom>
        </p:spPr>
        <p:txBody>
          <a:bodyPr anchor="ctr">
            <a:normAutofit/>
          </a:bodyPr>
          <a:lstStyle>
            <a:lvl1pPr marL="0" indent="0" algn="ctr">
              <a:buNone/>
              <a:defRPr sz="2400" b="0" i="0" baseline="0">
                <a:latin typeface="Verdana" charset="0"/>
                <a:ea typeface="Verdana" charset="0"/>
                <a:cs typeface="Verdana" charset="0"/>
              </a:defRPr>
            </a:lvl1pPr>
          </a:lstStyle>
          <a:p>
            <a:pPr lvl="0"/>
            <a:r>
              <a:rPr lang="nl-NL" dirty="0"/>
              <a:t>Plaats hier een afbeelding</a:t>
            </a:r>
          </a:p>
        </p:txBody>
      </p:sp>
    </p:spTree>
    <p:extLst>
      <p:ext uri="{BB962C8B-B14F-4D97-AF65-F5344CB8AC3E}">
        <p14:creationId xmlns:p14="http://schemas.microsoft.com/office/powerpoint/2010/main" val="404702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childTnLst>
                                  <p:subTnLst>
                                    <p:animClr clrSpc="rgb" dir="cw">
                                      <p:cBhvr override="childStyle">
                                        <p:cTn dur="1" fill="hold" display="0" masterRel="nextClick" afterEffect="1"/>
                                        <p:tgtEl>
                                          <p:spTgt spid="7">
                                            <p:txEl>
                                              <p:pRg st="1" end="1"/>
                                            </p:txEl>
                                          </p:spTgt>
                                        </p:tgtEl>
                                        <p:attrNameLst>
                                          <p:attrName>ppt_c</p:attrName>
                                        </p:attrNameLst>
                                      </p:cBhvr>
                                      <p:to>
                                        <a:srgbClr val="BFBFBF"/>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childTnLst>
                                  <p:subTnLst>
                                    <p:animClr clrSpc="rgb" dir="cw">
                                      <p:cBhvr override="childStyle">
                                        <p:cTn dur="1" fill="hold" display="0" masterRel="nextClick" afterEffect="1"/>
                                        <p:tgtEl>
                                          <p:spTgt spid="7">
                                            <p:txEl>
                                              <p:pRg st="2" end="2"/>
                                            </p:txEl>
                                          </p:spTgt>
                                        </p:tgtEl>
                                        <p:attrNameLst>
                                          <p:attrName>ppt_c</p:attrName>
                                        </p:attrNameLst>
                                      </p:cBhvr>
                                      <p:to>
                                        <a:srgbClr val="BFBFBF"/>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1000"/>
                                        <p:tgtEl>
                                          <p:spTgt spid="7">
                                            <p:txEl>
                                              <p:pRg st="3" end="3"/>
                                            </p:txEl>
                                          </p:spTgt>
                                        </p:tgtEl>
                                      </p:cBhvr>
                                    </p:animEffect>
                                  </p:childTnLst>
                                  <p:subTnLst>
                                    <p:animClr clrSpc="rgb" dir="cw">
                                      <p:cBhvr override="childStyle">
                                        <p:cTn dur="1" fill="hold" display="0" masterRel="nextClick" afterEffect="1"/>
                                        <p:tgtEl>
                                          <p:spTgt spid="7">
                                            <p:txEl>
                                              <p:pRg st="3" end="3"/>
                                            </p:txEl>
                                          </p:spTgt>
                                        </p:tgtEl>
                                        <p:attrNameLst>
                                          <p:attrName>ppt_c</p:attrName>
                                        </p:attrNameLst>
                                      </p:cBhvr>
                                      <p:to>
                                        <a:srgbClr val="BFBFBF"/>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1000"/>
                                        <p:tgtEl>
                                          <p:spTgt spid="7">
                                            <p:txEl>
                                              <p:pRg st="4" end="4"/>
                                            </p:txEl>
                                          </p:spTgt>
                                        </p:tgtEl>
                                      </p:cBhvr>
                                    </p:animEffect>
                                  </p:childTnLst>
                                  <p:subTnLst>
                                    <p:animClr clrSpc="rgb" dir="cw">
                                      <p:cBhvr override="childStyle">
                                        <p:cTn dur="1" fill="hold" display="0" masterRel="nextClick" afterEffect="1"/>
                                        <p:tgtEl>
                                          <p:spTgt spid="7">
                                            <p:txEl>
                                              <p:pRg st="4" end="4"/>
                                            </p:txEl>
                                          </p:spTgt>
                                        </p:tgtEl>
                                        <p:attrNameLst>
                                          <p:attrName>ppt_c</p:attrName>
                                        </p:attrNameLst>
                                      </p:cBhvr>
                                      <p:to>
                                        <a:srgbClr val="BFBFBF"/>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1000"/>
                                        <p:tgtEl>
                                          <p:spTgt spid="7">
                                            <p:txEl>
                                              <p:pRg st="5" end="5"/>
                                            </p:txEl>
                                          </p:spTgt>
                                        </p:tgtEl>
                                      </p:cBhvr>
                                    </p:animEffect>
                                  </p:childTnLst>
                                  <p:subTnLst>
                                    <p:animClr clrSpc="rgb" dir="cw">
                                      <p:cBhvr override="childStyle">
                                        <p:cTn dur="1" fill="hold" display="0" masterRel="nextClick" afterEffect="1"/>
                                        <p:tgtEl>
                                          <p:spTgt spid="7">
                                            <p:txEl>
                                              <p:pRg st="5" end="5"/>
                                            </p:txEl>
                                          </p:spTgt>
                                        </p:tgtEl>
                                        <p:attrNameLst>
                                          <p:attrName>ppt_c</p:attrName>
                                        </p:attrNameLst>
                                      </p:cBhvr>
                                      <p:to>
                                        <a:srgbClr val="BFBFBF"/>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fade">
                                      <p:cBhvr>
                                        <p:cTn id="37" dur="1000"/>
                                        <p:tgtEl>
                                          <p:spTgt spid="7">
                                            <p:txEl>
                                              <p:pRg st="0" end="0"/>
                                            </p:txEl>
                                          </p:spTgt>
                                        </p:tgtEl>
                                      </p:cBhvr>
                                    </p:animEffect>
                                  </p:childTnLst>
                                  <p:subTnLst>
                                    <p:animClr clrSpc="rgb" dir="cw">
                                      <p:cBhvr override="childStyle">
                                        <p:cTn dur="1" fill="hold" display="0" masterRel="nextClick" afterEffect="1"/>
                                        <p:tgtEl>
                                          <p:spTgt spid="7">
                                            <p:txEl>
                                              <p:pRg st="0" end="0"/>
                                            </p:txEl>
                                          </p:spTgt>
                                        </p:tgtEl>
                                        <p:attrNameLst>
                                          <p:attrName>ppt_c</p:attrName>
                                        </p:attrNameLst>
                                      </p:cBhvr>
                                      <p:to>
                                        <a:srgbClr val="BFBFB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tmplLst>
          <p:tmpl lvl="1">
            <p:tnLst>
              <p:par>
                <p:cTn presetID="10"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subTnLst>
                    <p:animClr clrSpc="rgb" dir="cw">
                      <p:cBhvr override="childStyle">
                        <p:cTn dur="1" fill="hold" display="0" masterRel="nextClick" afterEffect="1"/>
                        <p:tgtEl>
                          <p:spTgt spid="7"/>
                        </p:tgtEl>
                        <p:attrNameLst>
                          <p:attrName>ppt_c</p:attrName>
                        </p:attrNameLst>
                      </p:cBhvr>
                      <p:to>
                        <a:srgbClr val="BFBFBF"/>
                      </p:to>
                    </p:animClr>
                  </p:subTnLst>
                </p:cTn>
              </p:par>
            </p:tnLst>
          </p:tmpl>
        </p:tmplLst>
      </p:bldP>
      <p:bldP spid="2" grpId="0"/>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ussenblad - Hoofdstukken - Witte achtergrond">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7" name="Titel 1"/>
          <p:cNvSpPr>
            <a:spLocks noGrp="1"/>
          </p:cNvSpPr>
          <p:nvPr>
            <p:ph type="ctrTitle" hasCustomPrompt="1"/>
          </p:nvPr>
        </p:nvSpPr>
        <p:spPr>
          <a:xfrm>
            <a:off x="1524000" y="753035"/>
            <a:ext cx="9144000" cy="2967328"/>
          </a:xfrm>
          <a:prstGeom prst="rect">
            <a:avLst/>
          </a:prstGeom>
        </p:spPr>
        <p:txBody>
          <a:bodyPr anchor="ctr">
            <a:normAutofit/>
          </a:bodyPr>
          <a:lstStyle>
            <a:lvl1pPr algn="ctr">
              <a:defRPr sz="6600" b="0" i="0" spc="0" baseline="0">
                <a:solidFill>
                  <a:srgbClr val="1D2362"/>
                </a:solidFill>
                <a:latin typeface="Verdana" charset="0"/>
                <a:ea typeface="Verdana" charset="0"/>
                <a:cs typeface="Verdana" charset="0"/>
              </a:defRPr>
            </a:lvl1pPr>
          </a:lstStyle>
          <a:p>
            <a:r>
              <a:rPr lang="nl-NL" dirty="0"/>
              <a:t>Titel van</a:t>
            </a:r>
            <a:br>
              <a:rPr lang="nl-NL" dirty="0"/>
            </a:br>
            <a:r>
              <a:rPr lang="nl-NL" dirty="0"/>
              <a:t>het hoofdstuk</a:t>
            </a:r>
          </a:p>
        </p:txBody>
      </p:sp>
      <p:sp>
        <p:nvSpPr>
          <p:cNvPr id="8" name="Ondertitel 2"/>
          <p:cNvSpPr>
            <a:spLocks noGrp="1"/>
          </p:cNvSpPr>
          <p:nvPr>
            <p:ph type="subTitle" idx="1" hasCustomPrompt="1"/>
          </p:nvPr>
        </p:nvSpPr>
        <p:spPr>
          <a:xfrm>
            <a:off x="1524000" y="3720363"/>
            <a:ext cx="9144000" cy="887496"/>
          </a:xfrm>
          <a:prstGeom prst="rect">
            <a:avLst/>
          </a:prstGeom>
        </p:spPr>
        <p:txBody>
          <a:bodyPr anchor="ctr">
            <a:normAutofit/>
          </a:bodyPr>
          <a:lstStyle>
            <a:lvl1pPr marL="0" indent="0" algn="ctr">
              <a:buNone/>
              <a:defRPr sz="2400" b="0" i="0" baseline="0">
                <a:solidFill>
                  <a:srgbClr val="67BFB5"/>
                </a:solidFill>
                <a:latin typeface="Verdana" charset="0"/>
                <a:ea typeface="Verdana" charset="0"/>
                <a:cs typeface="Verdan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Hoofdstuk #</a:t>
            </a:r>
          </a:p>
        </p:txBody>
      </p:sp>
    </p:spTree>
    <p:extLst>
      <p:ext uri="{BB962C8B-B14F-4D97-AF65-F5344CB8AC3E}">
        <p14:creationId xmlns:p14="http://schemas.microsoft.com/office/powerpoint/2010/main" val="55449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ussenblad - Hoofdstuk 1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7"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8" name="Tekstvak 7"/>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01</a:t>
            </a:r>
          </a:p>
        </p:txBody>
      </p:sp>
    </p:spTree>
    <p:extLst>
      <p:ext uri="{BB962C8B-B14F-4D97-AF65-F5344CB8AC3E}">
        <p14:creationId xmlns:p14="http://schemas.microsoft.com/office/powerpoint/2010/main" val="386708279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ussenblad - Hoofdstuk 2 - Witte achtergron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10" name="Titel 1"/>
          <p:cNvSpPr>
            <a:spLocks noGrp="1"/>
          </p:cNvSpPr>
          <p:nvPr>
            <p:ph type="ctrTitle" hasCustomPrompt="1"/>
          </p:nvPr>
        </p:nvSpPr>
        <p:spPr>
          <a:xfrm>
            <a:off x="4537276" y="1843603"/>
            <a:ext cx="6130723" cy="2730945"/>
          </a:xfrm>
          <a:prstGeom prst="rect">
            <a:avLst/>
          </a:prstGeom>
        </p:spPr>
        <p:txBody>
          <a:bodyPr anchor="t">
            <a:normAutofit/>
          </a:bodyPr>
          <a:lstStyle>
            <a:lvl1pPr algn="l">
              <a:defRPr sz="6600" b="0" i="0" spc="0" baseline="0">
                <a:solidFill>
                  <a:srgbClr val="1D2362"/>
                </a:solidFill>
                <a:latin typeface="Verdana" charset="0"/>
                <a:ea typeface="Verdana" charset="0"/>
                <a:cs typeface="Verdana" charset="0"/>
              </a:defRPr>
            </a:lvl1pPr>
          </a:lstStyle>
          <a:p>
            <a:r>
              <a:rPr lang="nl-NL" dirty="0"/>
              <a:t>Typ hier de titel van het hoofdstuk</a:t>
            </a:r>
          </a:p>
        </p:txBody>
      </p:sp>
      <p:sp>
        <p:nvSpPr>
          <p:cNvPr id="11" name="Tekstvak 10"/>
          <p:cNvSpPr txBox="1"/>
          <p:nvPr userDrawn="1"/>
        </p:nvSpPr>
        <p:spPr>
          <a:xfrm>
            <a:off x="1524000" y="1463894"/>
            <a:ext cx="2851230" cy="2323713"/>
          </a:xfrm>
          <a:prstGeom prst="rect">
            <a:avLst/>
          </a:prstGeom>
          <a:noFill/>
        </p:spPr>
        <p:txBody>
          <a:bodyPr wrap="square" rtlCol="0" anchor="t">
            <a:spAutoFit/>
          </a:bodyPr>
          <a:lstStyle/>
          <a:p>
            <a:r>
              <a:rPr lang="nl-NL" sz="14000" b="1" i="0" dirty="0">
                <a:solidFill>
                  <a:srgbClr val="67BFB5"/>
                </a:solidFill>
                <a:latin typeface="Verdana" charset="0"/>
                <a:ea typeface="Verdana" charset="0"/>
                <a:cs typeface="Verdana" charset="0"/>
              </a:rPr>
              <a:t>02</a:t>
            </a:r>
          </a:p>
        </p:txBody>
      </p:sp>
    </p:spTree>
    <p:extLst>
      <p:ext uri="{BB962C8B-B14F-4D97-AF65-F5344CB8AC3E}">
        <p14:creationId xmlns:p14="http://schemas.microsoft.com/office/powerpoint/2010/main" val="172111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slideLayout" Target="../slideLayouts/slideLayout237.xml"/><Relationship Id="rId18" Type="http://schemas.openxmlformats.org/officeDocument/2006/relationships/slideLayout" Target="../slideLayouts/slideLayout242.xml"/><Relationship Id="rId26" Type="http://schemas.openxmlformats.org/officeDocument/2006/relationships/slideLayout" Target="../slideLayouts/slideLayout250.xml"/><Relationship Id="rId39" Type="http://schemas.openxmlformats.org/officeDocument/2006/relationships/slideLayout" Target="../slideLayouts/slideLayout263.xml"/><Relationship Id="rId3" Type="http://schemas.openxmlformats.org/officeDocument/2006/relationships/slideLayout" Target="../slideLayouts/slideLayout227.xml"/><Relationship Id="rId21" Type="http://schemas.openxmlformats.org/officeDocument/2006/relationships/slideLayout" Target="../slideLayouts/slideLayout245.xml"/><Relationship Id="rId34" Type="http://schemas.openxmlformats.org/officeDocument/2006/relationships/slideLayout" Target="../slideLayouts/slideLayout258.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17" Type="http://schemas.openxmlformats.org/officeDocument/2006/relationships/slideLayout" Target="../slideLayouts/slideLayout241.xml"/><Relationship Id="rId25" Type="http://schemas.openxmlformats.org/officeDocument/2006/relationships/slideLayout" Target="../slideLayouts/slideLayout249.xml"/><Relationship Id="rId33" Type="http://schemas.openxmlformats.org/officeDocument/2006/relationships/slideLayout" Target="../slideLayouts/slideLayout257.xml"/><Relationship Id="rId38" Type="http://schemas.openxmlformats.org/officeDocument/2006/relationships/slideLayout" Target="../slideLayouts/slideLayout262.xml"/><Relationship Id="rId2" Type="http://schemas.openxmlformats.org/officeDocument/2006/relationships/slideLayout" Target="../slideLayouts/slideLayout226.xml"/><Relationship Id="rId16" Type="http://schemas.openxmlformats.org/officeDocument/2006/relationships/slideLayout" Target="../slideLayouts/slideLayout240.xml"/><Relationship Id="rId20" Type="http://schemas.openxmlformats.org/officeDocument/2006/relationships/slideLayout" Target="../slideLayouts/slideLayout244.xml"/><Relationship Id="rId29" Type="http://schemas.openxmlformats.org/officeDocument/2006/relationships/slideLayout" Target="../slideLayouts/slideLayout253.xml"/><Relationship Id="rId41" Type="http://schemas.openxmlformats.org/officeDocument/2006/relationships/theme" Target="../theme/theme10.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24" Type="http://schemas.openxmlformats.org/officeDocument/2006/relationships/slideLayout" Target="../slideLayouts/slideLayout248.xml"/><Relationship Id="rId32" Type="http://schemas.openxmlformats.org/officeDocument/2006/relationships/slideLayout" Target="../slideLayouts/slideLayout256.xml"/><Relationship Id="rId37" Type="http://schemas.openxmlformats.org/officeDocument/2006/relationships/slideLayout" Target="../slideLayouts/slideLayout261.xml"/><Relationship Id="rId40" Type="http://schemas.openxmlformats.org/officeDocument/2006/relationships/slideLayout" Target="../slideLayouts/slideLayout264.xml"/><Relationship Id="rId5" Type="http://schemas.openxmlformats.org/officeDocument/2006/relationships/slideLayout" Target="../slideLayouts/slideLayout229.xml"/><Relationship Id="rId15" Type="http://schemas.openxmlformats.org/officeDocument/2006/relationships/slideLayout" Target="../slideLayouts/slideLayout239.xml"/><Relationship Id="rId23" Type="http://schemas.openxmlformats.org/officeDocument/2006/relationships/slideLayout" Target="../slideLayouts/slideLayout247.xml"/><Relationship Id="rId28" Type="http://schemas.openxmlformats.org/officeDocument/2006/relationships/slideLayout" Target="../slideLayouts/slideLayout252.xml"/><Relationship Id="rId36" Type="http://schemas.openxmlformats.org/officeDocument/2006/relationships/slideLayout" Target="../slideLayouts/slideLayout260.xml"/><Relationship Id="rId10" Type="http://schemas.openxmlformats.org/officeDocument/2006/relationships/slideLayout" Target="../slideLayouts/slideLayout234.xml"/><Relationship Id="rId19" Type="http://schemas.openxmlformats.org/officeDocument/2006/relationships/slideLayout" Target="../slideLayouts/slideLayout243.xml"/><Relationship Id="rId31" Type="http://schemas.openxmlformats.org/officeDocument/2006/relationships/slideLayout" Target="../slideLayouts/slideLayout255.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slideLayout" Target="../slideLayouts/slideLayout238.xml"/><Relationship Id="rId22" Type="http://schemas.openxmlformats.org/officeDocument/2006/relationships/slideLayout" Target="../slideLayouts/slideLayout246.xml"/><Relationship Id="rId27" Type="http://schemas.openxmlformats.org/officeDocument/2006/relationships/slideLayout" Target="../slideLayouts/slideLayout251.xml"/><Relationship Id="rId30" Type="http://schemas.openxmlformats.org/officeDocument/2006/relationships/slideLayout" Target="../slideLayouts/slideLayout254.xml"/><Relationship Id="rId35" Type="http://schemas.openxmlformats.org/officeDocument/2006/relationships/slideLayout" Target="../slideLayouts/slideLayout259.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267.xml"/><Relationship Id="rId7" Type="http://schemas.openxmlformats.org/officeDocument/2006/relationships/image" Target="../media/image23.jpg"/><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theme" Target="../theme/theme11.xml"/><Relationship Id="rId5" Type="http://schemas.openxmlformats.org/officeDocument/2006/relationships/slideLayout" Target="../slideLayouts/slideLayout269.xml"/><Relationship Id="rId4" Type="http://schemas.openxmlformats.org/officeDocument/2006/relationships/slideLayout" Target="../slideLayouts/slideLayout26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slideLayout" Target="../slideLayouts/slideLayout282.xml"/><Relationship Id="rId18" Type="http://schemas.openxmlformats.org/officeDocument/2006/relationships/slideLayout" Target="../slideLayouts/slideLayout287.xml"/><Relationship Id="rId26" Type="http://schemas.openxmlformats.org/officeDocument/2006/relationships/slideLayout" Target="../slideLayouts/slideLayout295.xml"/><Relationship Id="rId39" Type="http://schemas.openxmlformats.org/officeDocument/2006/relationships/slideLayout" Target="../slideLayouts/slideLayout308.xml"/><Relationship Id="rId3" Type="http://schemas.openxmlformats.org/officeDocument/2006/relationships/slideLayout" Target="../slideLayouts/slideLayout272.xml"/><Relationship Id="rId21" Type="http://schemas.openxmlformats.org/officeDocument/2006/relationships/slideLayout" Target="../slideLayouts/slideLayout290.xml"/><Relationship Id="rId34" Type="http://schemas.openxmlformats.org/officeDocument/2006/relationships/slideLayout" Target="../slideLayouts/slideLayout303.xml"/><Relationship Id="rId7" Type="http://schemas.openxmlformats.org/officeDocument/2006/relationships/slideLayout" Target="../slideLayouts/slideLayout276.xml"/><Relationship Id="rId12" Type="http://schemas.openxmlformats.org/officeDocument/2006/relationships/slideLayout" Target="../slideLayouts/slideLayout281.xml"/><Relationship Id="rId17" Type="http://schemas.openxmlformats.org/officeDocument/2006/relationships/slideLayout" Target="../slideLayouts/slideLayout286.xml"/><Relationship Id="rId25" Type="http://schemas.openxmlformats.org/officeDocument/2006/relationships/slideLayout" Target="../slideLayouts/slideLayout294.xml"/><Relationship Id="rId33" Type="http://schemas.openxmlformats.org/officeDocument/2006/relationships/slideLayout" Target="../slideLayouts/slideLayout302.xml"/><Relationship Id="rId38" Type="http://schemas.openxmlformats.org/officeDocument/2006/relationships/slideLayout" Target="../slideLayouts/slideLayout307.xml"/><Relationship Id="rId2" Type="http://schemas.openxmlformats.org/officeDocument/2006/relationships/slideLayout" Target="../slideLayouts/slideLayout271.xml"/><Relationship Id="rId16" Type="http://schemas.openxmlformats.org/officeDocument/2006/relationships/slideLayout" Target="../slideLayouts/slideLayout285.xml"/><Relationship Id="rId20" Type="http://schemas.openxmlformats.org/officeDocument/2006/relationships/slideLayout" Target="../slideLayouts/slideLayout289.xml"/><Relationship Id="rId29" Type="http://schemas.openxmlformats.org/officeDocument/2006/relationships/slideLayout" Target="../slideLayouts/slideLayout298.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24" Type="http://schemas.openxmlformats.org/officeDocument/2006/relationships/slideLayout" Target="../slideLayouts/slideLayout293.xml"/><Relationship Id="rId32" Type="http://schemas.openxmlformats.org/officeDocument/2006/relationships/slideLayout" Target="../slideLayouts/slideLayout301.xml"/><Relationship Id="rId37" Type="http://schemas.openxmlformats.org/officeDocument/2006/relationships/slideLayout" Target="../slideLayouts/slideLayout306.xml"/><Relationship Id="rId40" Type="http://schemas.openxmlformats.org/officeDocument/2006/relationships/theme" Target="../theme/theme12.xml"/><Relationship Id="rId5" Type="http://schemas.openxmlformats.org/officeDocument/2006/relationships/slideLayout" Target="../slideLayouts/slideLayout274.xml"/><Relationship Id="rId15" Type="http://schemas.openxmlformats.org/officeDocument/2006/relationships/slideLayout" Target="../slideLayouts/slideLayout284.xml"/><Relationship Id="rId23" Type="http://schemas.openxmlformats.org/officeDocument/2006/relationships/slideLayout" Target="../slideLayouts/slideLayout292.xml"/><Relationship Id="rId28" Type="http://schemas.openxmlformats.org/officeDocument/2006/relationships/slideLayout" Target="../slideLayouts/slideLayout297.xml"/><Relationship Id="rId36" Type="http://schemas.openxmlformats.org/officeDocument/2006/relationships/slideLayout" Target="../slideLayouts/slideLayout305.xml"/><Relationship Id="rId10" Type="http://schemas.openxmlformats.org/officeDocument/2006/relationships/slideLayout" Target="../slideLayouts/slideLayout279.xml"/><Relationship Id="rId19" Type="http://schemas.openxmlformats.org/officeDocument/2006/relationships/slideLayout" Target="../slideLayouts/slideLayout288.xml"/><Relationship Id="rId31" Type="http://schemas.openxmlformats.org/officeDocument/2006/relationships/slideLayout" Target="../slideLayouts/slideLayout300.xml"/><Relationship Id="rId4" Type="http://schemas.openxmlformats.org/officeDocument/2006/relationships/slideLayout" Target="../slideLayouts/slideLayout273.xml"/><Relationship Id="rId9" Type="http://schemas.openxmlformats.org/officeDocument/2006/relationships/slideLayout" Target="../slideLayouts/slideLayout278.xml"/><Relationship Id="rId14" Type="http://schemas.openxmlformats.org/officeDocument/2006/relationships/slideLayout" Target="../slideLayouts/slideLayout283.xml"/><Relationship Id="rId22" Type="http://schemas.openxmlformats.org/officeDocument/2006/relationships/slideLayout" Target="../slideLayouts/slideLayout291.xml"/><Relationship Id="rId27" Type="http://schemas.openxmlformats.org/officeDocument/2006/relationships/slideLayout" Target="../slideLayouts/slideLayout296.xml"/><Relationship Id="rId30" Type="http://schemas.openxmlformats.org/officeDocument/2006/relationships/slideLayout" Target="../slideLayouts/slideLayout299.xml"/><Relationship Id="rId35" Type="http://schemas.openxmlformats.org/officeDocument/2006/relationships/slideLayout" Target="../slideLayouts/slideLayout30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slideLayout" Target="../slideLayouts/slideLayout321.xml"/><Relationship Id="rId18" Type="http://schemas.openxmlformats.org/officeDocument/2006/relationships/slideLayout" Target="../slideLayouts/slideLayout326.xml"/><Relationship Id="rId26" Type="http://schemas.openxmlformats.org/officeDocument/2006/relationships/slideLayout" Target="../slideLayouts/slideLayout334.xml"/><Relationship Id="rId39" Type="http://schemas.openxmlformats.org/officeDocument/2006/relationships/slideLayout" Target="../slideLayouts/slideLayout347.xml"/><Relationship Id="rId3" Type="http://schemas.openxmlformats.org/officeDocument/2006/relationships/slideLayout" Target="../slideLayouts/slideLayout311.xml"/><Relationship Id="rId21" Type="http://schemas.openxmlformats.org/officeDocument/2006/relationships/slideLayout" Target="../slideLayouts/slideLayout329.xml"/><Relationship Id="rId34" Type="http://schemas.openxmlformats.org/officeDocument/2006/relationships/slideLayout" Target="../slideLayouts/slideLayout342.xml"/><Relationship Id="rId7" Type="http://schemas.openxmlformats.org/officeDocument/2006/relationships/slideLayout" Target="../slideLayouts/slideLayout315.xml"/><Relationship Id="rId12" Type="http://schemas.openxmlformats.org/officeDocument/2006/relationships/slideLayout" Target="../slideLayouts/slideLayout320.xml"/><Relationship Id="rId17" Type="http://schemas.openxmlformats.org/officeDocument/2006/relationships/slideLayout" Target="../slideLayouts/slideLayout325.xml"/><Relationship Id="rId25" Type="http://schemas.openxmlformats.org/officeDocument/2006/relationships/slideLayout" Target="../slideLayouts/slideLayout333.xml"/><Relationship Id="rId33" Type="http://schemas.openxmlformats.org/officeDocument/2006/relationships/slideLayout" Target="../slideLayouts/slideLayout341.xml"/><Relationship Id="rId38" Type="http://schemas.openxmlformats.org/officeDocument/2006/relationships/slideLayout" Target="../slideLayouts/slideLayout346.xml"/><Relationship Id="rId2" Type="http://schemas.openxmlformats.org/officeDocument/2006/relationships/slideLayout" Target="../slideLayouts/slideLayout310.xml"/><Relationship Id="rId16" Type="http://schemas.openxmlformats.org/officeDocument/2006/relationships/slideLayout" Target="../slideLayouts/slideLayout324.xml"/><Relationship Id="rId20" Type="http://schemas.openxmlformats.org/officeDocument/2006/relationships/slideLayout" Target="../slideLayouts/slideLayout328.xml"/><Relationship Id="rId29" Type="http://schemas.openxmlformats.org/officeDocument/2006/relationships/slideLayout" Target="../slideLayouts/slideLayout337.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24" Type="http://schemas.openxmlformats.org/officeDocument/2006/relationships/slideLayout" Target="../slideLayouts/slideLayout332.xml"/><Relationship Id="rId32" Type="http://schemas.openxmlformats.org/officeDocument/2006/relationships/slideLayout" Target="../slideLayouts/slideLayout340.xml"/><Relationship Id="rId37" Type="http://schemas.openxmlformats.org/officeDocument/2006/relationships/slideLayout" Target="../slideLayouts/slideLayout345.xml"/><Relationship Id="rId40" Type="http://schemas.openxmlformats.org/officeDocument/2006/relationships/theme" Target="../theme/theme13.xml"/><Relationship Id="rId5" Type="http://schemas.openxmlformats.org/officeDocument/2006/relationships/slideLayout" Target="../slideLayouts/slideLayout313.xml"/><Relationship Id="rId15" Type="http://schemas.openxmlformats.org/officeDocument/2006/relationships/slideLayout" Target="../slideLayouts/slideLayout323.xml"/><Relationship Id="rId23" Type="http://schemas.openxmlformats.org/officeDocument/2006/relationships/slideLayout" Target="../slideLayouts/slideLayout331.xml"/><Relationship Id="rId28" Type="http://schemas.openxmlformats.org/officeDocument/2006/relationships/slideLayout" Target="../slideLayouts/slideLayout336.xml"/><Relationship Id="rId36" Type="http://schemas.openxmlformats.org/officeDocument/2006/relationships/slideLayout" Target="../slideLayouts/slideLayout344.xml"/><Relationship Id="rId10" Type="http://schemas.openxmlformats.org/officeDocument/2006/relationships/slideLayout" Target="../slideLayouts/slideLayout318.xml"/><Relationship Id="rId19" Type="http://schemas.openxmlformats.org/officeDocument/2006/relationships/slideLayout" Target="../slideLayouts/slideLayout327.xml"/><Relationship Id="rId31" Type="http://schemas.openxmlformats.org/officeDocument/2006/relationships/slideLayout" Target="../slideLayouts/slideLayout339.xml"/><Relationship Id="rId4" Type="http://schemas.openxmlformats.org/officeDocument/2006/relationships/slideLayout" Target="../slideLayouts/slideLayout312.xml"/><Relationship Id="rId9" Type="http://schemas.openxmlformats.org/officeDocument/2006/relationships/slideLayout" Target="../slideLayouts/slideLayout317.xml"/><Relationship Id="rId14" Type="http://schemas.openxmlformats.org/officeDocument/2006/relationships/slideLayout" Target="../slideLayouts/slideLayout322.xml"/><Relationship Id="rId22" Type="http://schemas.openxmlformats.org/officeDocument/2006/relationships/slideLayout" Target="../slideLayouts/slideLayout330.xml"/><Relationship Id="rId27" Type="http://schemas.openxmlformats.org/officeDocument/2006/relationships/slideLayout" Target="../slideLayouts/slideLayout335.xml"/><Relationship Id="rId30" Type="http://schemas.openxmlformats.org/officeDocument/2006/relationships/slideLayout" Target="../slideLayouts/slideLayout338.xml"/><Relationship Id="rId35" Type="http://schemas.openxmlformats.org/officeDocument/2006/relationships/slideLayout" Target="../slideLayouts/slideLayout3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55.xml"/><Relationship Id="rId13" Type="http://schemas.openxmlformats.org/officeDocument/2006/relationships/slideLayout" Target="../slideLayouts/slideLayout360.xml"/><Relationship Id="rId18" Type="http://schemas.openxmlformats.org/officeDocument/2006/relationships/slideLayout" Target="../slideLayouts/slideLayout365.xml"/><Relationship Id="rId26" Type="http://schemas.openxmlformats.org/officeDocument/2006/relationships/slideLayout" Target="../slideLayouts/slideLayout373.xml"/><Relationship Id="rId39" Type="http://schemas.openxmlformats.org/officeDocument/2006/relationships/slideLayout" Target="../slideLayouts/slideLayout386.xml"/><Relationship Id="rId3" Type="http://schemas.openxmlformats.org/officeDocument/2006/relationships/slideLayout" Target="../slideLayouts/slideLayout350.xml"/><Relationship Id="rId21" Type="http://schemas.openxmlformats.org/officeDocument/2006/relationships/slideLayout" Target="../slideLayouts/slideLayout368.xml"/><Relationship Id="rId34" Type="http://schemas.openxmlformats.org/officeDocument/2006/relationships/slideLayout" Target="../slideLayouts/slideLayout381.xml"/><Relationship Id="rId7" Type="http://schemas.openxmlformats.org/officeDocument/2006/relationships/slideLayout" Target="../slideLayouts/slideLayout354.xml"/><Relationship Id="rId12" Type="http://schemas.openxmlformats.org/officeDocument/2006/relationships/slideLayout" Target="../slideLayouts/slideLayout359.xml"/><Relationship Id="rId17" Type="http://schemas.openxmlformats.org/officeDocument/2006/relationships/slideLayout" Target="../slideLayouts/slideLayout364.xml"/><Relationship Id="rId25" Type="http://schemas.openxmlformats.org/officeDocument/2006/relationships/slideLayout" Target="../slideLayouts/slideLayout372.xml"/><Relationship Id="rId33" Type="http://schemas.openxmlformats.org/officeDocument/2006/relationships/slideLayout" Target="../slideLayouts/slideLayout380.xml"/><Relationship Id="rId38" Type="http://schemas.openxmlformats.org/officeDocument/2006/relationships/slideLayout" Target="../slideLayouts/slideLayout385.xml"/><Relationship Id="rId2" Type="http://schemas.openxmlformats.org/officeDocument/2006/relationships/slideLayout" Target="../slideLayouts/slideLayout349.xml"/><Relationship Id="rId16" Type="http://schemas.openxmlformats.org/officeDocument/2006/relationships/slideLayout" Target="../slideLayouts/slideLayout363.xml"/><Relationship Id="rId20" Type="http://schemas.openxmlformats.org/officeDocument/2006/relationships/slideLayout" Target="../slideLayouts/slideLayout367.xml"/><Relationship Id="rId29" Type="http://schemas.openxmlformats.org/officeDocument/2006/relationships/slideLayout" Target="../slideLayouts/slideLayout376.xml"/><Relationship Id="rId1" Type="http://schemas.openxmlformats.org/officeDocument/2006/relationships/slideLayout" Target="../slideLayouts/slideLayout348.xml"/><Relationship Id="rId6" Type="http://schemas.openxmlformats.org/officeDocument/2006/relationships/slideLayout" Target="../slideLayouts/slideLayout353.xml"/><Relationship Id="rId11" Type="http://schemas.openxmlformats.org/officeDocument/2006/relationships/slideLayout" Target="../slideLayouts/slideLayout358.xml"/><Relationship Id="rId24" Type="http://schemas.openxmlformats.org/officeDocument/2006/relationships/slideLayout" Target="../slideLayouts/slideLayout371.xml"/><Relationship Id="rId32" Type="http://schemas.openxmlformats.org/officeDocument/2006/relationships/slideLayout" Target="../slideLayouts/slideLayout379.xml"/><Relationship Id="rId37" Type="http://schemas.openxmlformats.org/officeDocument/2006/relationships/slideLayout" Target="../slideLayouts/slideLayout384.xml"/><Relationship Id="rId40" Type="http://schemas.openxmlformats.org/officeDocument/2006/relationships/theme" Target="../theme/theme14.xml"/><Relationship Id="rId5" Type="http://schemas.openxmlformats.org/officeDocument/2006/relationships/slideLayout" Target="../slideLayouts/slideLayout352.xml"/><Relationship Id="rId15" Type="http://schemas.openxmlformats.org/officeDocument/2006/relationships/slideLayout" Target="../slideLayouts/slideLayout362.xml"/><Relationship Id="rId23" Type="http://schemas.openxmlformats.org/officeDocument/2006/relationships/slideLayout" Target="../slideLayouts/slideLayout370.xml"/><Relationship Id="rId28" Type="http://schemas.openxmlformats.org/officeDocument/2006/relationships/slideLayout" Target="../slideLayouts/slideLayout375.xml"/><Relationship Id="rId36" Type="http://schemas.openxmlformats.org/officeDocument/2006/relationships/slideLayout" Target="../slideLayouts/slideLayout383.xml"/><Relationship Id="rId10" Type="http://schemas.openxmlformats.org/officeDocument/2006/relationships/slideLayout" Target="../slideLayouts/slideLayout357.xml"/><Relationship Id="rId19" Type="http://schemas.openxmlformats.org/officeDocument/2006/relationships/slideLayout" Target="../slideLayouts/slideLayout366.xml"/><Relationship Id="rId31" Type="http://schemas.openxmlformats.org/officeDocument/2006/relationships/slideLayout" Target="../slideLayouts/slideLayout378.xml"/><Relationship Id="rId4" Type="http://schemas.openxmlformats.org/officeDocument/2006/relationships/slideLayout" Target="../slideLayouts/slideLayout351.xml"/><Relationship Id="rId9" Type="http://schemas.openxmlformats.org/officeDocument/2006/relationships/slideLayout" Target="../slideLayouts/slideLayout356.xml"/><Relationship Id="rId14" Type="http://schemas.openxmlformats.org/officeDocument/2006/relationships/slideLayout" Target="../slideLayouts/slideLayout361.xml"/><Relationship Id="rId22" Type="http://schemas.openxmlformats.org/officeDocument/2006/relationships/slideLayout" Target="../slideLayouts/slideLayout369.xml"/><Relationship Id="rId27" Type="http://schemas.openxmlformats.org/officeDocument/2006/relationships/slideLayout" Target="../slideLayouts/slideLayout374.xml"/><Relationship Id="rId30" Type="http://schemas.openxmlformats.org/officeDocument/2006/relationships/slideLayout" Target="../slideLayouts/slideLayout377.xml"/><Relationship Id="rId35" Type="http://schemas.openxmlformats.org/officeDocument/2006/relationships/slideLayout" Target="../slideLayouts/slideLayout38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394.xml"/><Relationship Id="rId13" Type="http://schemas.openxmlformats.org/officeDocument/2006/relationships/slideLayout" Target="../slideLayouts/slideLayout399.xml"/><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slideLayout" Target="../slideLayouts/slideLayout398.xml"/><Relationship Id="rId2" Type="http://schemas.openxmlformats.org/officeDocument/2006/relationships/slideLayout" Target="../slideLayouts/slideLayout388.xml"/><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5" Type="http://schemas.openxmlformats.org/officeDocument/2006/relationships/image" Target="../media/image26.emf"/><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 Id="rId14" Type="http://schemas.openxmlformats.org/officeDocument/2006/relationships/theme" Target="../theme/theme1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11.pn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theme" Target="../theme/theme2.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image" Target="../media/image12.png"/><Relationship Id="rId5" Type="http://schemas.openxmlformats.org/officeDocument/2006/relationships/slideLayout" Target="../slideLayouts/slideLayout50.xml"/><Relationship Id="rId10" Type="http://schemas.openxmlformats.org/officeDocument/2006/relationships/theme" Target="../theme/theme3.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9" Type="http://schemas.openxmlformats.org/officeDocument/2006/relationships/slideLayout" Target="../slideLayouts/slideLayout93.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34" Type="http://schemas.openxmlformats.org/officeDocument/2006/relationships/slideLayout" Target="../slideLayouts/slideLayout88.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33" Type="http://schemas.openxmlformats.org/officeDocument/2006/relationships/slideLayout" Target="../slideLayouts/slideLayout87.xml"/><Relationship Id="rId38" Type="http://schemas.openxmlformats.org/officeDocument/2006/relationships/slideLayout" Target="../slideLayouts/slideLayout92.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29" Type="http://schemas.openxmlformats.org/officeDocument/2006/relationships/slideLayout" Target="../slideLayouts/slideLayout83.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32" Type="http://schemas.openxmlformats.org/officeDocument/2006/relationships/slideLayout" Target="../slideLayouts/slideLayout86.xml"/><Relationship Id="rId37" Type="http://schemas.openxmlformats.org/officeDocument/2006/relationships/slideLayout" Target="../slideLayouts/slideLayout91.xml"/><Relationship Id="rId40" Type="http://schemas.openxmlformats.org/officeDocument/2006/relationships/theme" Target="../theme/theme4.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slideLayout" Target="../slideLayouts/slideLayout82.xml"/><Relationship Id="rId36" Type="http://schemas.openxmlformats.org/officeDocument/2006/relationships/slideLayout" Target="../slideLayouts/slideLayout90.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31" Type="http://schemas.openxmlformats.org/officeDocument/2006/relationships/slideLayout" Target="../slideLayouts/slideLayout85.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slideLayout" Target="../slideLayouts/slideLayout81.xml"/><Relationship Id="rId30" Type="http://schemas.openxmlformats.org/officeDocument/2006/relationships/slideLayout" Target="../slideLayouts/slideLayout84.xml"/><Relationship Id="rId35" Type="http://schemas.openxmlformats.org/officeDocument/2006/relationships/slideLayout" Target="../slideLayouts/slideLayout8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26" Type="http://schemas.openxmlformats.org/officeDocument/2006/relationships/slideLayout" Target="../slideLayouts/slideLayout119.xml"/><Relationship Id="rId39" Type="http://schemas.openxmlformats.org/officeDocument/2006/relationships/slideLayout" Target="../slideLayouts/slideLayout132.xml"/><Relationship Id="rId3" Type="http://schemas.openxmlformats.org/officeDocument/2006/relationships/slideLayout" Target="../slideLayouts/slideLayout96.xml"/><Relationship Id="rId21" Type="http://schemas.openxmlformats.org/officeDocument/2006/relationships/slideLayout" Target="../slideLayouts/slideLayout114.xml"/><Relationship Id="rId34" Type="http://schemas.openxmlformats.org/officeDocument/2006/relationships/slideLayout" Target="../slideLayouts/slideLayout127.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5" Type="http://schemas.openxmlformats.org/officeDocument/2006/relationships/slideLayout" Target="../slideLayouts/slideLayout118.xml"/><Relationship Id="rId33" Type="http://schemas.openxmlformats.org/officeDocument/2006/relationships/slideLayout" Target="../slideLayouts/slideLayout126.xml"/><Relationship Id="rId38" Type="http://schemas.openxmlformats.org/officeDocument/2006/relationships/slideLayout" Target="../slideLayouts/slideLayout131.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20" Type="http://schemas.openxmlformats.org/officeDocument/2006/relationships/slideLayout" Target="../slideLayouts/slideLayout113.xml"/><Relationship Id="rId29" Type="http://schemas.openxmlformats.org/officeDocument/2006/relationships/slideLayout" Target="../slideLayouts/slideLayout122.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24" Type="http://schemas.openxmlformats.org/officeDocument/2006/relationships/slideLayout" Target="../slideLayouts/slideLayout117.xml"/><Relationship Id="rId32" Type="http://schemas.openxmlformats.org/officeDocument/2006/relationships/slideLayout" Target="../slideLayouts/slideLayout125.xml"/><Relationship Id="rId37" Type="http://schemas.openxmlformats.org/officeDocument/2006/relationships/slideLayout" Target="../slideLayouts/slideLayout130.xml"/><Relationship Id="rId40" Type="http://schemas.openxmlformats.org/officeDocument/2006/relationships/theme" Target="../theme/theme5.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23" Type="http://schemas.openxmlformats.org/officeDocument/2006/relationships/slideLayout" Target="../slideLayouts/slideLayout116.xml"/><Relationship Id="rId28" Type="http://schemas.openxmlformats.org/officeDocument/2006/relationships/slideLayout" Target="../slideLayouts/slideLayout121.xml"/><Relationship Id="rId36" Type="http://schemas.openxmlformats.org/officeDocument/2006/relationships/slideLayout" Target="../slideLayouts/slideLayout129.xml"/><Relationship Id="rId10" Type="http://schemas.openxmlformats.org/officeDocument/2006/relationships/slideLayout" Target="../slideLayouts/slideLayout103.xml"/><Relationship Id="rId19" Type="http://schemas.openxmlformats.org/officeDocument/2006/relationships/slideLayout" Target="../slideLayouts/slideLayout112.xml"/><Relationship Id="rId31" Type="http://schemas.openxmlformats.org/officeDocument/2006/relationships/slideLayout" Target="../slideLayouts/slideLayout124.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 Id="rId22" Type="http://schemas.openxmlformats.org/officeDocument/2006/relationships/slideLayout" Target="../slideLayouts/slideLayout115.xml"/><Relationship Id="rId27" Type="http://schemas.openxmlformats.org/officeDocument/2006/relationships/slideLayout" Target="../slideLayouts/slideLayout120.xml"/><Relationship Id="rId30" Type="http://schemas.openxmlformats.org/officeDocument/2006/relationships/slideLayout" Target="../slideLayouts/slideLayout123.xml"/><Relationship Id="rId35" Type="http://schemas.openxmlformats.org/officeDocument/2006/relationships/slideLayout" Target="../slideLayouts/slideLayout128.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5" Type="http://schemas.openxmlformats.org/officeDocument/2006/relationships/slideLayout" Target="../slideLayouts/slideLayout137.xml"/><Relationship Id="rId4" Type="http://schemas.openxmlformats.org/officeDocument/2006/relationships/slideLayout" Target="../slideLayouts/slideLayout136.xml"/><Relationship Id="rId9" Type="http://schemas.openxmlformats.org/officeDocument/2006/relationships/image" Target="../media/image15.emf"/></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5" Type="http://schemas.openxmlformats.org/officeDocument/2006/relationships/slideLayout" Target="../slideLayouts/slideLayout144.xml"/><Relationship Id="rId4" Type="http://schemas.openxmlformats.org/officeDocument/2006/relationships/slideLayout" Target="../slideLayouts/slideLayout143.xml"/><Relationship Id="rId9" Type="http://schemas.openxmlformats.org/officeDocument/2006/relationships/image" Target="../media/image15.emf"/></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18" Type="http://schemas.openxmlformats.org/officeDocument/2006/relationships/slideLayout" Target="../slideLayouts/slideLayout164.xml"/><Relationship Id="rId26" Type="http://schemas.openxmlformats.org/officeDocument/2006/relationships/slideLayout" Target="../slideLayouts/slideLayout172.xml"/><Relationship Id="rId39" Type="http://schemas.openxmlformats.org/officeDocument/2006/relationships/slideLayout" Target="../slideLayouts/slideLayout185.xml"/><Relationship Id="rId3" Type="http://schemas.openxmlformats.org/officeDocument/2006/relationships/slideLayout" Target="../slideLayouts/slideLayout149.xml"/><Relationship Id="rId21" Type="http://schemas.openxmlformats.org/officeDocument/2006/relationships/slideLayout" Target="../slideLayouts/slideLayout167.xml"/><Relationship Id="rId34" Type="http://schemas.openxmlformats.org/officeDocument/2006/relationships/slideLayout" Target="../slideLayouts/slideLayout180.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17" Type="http://schemas.openxmlformats.org/officeDocument/2006/relationships/slideLayout" Target="../slideLayouts/slideLayout163.xml"/><Relationship Id="rId25" Type="http://schemas.openxmlformats.org/officeDocument/2006/relationships/slideLayout" Target="../slideLayouts/slideLayout171.xml"/><Relationship Id="rId33" Type="http://schemas.openxmlformats.org/officeDocument/2006/relationships/slideLayout" Target="../slideLayouts/slideLayout179.xml"/><Relationship Id="rId38" Type="http://schemas.openxmlformats.org/officeDocument/2006/relationships/slideLayout" Target="../slideLayouts/slideLayout184.xml"/><Relationship Id="rId2" Type="http://schemas.openxmlformats.org/officeDocument/2006/relationships/slideLayout" Target="../slideLayouts/slideLayout148.xml"/><Relationship Id="rId16" Type="http://schemas.openxmlformats.org/officeDocument/2006/relationships/slideLayout" Target="../slideLayouts/slideLayout162.xml"/><Relationship Id="rId20" Type="http://schemas.openxmlformats.org/officeDocument/2006/relationships/slideLayout" Target="../slideLayouts/slideLayout166.xml"/><Relationship Id="rId29" Type="http://schemas.openxmlformats.org/officeDocument/2006/relationships/slideLayout" Target="../slideLayouts/slideLayout175.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24" Type="http://schemas.openxmlformats.org/officeDocument/2006/relationships/slideLayout" Target="../slideLayouts/slideLayout170.xml"/><Relationship Id="rId32" Type="http://schemas.openxmlformats.org/officeDocument/2006/relationships/slideLayout" Target="../slideLayouts/slideLayout178.xml"/><Relationship Id="rId37" Type="http://schemas.openxmlformats.org/officeDocument/2006/relationships/slideLayout" Target="../slideLayouts/slideLayout183.xml"/><Relationship Id="rId40" Type="http://schemas.openxmlformats.org/officeDocument/2006/relationships/theme" Target="../theme/theme8.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23" Type="http://schemas.openxmlformats.org/officeDocument/2006/relationships/slideLayout" Target="../slideLayouts/slideLayout169.xml"/><Relationship Id="rId28" Type="http://schemas.openxmlformats.org/officeDocument/2006/relationships/slideLayout" Target="../slideLayouts/slideLayout174.xml"/><Relationship Id="rId36" Type="http://schemas.openxmlformats.org/officeDocument/2006/relationships/slideLayout" Target="../slideLayouts/slideLayout182.xml"/><Relationship Id="rId10" Type="http://schemas.openxmlformats.org/officeDocument/2006/relationships/slideLayout" Target="../slideLayouts/slideLayout156.xml"/><Relationship Id="rId19" Type="http://schemas.openxmlformats.org/officeDocument/2006/relationships/slideLayout" Target="../slideLayouts/slideLayout165.xml"/><Relationship Id="rId31" Type="http://schemas.openxmlformats.org/officeDocument/2006/relationships/slideLayout" Target="../slideLayouts/slideLayout177.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 Id="rId22" Type="http://schemas.openxmlformats.org/officeDocument/2006/relationships/slideLayout" Target="../slideLayouts/slideLayout168.xml"/><Relationship Id="rId27" Type="http://schemas.openxmlformats.org/officeDocument/2006/relationships/slideLayout" Target="../slideLayouts/slideLayout173.xml"/><Relationship Id="rId30" Type="http://schemas.openxmlformats.org/officeDocument/2006/relationships/slideLayout" Target="../slideLayouts/slideLayout176.xml"/><Relationship Id="rId35" Type="http://schemas.openxmlformats.org/officeDocument/2006/relationships/slideLayout" Target="../slideLayouts/slideLayout1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18" Type="http://schemas.openxmlformats.org/officeDocument/2006/relationships/slideLayout" Target="../slideLayouts/slideLayout203.xml"/><Relationship Id="rId26" Type="http://schemas.openxmlformats.org/officeDocument/2006/relationships/slideLayout" Target="../slideLayouts/slideLayout211.xml"/><Relationship Id="rId39" Type="http://schemas.openxmlformats.org/officeDocument/2006/relationships/slideLayout" Target="../slideLayouts/slideLayout224.xml"/><Relationship Id="rId3" Type="http://schemas.openxmlformats.org/officeDocument/2006/relationships/slideLayout" Target="../slideLayouts/slideLayout188.xml"/><Relationship Id="rId21" Type="http://schemas.openxmlformats.org/officeDocument/2006/relationships/slideLayout" Target="../slideLayouts/slideLayout206.xml"/><Relationship Id="rId34" Type="http://schemas.openxmlformats.org/officeDocument/2006/relationships/slideLayout" Target="../slideLayouts/slideLayout219.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17" Type="http://schemas.openxmlformats.org/officeDocument/2006/relationships/slideLayout" Target="../slideLayouts/slideLayout202.xml"/><Relationship Id="rId25" Type="http://schemas.openxmlformats.org/officeDocument/2006/relationships/slideLayout" Target="../slideLayouts/slideLayout210.xml"/><Relationship Id="rId33" Type="http://schemas.openxmlformats.org/officeDocument/2006/relationships/slideLayout" Target="../slideLayouts/slideLayout218.xml"/><Relationship Id="rId38" Type="http://schemas.openxmlformats.org/officeDocument/2006/relationships/slideLayout" Target="../slideLayouts/slideLayout223.xml"/><Relationship Id="rId2" Type="http://schemas.openxmlformats.org/officeDocument/2006/relationships/slideLayout" Target="../slideLayouts/slideLayout187.xml"/><Relationship Id="rId16" Type="http://schemas.openxmlformats.org/officeDocument/2006/relationships/slideLayout" Target="../slideLayouts/slideLayout201.xml"/><Relationship Id="rId20" Type="http://schemas.openxmlformats.org/officeDocument/2006/relationships/slideLayout" Target="../slideLayouts/slideLayout205.xml"/><Relationship Id="rId29" Type="http://schemas.openxmlformats.org/officeDocument/2006/relationships/slideLayout" Target="../slideLayouts/slideLayout214.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24" Type="http://schemas.openxmlformats.org/officeDocument/2006/relationships/slideLayout" Target="../slideLayouts/slideLayout209.xml"/><Relationship Id="rId32" Type="http://schemas.openxmlformats.org/officeDocument/2006/relationships/slideLayout" Target="../slideLayouts/slideLayout217.xml"/><Relationship Id="rId37" Type="http://schemas.openxmlformats.org/officeDocument/2006/relationships/slideLayout" Target="../slideLayouts/slideLayout222.xml"/><Relationship Id="rId40" Type="http://schemas.openxmlformats.org/officeDocument/2006/relationships/theme" Target="../theme/theme9.xml"/><Relationship Id="rId5" Type="http://schemas.openxmlformats.org/officeDocument/2006/relationships/slideLayout" Target="../slideLayouts/slideLayout190.xml"/><Relationship Id="rId15" Type="http://schemas.openxmlformats.org/officeDocument/2006/relationships/slideLayout" Target="../slideLayouts/slideLayout200.xml"/><Relationship Id="rId23" Type="http://schemas.openxmlformats.org/officeDocument/2006/relationships/slideLayout" Target="../slideLayouts/slideLayout208.xml"/><Relationship Id="rId28" Type="http://schemas.openxmlformats.org/officeDocument/2006/relationships/slideLayout" Target="../slideLayouts/slideLayout213.xml"/><Relationship Id="rId36" Type="http://schemas.openxmlformats.org/officeDocument/2006/relationships/slideLayout" Target="../slideLayouts/slideLayout221.xml"/><Relationship Id="rId10" Type="http://schemas.openxmlformats.org/officeDocument/2006/relationships/slideLayout" Target="../slideLayouts/slideLayout195.xml"/><Relationship Id="rId19" Type="http://schemas.openxmlformats.org/officeDocument/2006/relationships/slideLayout" Target="../slideLayouts/slideLayout204.xml"/><Relationship Id="rId31" Type="http://schemas.openxmlformats.org/officeDocument/2006/relationships/slideLayout" Target="../slideLayouts/slideLayout216.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slideLayout" Target="../slideLayouts/slideLayout199.xml"/><Relationship Id="rId22" Type="http://schemas.openxmlformats.org/officeDocument/2006/relationships/slideLayout" Target="../slideLayouts/slideLayout207.xml"/><Relationship Id="rId27" Type="http://schemas.openxmlformats.org/officeDocument/2006/relationships/slideLayout" Target="../slideLayouts/slideLayout212.xml"/><Relationship Id="rId30" Type="http://schemas.openxmlformats.org/officeDocument/2006/relationships/slideLayout" Target="../slideLayouts/slideLayout215.xml"/><Relationship Id="rId35" Type="http://schemas.openxmlformats.org/officeDocument/2006/relationships/slideLayout" Target="../slideLayouts/slideLayout2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Titelstijl van model bewerken</a:t>
            </a:r>
          </a:p>
        </p:txBody>
      </p:sp>
      <p:sp>
        <p:nvSpPr>
          <p:cNvPr id="4" name="Tijdelijke aanduiding voor tekst 2"/>
          <p:cNvSpPr>
            <a:spLocks noGrp="1"/>
          </p:cNvSpPr>
          <p:nvPr>
            <p:ph type="body" idx="1"/>
          </p:nvPr>
        </p:nvSpPr>
        <p:spPr>
          <a:xfrm>
            <a:off x="838200" y="1825626"/>
            <a:ext cx="10515600" cy="3544234"/>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atum 3"/>
          <p:cNvSpPr>
            <a:spLocks noGrp="1"/>
          </p:cNvSpPr>
          <p:nvPr>
            <p:ph type="dt" sz="half" idx="2"/>
          </p:nvPr>
        </p:nvSpPr>
        <p:spPr>
          <a:xfrm>
            <a:off x="8610600" y="5875474"/>
            <a:ext cx="2743200" cy="365125"/>
          </a:xfrm>
          <a:prstGeom prst="rect">
            <a:avLst/>
          </a:prstGeom>
        </p:spPr>
        <p:txBody>
          <a:bodyPr vert="horz" lIns="91440" tIns="45720" rIns="91440" bIns="45720" rtlCol="0" anchor="ctr"/>
          <a:lstStyle>
            <a:lvl1pPr algn="r">
              <a:defRPr sz="1200" b="0" i="0">
                <a:solidFill>
                  <a:srgbClr val="67BFB5"/>
                </a:solidFill>
                <a:latin typeface="Verdana" charset="0"/>
                <a:ea typeface="Verdana" charset="0"/>
                <a:cs typeface="Verdana" charset="0"/>
              </a:defRPr>
            </a:lvl1pPr>
          </a:lstStyle>
          <a:p>
            <a:fld id="{AD953B66-FA6F-B541-8EEF-E6EBFC639818}" type="datetimeFigureOut">
              <a:rPr lang="nl-NL" smtClean="0"/>
              <a:pPr/>
              <a:t>18-4-2022</a:t>
            </a:fld>
            <a:endParaRPr lang="nl-NL" dirty="0"/>
          </a:p>
        </p:txBody>
      </p:sp>
      <p:sp>
        <p:nvSpPr>
          <p:cNvPr id="6" name="Tijdelijke aanduiding voor voettekst 4"/>
          <p:cNvSpPr>
            <a:spLocks noGrp="1"/>
          </p:cNvSpPr>
          <p:nvPr>
            <p:ph type="ftr" sz="quarter" idx="3"/>
          </p:nvPr>
        </p:nvSpPr>
        <p:spPr>
          <a:xfrm>
            <a:off x="838200" y="6240599"/>
            <a:ext cx="2743200" cy="365125"/>
          </a:xfrm>
          <a:prstGeom prst="rect">
            <a:avLst/>
          </a:prstGeom>
        </p:spPr>
        <p:txBody>
          <a:bodyPr vert="horz" lIns="91440" tIns="45720" rIns="91440" bIns="45720" rtlCol="0" anchor="ctr"/>
          <a:lstStyle>
            <a:lvl1pPr algn="ctr">
              <a:defRPr sz="1200" b="0" i="0">
                <a:solidFill>
                  <a:srgbClr val="67BFB5"/>
                </a:solidFill>
                <a:latin typeface="Verdana" charset="0"/>
                <a:ea typeface="Verdana" charset="0"/>
                <a:cs typeface="Verdana" charset="0"/>
              </a:defRPr>
            </a:lvl1pPr>
          </a:lstStyle>
          <a:p>
            <a:r>
              <a:rPr lang="nl-NL" dirty="0"/>
              <a:t>Voettekst</a:t>
            </a:r>
          </a:p>
        </p:txBody>
      </p:sp>
      <p:sp>
        <p:nvSpPr>
          <p:cNvPr id="7" name="Tijdelijke aanduiding voor dianummer 5"/>
          <p:cNvSpPr>
            <a:spLocks noGrp="1"/>
          </p:cNvSpPr>
          <p:nvPr>
            <p:ph type="sldNum" sz="quarter" idx="4"/>
          </p:nvPr>
        </p:nvSpPr>
        <p:spPr>
          <a:xfrm>
            <a:off x="8610600" y="6240599"/>
            <a:ext cx="2743200" cy="365125"/>
          </a:xfrm>
          <a:prstGeom prst="rect">
            <a:avLst/>
          </a:prstGeom>
        </p:spPr>
        <p:txBody>
          <a:bodyPr vert="horz" lIns="91440" tIns="45720" rIns="91440" bIns="45720" rtlCol="0" anchor="ctr"/>
          <a:lstStyle>
            <a:lvl1pPr algn="r">
              <a:defRPr sz="1200" b="0" i="0">
                <a:solidFill>
                  <a:srgbClr val="67BFB5"/>
                </a:solidFill>
                <a:latin typeface="Verdana" charset="0"/>
                <a:ea typeface="Verdana" charset="0"/>
                <a:cs typeface="Verdana" charset="0"/>
              </a:defRPr>
            </a:lvl1pPr>
          </a:lstStyle>
          <a:p>
            <a:fld id="{C9357579-45A3-C34B-A1E5-B2D087B6A491}" type="slidenum">
              <a:rPr lang="nl-NL" smtClean="0"/>
              <a:pPr/>
              <a:t>‹#›</a:t>
            </a:fld>
            <a:endParaRPr lang="nl-NL" dirty="0"/>
          </a:p>
        </p:txBody>
      </p:sp>
    </p:spTree>
    <p:extLst>
      <p:ext uri="{BB962C8B-B14F-4D97-AF65-F5344CB8AC3E}">
        <p14:creationId xmlns:p14="http://schemas.microsoft.com/office/powerpoint/2010/main" val="1785439296"/>
      </p:ext>
    </p:extLst>
  </p:cSld>
  <p:clrMap bg1="lt1" tx1="dk1" bg2="lt2" tx2="dk2" accent1="accent1" accent2="accent2" accent3="accent3" accent4="accent4" accent5="accent5" accent6="accent6" hlink="hlink" folHlink="folHlink"/>
  <p:sldLayoutIdLst>
    <p:sldLayoutId id="2147483670" r:id="rId1"/>
    <p:sldLayoutId id="2147483693" r:id="rId2"/>
    <p:sldLayoutId id="2147483672" r:id="rId3"/>
    <p:sldLayoutId id="2147483661"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694"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692" r:id="rId26"/>
    <p:sldLayoutId id="2147483665" r:id="rId27"/>
    <p:sldLayoutId id="2147483695" r:id="rId28"/>
    <p:sldLayoutId id="2147483696" r:id="rId29"/>
    <p:sldLayoutId id="2147483697" r:id="rId30"/>
    <p:sldLayoutId id="2147483691" r:id="rId31"/>
    <p:sldLayoutId id="2147483662" r:id="rId32"/>
    <p:sldLayoutId id="2147483685" r:id="rId33"/>
    <p:sldLayoutId id="2147483686" r:id="rId34"/>
    <p:sldLayoutId id="2147483687" r:id="rId35"/>
    <p:sldLayoutId id="2147483688" r:id="rId36"/>
    <p:sldLayoutId id="2147483689" r:id="rId37"/>
    <p:sldLayoutId id="2147483690" r:id="rId38"/>
    <p:sldLayoutId id="2147483669" r:id="rId39"/>
    <p:sldLayoutId id="2147484189" r:id="rId40"/>
  </p:sldLayoutIdLst>
  <p:txStyles>
    <p:titleStyle>
      <a:lvl1pPr algn="ctr" defTabSz="914400" rtl="0" eaLnBrk="1" latinLnBrk="0" hangingPunct="1">
        <a:lnSpc>
          <a:spcPct val="90000"/>
        </a:lnSpc>
        <a:spcBef>
          <a:spcPct val="0"/>
        </a:spcBef>
        <a:buNone/>
        <a:defRPr sz="3600" b="0" i="0" kern="1200" spc="0">
          <a:solidFill>
            <a:srgbClr val="1D2362"/>
          </a:solidFill>
          <a:latin typeface="Verdana" charset="0"/>
          <a:ea typeface="Verdana" charset="0"/>
          <a:cs typeface="Verdana" charset="0"/>
        </a:defRPr>
      </a:lvl1pPr>
    </p:titleStyle>
    <p:bodyStyle>
      <a:lvl1pPr marL="0" indent="0" algn="l" defTabSz="914400" rtl="0" eaLnBrk="1" latinLnBrk="0" hangingPunct="1">
        <a:lnSpc>
          <a:spcPct val="90000"/>
        </a:lnSpc>
        <a:spcBef>
          <a:spcPts val="1000"/>
        </a:spcBef>
        <a:buFont typeface="Arial"/>
        <a:buNone/>
        <a:defRPr sz="2800" b="0" i="0" kern="1200">
          <a:solidFill>
            <a:srgbClr val="1D2362"/>
          </a:solidFill>
          <a:latin typeface="Verdana" charset="0"/>
          <a:ea typeface="Verdana" charset="0"/>
          <a:cs typeface="Verdana" charset="0"/>
        </a:defRPr>
      </a:lvl1pPr>
      <a:lvl2pPr marL="457200" indent="0" algn="l" defTabSz="914400" rtl="0" eaLnBrk="1" latinLnBrk="0" hangingPunct="1">
        <a:lnSpc>
          <a:spcPct val="90000"/>
        </a:lnSpc>
        <a:spcBef>
          <a:spcPts val="500"/>
        </a:spcBef>
        <a:buFont typeface="Arial"/>
        <a:buNone/>
        <a:defRPr sz="2400" b="0" i="0" kern="1200">
          <a:solidFill>
            <a:srgbClr val="1D2362"/>
          </a:solidFill>
          <a:latin typeface="Verdana" charset="0"/>
          <a:ea typeface="Verdana" charset="0"/>
          <a:cs typeface="Verdana" charset="0"/>
        </a:defRPr>
      </a:lvl2pPr>
      <a:lvl3pPr marL="914400" indent="0" algn="l" defTabSz="914400" rtl="0" eaLnBrk="1" latinLnBrk="0" hangingPunct="1">
        <a:lnSpc>
          <a:spcPct val="90000"/>
        </a:lnSpc>
        <a:spcBef>
          <a:spcPts val="500"/>
        </a:spcBef>
        <a:buFont typeface="Arial"/>
        <a:buNone/>
        <a:defRPr sz="2000" b="0" i="0" kern="1200">
          <a:solidFill>
            <a:srgbClr val="1D2362"/>
          </a:solidFill>
          <a:latin typeface="Verdana" charset="0"/>
          <a:ea typeface="Verdana" charset="0"/>
          <a:cs typeface="Verdana" charset="0"/>
        </a:defRPr>
      </a:lvl3pPr>
      <a:lvl4pPr marL="1371600" indent="0" algn="l" defTabSz="914400" rtl="0" eaLnBrk="1" latinLnBrk="0" hangingPunct="1">
        <a:lnSpc>
          <a:spcPct val="90000"/>
        </a:lnSpc>
        <a:spcBef>
          <a:spcPts val="500"/>
        </a:spcBef>
        <a:buFont typeface="Arial"/>
        <a:buNone/>
        <a:defRPr sz="1800" b="0" i="0" kern="1200">
          <a:solidFill>
            <a:srgbClr val="1D2362"/>
          </a:solidFill>
          <a:latin typeface="Verdana" charset="0"/>
          <a:ea typeface="Verdana" charset="0"/>
          <a:cs typeface="Verdana" charset="0"/>
        </a:defRPr>
      </a:lvl4pPr>
      <a:lvl5pPr marL="1828800" indent="0" algn="l" defTabSz="914400" rtl="0" eaLnBrk="1" latinLnBrk="0" hangingPunct="1">
        <a:lnSpc>
          <a:spcPct val="90000"/>
        </a:lnSpc>
        <a:spcBef>
          <a:spcPts val="500"/>
        </a:spcBef>
        <a:buFont typeface="Arial"/>
        <a:buNone/>
        <a:defRPr sz="1800" b="0" i="0" kern="1200">
          <a:solidFill>
            <a:srgbClr val="1D2362"/>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Titelstijl van model bewerken</a:t>
            </a:r>
          </a:p>
        </p:txBody>
      </p:sp>
      <p:sp>
        <p:nvSpPr>
          <p:cNvPr id="4" name="Tijdelijke aanduiding voor tekst 2"/>
          <p:cNvSpPr>
            <a:spLocks noGrp="1"/>
          </p:cNvSpPr>
          <p:nvPr>
            <p:ph type="body" idx="1"/>
          </p:nvPr>
        </p:nvSpPr>
        <p:spPr>
          <a:xfrm>
            <a:off x="838200" y="1825626"/>
            <a:ext cx="10515600" cy="3544234"/>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atum 3"/>
          <p:cNvSpPr>
            <a:spLocks noGrp="1"/>
          </p:cNvSpPr>
          <p:nvPr>
            <p:ph type="dt" sz="half" idx="2"/>
          </p:nvPr>
        </p:nvSpPr>
        <p:spPr>
          <a:xfrm>
            <a:off x="8610600" y="5875474"/>
            <a:ext cx="2743200" cy="365125"/>
          </a:xfrm>
          <a:prstGeom prst="rect">
            <a:avLst/>
          </a:prstGeom>
        </p:spPr>
        <p:txBody>
          <a:bodyPr vert="horz" lIns="91440" tIns="45720" rIns="91440" bIns="45720" rtlCol="0" anchor="ctr"/>
          <a:lstStyle>
            <a:lvl1pPr algn="r">
              <a:defRPr sz="1200" b="0" i="0">
                <a:solidFill>
                  <a:srgbClr val="67BFB5"/>
                </a:solidFill>
                <a:latin typeface="Verdana" charset="0"/>
                <a:ea typeface="Verdana" charset="0"/>
                <a:cs typeface="Verdana" charset="0"/>
              </a:defRPr>
            </a:lvl1pPr>
          </a:lstStyle>
          <a:p>
            <a:fld id="{AD953B66-FA6F-B541-8EEF-E6EBFC639818}" type="datetimeFigureOut">
              <a:rPr lang="nl-NL" smtClean="0"/>
              <a:pPr/>
              <a:t>18-4-2022</a:t>
            </a:fld>
            <a:endParaRPr lang="nl-NL" dirty="0"/>
          </a:p>
        </p:txBody>
      </p:sp>
      <p:sp>
        <p:nvSpPr>
          <p:cNvPr id="6" name="Tijdelijke aanduiding voor voettekst 4"/>
          <p:cNvSpPr>
            <a:spLocks noGrp="1"/>
          </p:cNvSpPr>
          <p:nvPr>
            <p:ph type="ftr" sz="quarter" idx="3"/>
          </p:nvPr>
        </p:nvSpPr>
        <p:spPr>
          <a:xfrm>
            <a:off x="838200" y="6240599"/>
            <a:ext cx="2743200" cy="365125"/>
          </a:xfrm>
          <a:prstGeom prst="rect">
            <a:avLst/>
          </a:prstGeom>
        </p:spPr>
        <p:txBody>
          <a:bodyPr vert="horz" lIns="91440" tIns="45720" rIns="91440" bIns="45720" rtlCol="0" anchor="ctr"/>
          <a:lstStyle>
            <a:lvl1pPr algn="ctr">
              <a:defRPr sz="1200" b="0" i="0">
                <a:solidFill>
                  <a:srgbClr val="67BFB5"/>
                </a:solidFill>
                <a:latin typeface="Verdana" charset="0"/>
                <a:ea typeface="Verdana" charset="0"/>
                <a:cs typeface="Verdana" charset="0"/>
              </a:defRPr>
            </a:lvl1pPr>
          </a:lstStyle>
          <a:p>
            <a:r>
              <a:rPr lang="nl-NL" dirty="0"/>
              <a:t>Voettekst</a:t>
            </a:r>
          </a:p>
        </p:txBody>
      </p:sp>
      <p:sp>
        <p:nvSpPr>
          <p:cNvPr id="7" name="Tijdelijke aanduiding voor dianummer 5"/>
          <p:cNvSpPr>
            <a:spLocks noGrp="1"/>
          </p:cNvSpPr>
          <p:nvPr>
            <p:ph type="sldNum" sz="quarter" idx="4"/>
          </p:nvPr>
        </p:nvSpPr>
        <p:spPr>
          <a:xfrm>
            <a:off x="8610600" y="6240599"/>
            <a:ext cx="2743200" cy="365125"/>
          </a:xfrm>
          <a:prstGeom prst="rect">
            <a:avLst/>
          </a:prstGeom>
        </p:spPr>
        <p:txBody>
          <a:bodyPr vert="horz" lIns="91440" tIns="45720" rIns="91440" bIns="45720" rtlCol="0" anchor="ctr"/>
          <a:lstStyle>
            <a:lvl1pPr algn="r">
              <a:defRPr sz="1200" b="0" i="0">
                <a:solidFill>
                  <a:srgbClr val="67BFB5"/>
                </a:solidFill>
                <a:latin typeface="Verdana" charset="0"/>
                <a:ea typeface="Verdana" charset="0"/>
                <a:cs typeface="Verdana" charset="0"/>
              </a:defRPr>
            </a:lvl1pPr>
          </a:lstStyle>
          <a:p>
            <a:fld id="{C9357579-45A3-C34B-A1E5-B2D087B6A491}" type="slidenum">
              <a:rPr lang="nl-NL" smtClean="0"/>
              <a:pPr/>
              <a:t>‹#›</a:t>
            </a:fld>
            <a:endParaRPr lang="nl-NL" dirty="0"/>
          </a:p>
        </p:txBody>
      </p:sp>
    </p:spTree>
    <p:extLst>
      <p:ext uri="{BB962C8B-B14F-4D97-AF65-F5344CB8AC3E}">
        <p14:creationId xmlns:p14="http://schemas.microsoft.com/office/powerpoint/2010/main" val="3330715647"/>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 id="2147484062" r:id="rId12"/>
    <p:sldLayoutId id="2147484063" r:id="rId13"/>
    <p:sldLayoutId id="2147484064" r:id="rId14"/>
    <p:sldLayoutId id="2147484065" r:id="rId15"/>
    <p:sldLayoutId id="2147484066" r:id="rId16"/>
    <p:sldLayoutId id="2147484067" r:id="rId17"/>
    <p:sldLayoutId id="2147484068" r:id="rId18"/>
    <p:sldLayoutId id="2147484069" r:id="rId19"/>
    <p:sldLayoutId id="2147484070" r:id="rId20"/>
    <p:sldLayoutId id="2147484071" r:id="rId21"/>
    <p:sldLayoutId id="2147484072" r:id="rId22"/>
    <p:sldLayoutId id="2147484073" r:id="rId23"/>
    <p:sldLayoutId id="2147484074" r:id="rId24"/>
    <p:sldLayoutId id="2147484075" r:id="rId25"/>
    <p:sldLayoutId id="2147484076" r:id="rId26"/>
    <p:sldLayoutId id="2147484077" r:id="rId27"/>
    <p:sldLayoutId id="2147484078" r:id="rId28"/>
    <p:sldLayoutId id="2147484079" r:id="rId29"/>
    <p:sldLayoutId id="2147484080" r:id="rId30"/>
    <p:sldLayoutId id="2147484081" r:id="rId31"/>
    <p:sldLayoutId id="2147484082" r:id="rId32"/>
    <p:sldLayoutId id="2147484083" r:id="rId33"/>
    <p:sldLayoutId id="2147484084" r:id="rId34"/>
    <p:sldLayoutId id="2147484085" r:id="rId35"/>
    <p:sldLayoutId id="2147484086" r:id="rId36"/>
    <p:sldLayoutId id="2147484087" r:id="rId37"/>
    <p:sldLayoutId id="2147484088" r:id="rId38"/>
    <p:sldLayoutId id="2147484089" r:id="rId39"/>
    <p:sldLayoutId id="2147484090" r:id="rId40"/>
  </p:sldLayoutIdLst>
  <p:txStyles>
    <p:titleStyle>
      <a:lvl1pPr algn="ctr" defTabSz="914400" rtl="0" eaLnBrk="1" latinLnBrk="0" hangingPunct="1">
        <a:lnSpc>
          <a:spcPct val="90000"/>
        </a:lnSpc>
        <a:spcBef>
          <a:spcPct val="0"/>
        </a:spcBef>
        <a:buNone/>
        <a:defRPr sz="3600" b="0" i="0" kern="1200" spc="0">
          <a:solidFill>
            <a:srgbClr val="1D2362"/>
          </a:solidFill>
          <a:latin typeface="Verdana" charset="0"/>
          <a:ea typeface="Verdana" charset="0"/>
          <a:cs typeface="Verdana" charset="0"/>
        </a:defRPr>
      </a:lvl1pPr>
    </p:titleStyle>
    <p:bodyStyle>
      <a:lvl1pPr marL="0" indent="0" algn="l" defTabSz="914400" rtl="0" eaLnBrk="1" latinLnBrk="0" hangingPunct="1">
        <a:lnSpc>
          <a:spcPct val="90000"/>
        </a:lnSpc>
        <a:spcBef>
          <a:spcPts val="1000"/>
        </a:spcBef>
        <a:buFont typeface="Arial"/>
        <a:buNone/>
        <a:defRPr sz="2800" b="0" i="0" kern="1200">
          <a:solidFill>
            <a:srgbClr val="1D2362"/>
          </a:solidFill>
          <a:latin typeface="Verdana" charset="0"/>
          <a:ea typeface="Verdana" charset="0"/>
          <a:cs typeface="Verdana" charset="0"/>
        </a:defRPr>
      </a:lvl1pPr>
      <a:lvl2pPr marL="457200" indent="0" algn="l" defTabSz="914400" rtl="0" eaLnBrk="1" latinLnBrk="0" hangingPunct="1">
        <a:lnSpc>
          <a:spcPct val="90000"/>
        </a:lnSpc>
        <a:spcBef>
          <a:spcPts val="500"/>
        </a:spcBef>
        <a:buFont typeface="Arial"/>
        <a:buNone/>
        <a:defRPr sz="2400" b="0" i="0" kern="1200">
          <a:solidFill>
            <a:srgbClr val="1D2362"/>
          </a:solidFill>
          <a:latin typeface="Verdana" charset="0"/>
          <a:ea typeface="Verdana" charset="0"/>
          <a:cs typeface="Verdana" charset="0"/>
        </a:defRPr>
      </a:lvl2pPr>
      <a:lvl3pPr marL="914400" indent="0" algn="l" defTabSz="914400" rtl="0" eaLnBrk="1" latinLnBrk="0" hangingPunct="1">
        <a:lnSpc>
          <a:spcPct val="90000"/>
        </a:lnSpc>
        <a:spcBef>
          <a:spcPts val="500"/>
        </a:spcBef>
        <a:buFont typeface="Arial"/>
        <a:buNone/>
        <a:defRPr sz="2000" b="0" i="0" kern="1200">
          <a:solidFill>
            <a:srgbClr val="1D2362"/>
          </a:solidFill>
          <a:latin typeface="Verdana" charset="0"/>
          <a:ea typeface="Verdana" charset="0"/>
          <a:cs typeface="Verdana" charset="0"/>
        </a:defRPr>
      </a:lvl3pPr>
      <a:lvl4pPr marL="1371600" indent="0" algn="l" defTabSz="914400" rtl="0" eaLnBrk="1" latinLnBrk="0" hangingPunct="1">
        <a:lnSpc>
          <a:spcPct val="90000"/>
        </a:lnSpc>
        <a:spcBef>
          <a:spcPts val="500"/>
        </a:spcBef>
        <a:buFont typeface="Arial"/>
        <a:buNone/>
        <a:defRPr sz="1800" b="0" i="0" kern="1200">
          <a:solidFill>
            <a:srgbClr val="1D2362"/>
          </a:solidFill>
          <a:latin typeface="Verdana" charset="0"/>
          <a:ea typeface="Verdana" charset="0"/>
          <a:cs typeface="Verdana" charset="0"/>
        </a:defRPr>
      </a:lvl4pPr>
      <a:lvl5pPr marL="1828800" indent="0" algn="l" defTabSz="914400" rtl="0" eaLnBrk="1" latinLnBrk="0" hangingPunct="1">
        <a:lnSpc>
          <a:spcPct val="90000"/>
        </a:lnSpc>
        <a:spcBef>
          <a:spcPts val="500"/>
        </a:spcBef>
        <a:buFont typeface="Arial"/>
        <a:buNone/>
        <a:defRPr sz="1800" b="0" i="0" kern="1200">
          <a:solidFill>
            <a:srgbClr val="1D2362"/>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2685062"/>
      </p:ext>
    </p:extLst>
  </p:cSld>
  <p:clrMap bg1="lt1" tx1="dk1" bg2="lt2" tx2="dk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Lst>
  <p:hf hdr="0"/>
  <p:txStyles>
    <p:titleStyle>
      <a:lvl1pPr algn="l" defTabSz="457189" rtl="0" eaLnBrk="1" fontAlgn="base" hangingPunct="1">
        <a:spcBef>
          <a:spcPct val="0"/>
        </a:spcBef>
        <a:spcAft>
          <a:spcPct val="0"/>
        </a:spcAft>
        <a:defRPr sz="3200" b="1" kern="1200">
          <a:solidFill>
            <a:schemeClr val="tx1"/>
          </a:solidFill>
          <a:latin typeface="+mj-lt"/>
          <a:ea typeface="ＭＳ Ｐゴシック" charset="-128"/>
          <a:cs typeface="ＭＳ Ｐゴシック" charset="-128"/>
        </a:defRPr>
      </a:lvl1pPr>
      <a:lvl2pPr algn="l" defTabSz="457189" rtl="0" eaLnBrk="1" fontAlgn="base" hangingPunct="1">
        <a:spcBef>
          <a:spcPct val="0"/>
        </a:spcBef>
        <a:spcAft>
          <a:spcPct val="0"/>
        </a:spcAft>
        <a:defRPr sz="3200" b="1">
          <a:solidFill>
            <a:schemeClr val="tx1"/>
          </a:solidFill>
          <a:latin typeface="Arial" charset="0"/>
          <a:ea typeface="ＭＳ Ｐゴシック" charset="-128"/>
          <a:cs typeface="ＭＳ Ｐゴシック" charset="-128"/>
        </a:defRPr>
      </a:lvl2pPr>
      <a:lvl3pPr algn="l" defTabSz="457189" rtl="0" eaLnBrk="1" fontAlgn="base" hangingPunct="1">
        <a:spcBef>
          <a:spcPct val="0"/>
        </a:spcBef>
        <a:spcAft>
          <a:spcPct val="0"/>
        </a:spcAft>
        <a:defRPr sz="3200" b="1">
          <a:solidFill>
            <a:schemeClr val="tx1"/>
          </a:solidFill>
          <a:latin typeface="Arial" charset="0"/>
          <a:ea typeface="ＭＳ Ｐゴシック" charset="-128"/>
          <a:cs typeface="ＭＳ Ｐゴシック" charset="-128"/>
        </a:defRPr>
      </a:lvl3pPr>
      <a:lvl4pPr algn="l" defTabSz="457189" rtl="0" eaLnBrk="1" fontAlgn="base" hangingPunct="1">
        <a:spcBef>
          <a:spcPct val="0"/>
        </a:spcBef>
        <a:spcAft>
          <a:spcPct val="0"/>
        </a:spcAft>
        <a:defRPr sz="3200" b="1">
          <a:solidFill>
            <a:schemeClr val="tx1"/>
          </a:solidFill>
          <a:latin typeface="Arial" charset="0"/>
          <a:ea typeface="ＭＳ Ｐゴシック" charset="-128"/>
          <a:cs typeface="ＭＳ Ｐゴシック" charset="-128"/>
        </a:defRPr>
      </a:lvl4pPr>
      <a:lvl5pPr algn="l" defTabSz="457189" rtl="0" eaLnBrk="1" fontAlgn="base" hangingPunct="1">
        <a:spcBef>
          <a:spcPct val="0"/>
        </a:spcBef>
        <a:spcAft>
          <a:spcPct val="0"/>
        </a:spcAft>
        <a:defRPr sz="3200" b="1">
          <a:solidFill>
            <a:schemeClr val="tx1"/>
          </a:solidFill>
          <a:latin typeface="Arial" charset="0"/>
          <a:ea typeface="ＭＳ Ｐゴシック" charset="-128"/>
          <a:cs typeface="ＭＳ Ｐゴシック" charset="-128"/>
        </a:defRPr>
      </a:lvl5pPr>
      <a:lvl6pPr marL="457189" algn="l" defTabSz="457189" rtl="0" eaLnBrk="1" fontAlgn="base" hangingPunct="1">
        <a:spcBef>
          <a:spcPct val="0"/>
        </a:spcBef>
        <a:spcAft>
          <a:spcPct val="0"/>
        </a:spcAft>
        <a:defRPr sz="3200" b="1">
          <a:solidFill>
            <a:schemeClr val="tx1"/>
          </a:solidFill>
          <a:latin typeface="Arial" charset="0"/>
          <a:ea typeface="ＭＳ Ｐゴシック" charset="-128"/>
          <a:cs typeface="ＭＳ Ｐゴシック" charset="-128"/>
        </a:defRPr>
      </a:lvl6pPr>
      <a:lvl7pPr marL="914377" algn="l" defTabSz="457189" rtl="0" eaLnBrk="1" fontAlgn="base" hangingPunct="1">
        <a:spcBef>
          <a:spcPct val="0"/>
        </a:spcBef>
        <a:spcAft>
          <a:spcPct val="0"/>
        </a:spcAft>
        <a:defRPr sz="3200" b="1">
          <a:solidFill>
            <a:schemeClr val="tx1"/>
          </a:solidFill>
          <a:latin typeface="Arial" charset="0"/>
          <a:ea typeface="ＭＳ Ｐゴシック" charset="-128"/>
          <a:cs typeface="ＭＳ Ｐゴシック" charset="-128"/>
        </a:defRPr>
      </a:lvl7pPr>
      <a:lvl8pPr marL="1371566" algn="l" defTabSz="457189" rtl="0" eaLnBrk="1" fontAlgn="base" hangingPunct="1">
        <a:spcBef>
          <a:spcPct val="0"/>
        </a:spcBef>
        <a:spcAft>
          <a:spcPct val="0"/>
        </a:spcAft>
        <a:defRPr sz="3200" b="1">
          <a:solidFill>
            <a:schemeClr val="tx1"/>
          </a:solidFill>
          <a:latin typeface="Arial" charset="0"/>
          <a:ea typeface="ＭＳ Ｐゴシック" charset="-128"/>
          <a:cs typeface="ＭＳ Ｐゴシック" charset="-128"/>
        </a:defRPr>
      </a:lvl8pPr>
      <a:lvl9pPr marL="1828754" algn="l" defTabSz="457189" rtl="0" eaLnBrk="1" fontAlgn="base" hangingPunct="1">
        <a:spcBef>
          <a:spcPct val="0"/>
        </a:spcBef>
        <a:spcAft>
          <a:spcPct val="0"/>
        </a:spcAft>
        <a:defRPr sz="3200" b="1">
          <a:solidFill>
            <a:schemeClr val="tx1"/>
          </a:solidFill>
          <a:latin typeface="Arial" charset="0"/>
          <a:ea typeface="ＭＳ Ｐゴシック" charset="-128"/>
          <a:cs typeface="ＭＳ Ｐゴシック" charset="-128"/>
        </a:defRPr>
      </a:lvl9pPr>
    </p:titleStyle>
    <p:bodyStyle>
      <a:lvl1pPr marL="342891" indent="-342891" algn="l" defTabSz="457189" rtl="0" eaLnBrk="1" fontAlgn="base" hangingPunct="1">
        <a:spcBef>
          <a:spcPct val="20000"/>
        </a:spcBef>
        <a:spcAft>
          <a:spcPct val="0"/>
        </a:spcAft>
        <a:buFont typeface="Arial" charset="0"/>
        <a:buChar char="•"/>
        <a:defRPr sz="3000" kern="1200">
          <a:solidFill>
            <a:schemeClr val="tx1"/>
          </a:solidFill>
          <a:latin typeface="+mn-lt"/>
          <a:ea typeface="ＭＳ Ｐゴシック" charset="-128"/>
          <a:cs typeface="ＭＳ Ｐゴシック" charset="-128"/>
        </a:defRPr>
      </a:lvl1pPr>
      <a:lvl2pPr marL="742932" indent="-285744" algn="l" defTabSz="457189" rtl="0" eaLnBrk="1" fontAlgn="base" hangingPunct="1">
        <a:spcBef>
          <a:spcPct val="20000"/>
        </a:spcBef>
        <a:spcAft>
          <a:spcPct val="0"/>
        </a:spcAft>
        <a:buFont typeface="Arial" charset="0"/>
        <a:buChar char="–"/>
        <a:defRPr sz="3000" kern="1200">
          <a:solidFill>
            <a:schemeClr val="tx1"/>
          </a:solidFill>
          <a:latin typeface="+mn-lt"/>
          <a:ea typeface="ＭＳ Ｐゴシック" charset="-128"/>
          <a:cs typeface="+mn-cs"/>
        </a:defRPr>
      </a:lvl2pPr>
      <a:lvl3pPr marL="1142971" indent="-228594" algn="l" defTabSz="457189" rtl="0" eaLnBrk="1" fontAlgn="base" hangingPunct="1">
        <a:spcBef>
          <a:spcPct val="20000"/>
        </a:spcBef>
        <a:spcAft>
          <a:spcPct val="0"/>
        </a:spcAft>
        <a:buFont typeface="Arial" charset="0"/>
        <a:buChar char="•"/>
        <a:defRPr sz="3000" kern="1200">
          <a:solidFill>
            <a:schemeClr val="tx1"/>
          </a:solidFill>
          <a:latin typeface="+mn-lt"/>
          <a:ea typeface="ＭＳ Ｐゴシック" charset="-128"/>
          <a:cs typeface="+mn-cs"/>
        </a:defRPr>
      </a:lvl3pPr>
      <a:lvl4pPr marL="1600160" indent="-228594" algn="l" defTabSz="457189" rtl="0" eaLnBrk="1" fontAlgn="base" hangingPunct="1">
        <a:spcBef>
          <a:spcPct val="20000"/>
        </a:spcBef>
        <a:spcAft>
          <a:spcPct val="0"/>
        </a:spcAft>
        <a:buFont typeface="Arial" charset="0"/>
        <a:buChar char="–"/>
        <a:defRPr sz="3000" kern="1200">
          <a:solidFill>
            <a:schemeClr val="tx1"/>
          </a:solidFill>
          <a:latin typeface="+mn-lt"/>
          <a:ea typeface="ＭＳ Ｐゴシック" charset="-128"/>
          <a:cs typeface="+mn-cs"/>
        </a:defRPr>
      </a:lvl4pPr>
      <a:lvl5pPr marL="2057349" indent="-228594" algn="l" defTabSz="457189" rtl="0" eaLnBrk="1" fontAlgn="base" hangingPunct="1">
        <a:spcBef>
          <a:spcPct val="20000"/>
        </a:spcBef>
        <a:spcAft>
          <a:spcPct val="0"/>
        </a:spcAft>
        <a:buFont typeface="Arial" charset="0"/>
        <a:buChar char="»"/>
        <a:defRPr sz="3000" kern="1200">
          <a:solidFill>
            <a:schemeClr val="tx1"/>
          </a:solidFill>
          <a:latin typeface="+mn-lt"/>
          <a:ea typeface="ＭＳ Ｐゴシック" charset="-128"/>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Titelstijl van model bewerken</a:t>
            </a:r>
          </a:p>
        </p:txBody>
      </p:sp>
      <p:sp>
        <p:nvSpPr>
          <p:cNvPr id="4" name="Tijdelijke aanduiding voor tekst 2"/>
          <p:cNvSpPr>
            <a:spLocks noGrp="1"/>
          </p:cNvSpPr>
          <p:nvPr>
            <p:ph type="body" idx="1"/>
          </p:nvPr>
        </p:nvSpPr>
        <p:spPr>
          <a:xfrm>
            <a:off x="838200" y="1825626"/>
            <a:ext cx="10515600" cy="3544234"/>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atum 3"/>
          <p:cNvSpPr>
            <a:spLocks noGrp="1"/>
          </p:cNvSpPr>
          <p:nvPr>
            <p:ph type="dt" sz="half" idx="2"/>
          </p:nvPr>
        </p:nvSpPr>
        <p:spPr>
          <a:xfrm>
            <a:off x="8610600" y="5875474"/>
            <a:ext cx="2743200" cy="365125"/>
          </a:xfrm>
          <a:prstGeom prst="rect">
            <a:avLst/>
          </a:prstGeom>
        </p:spPr>
        <p:txBody>
          <a:bodyPr vert="horz" lIns="91440" tIns="45720" rIns="91440" bIns="45720" rtlCol="0" anchor="ctr"/>
          <a:lstStyle>
            <a:lvl1pPr algn="r">
              <a:defRPr sz="1200" b="0" i="0">
                <a:solidFill>
                  <a:srgbClr val="67BFB5"/>
                </a:solidFill>
                <a:latin typeface="Verdana" charset="0"/>
                <a:ea typeface="Verdana" charset="0"/>
                <a:cs typeface="Verdana" charset="0"/>
              </a:defRPr>
            </a:lvl1pPr>
          </a:lstStyle>
          <a:p>
            <a:fld id="{AD953B66-FA6F-B541-8EEF-E6EBFC639818}" type="datetimeFigureOut">
              <a:rPr lang="nl-NL" smtClean="0"/>
              <a:pPr/>
              <a:t>18-4-2022</a:t>
            </a:fld>
            <a:endParaRPr lang="nl-NL" dirty="0"/>
          </a:p>
        </p:txBody>
      </p:sp>
      <p:sp>
        <p:nvSpPr>
          <p:cNvPr id="6" name="Tijdelijke aanduiding voor voettekst 4"/>
          <p:cNvSpPr>
            <a:spLocks noGrp="1"/>
          </p:cNvSpPr>
          <p:nvPr>
            <p:ph type="ftr" sz="quarter" idx="3"/>
          </p:nvPr>
        </p:nvSpPr>
        <p:spPr>
          <a:xfrm>
            <a:off x="838200" y="6240599"/>
            <a:ext cx="2743200" cy="365125"/>
          </a:xfrm>
          <a:prstGeom prst="rect">
            <a:avLst/>
          </a:prstGeom>
        </p:spPr>
        <p:txBody>
          <a:bodyPr vert="horz" lIns="91440" tIns="45720" rIns="91440" bIns="45720" rtlCol="0" anchor="ctr"/>
          <a:lstStyle>
            <a:lvl1pPr algn="ctr">
              <a:defRPr sz="1200" b="0" i="0">
                <a:solidFill>
                  <a:srgbClr val="67BFB5"/>
                </a:solidFill>
                <a:latin typeface="Verdana" charset="0"/>
                <a:ea typeface="Verdana" charset="0"/>
                <a:cs typeface="Verdana" charset="0"/>
              </a:defRPr>
            </a:lvl1pPr>
          </a:lstStyle>
          <a:p>
            <a:endParaRPr lang="nl-NL" dirty="0"/>
          </a:p>
        </p:txBody>
      </p:sp>
      <p:sp>
        <p:nvSpPr>
          <p:cNvPr id="7" name="Tijdelijke aanduiding voor dianummer 5"/>
          <p:cNvSpPr>
            <a:spLocks noGrp="1"/>
          </p:cNvSpPr>
          <p:nvPr>
            <p:ph type="sldNum" sz="quarter" idx="4"/>
          </p:nvPr>
        </p:nvSpPr>
        <p:spPr>
          <a:xfrm>
            <a:off x="8610600" y="6240599"/>
            <a:ext cx="2743200" cy="365125"/>
          </a:xfrm>
          <a:prstGeom prst="rect">
            <a:avLst/>
          </a:prstGeom>
        </p:spPr>
        <p:txBody>
          <a:bodyPr vert="horz" lIns="91440" tIns="45720" rIns="91440" bIns="45720" rtlCol="0" anchor="ctr"/>
          <a:lstStyle>
            <a:lvl1pPr algn="r">
              <a:defRPr sz="1200" b="0" i="0">
                <a:solidFill>
                  <a:srgbClr val="67BFB5"/>
                </a:solidFill>
                <a:latin typeface="Verdana" charset="0"/>
                <a:ea typeface="Verdana" charset="0"/>
                <a:cs typeface="Verdana" charset="0"/>
              </a:defRPr>
            </a:lvl1pPr>
          </a:lstStyle>
          <a:p>
            <a:fld id="{C9357579-45A3-C34B-A1E5-B2D087B6A491}" type="slidenum">
              <a:rPr lang="nl-NL" smtClean="0"/>
              <a:pPr/>
              <a:t>‹#›</a:t>
            </a:fld>
            <a:endParaRPr lang="nl-NL" dirty="0"/>
          </a:p>
        </p:txBody>
      </p:sp>
    </p:spTree>
    <p:extLst>
      <p:ext uri="{BB962C8B-B14F-4D97-AF65-F5344CB8AC3E}">
        <p14:creationId xmlns:p14="http://schemas.microsoft.com/office/powerpoint/2010/main" val="1100367166"/>
      </p:ext>
    </p:extLst>
  </p:cSld>
  <p:clrMap bg1="lt1" tx1="dk1" bg2="lt2" tx2="dk2" accent1="accent1" accent2="accent2" accent3="accent3" accent4="accent4" accent5="accent5" accent6="accent6" hlink="hlink" folHlink="folHlink"/>
  <p:sldLayoutIdLst>
    <p:sldLayoutId id="2147484110" r:id="rId1"/>
    <p:sldLayoutId id="2147484111" r:id="rId2"/>
    <p:sldLayoutId id="2147484112" r:id="rId3"/>
    <p:sldLayoutId id="2147484113" r:id="rId4"/>
    <p:sldLayoutId id="2147484114" r:id="rId5"/>
    <p:sldLayoutId id="2147484115" r:id="rId6"/>
    <p:sldLayoutId id="2147484116" r:id="rId7"/>
    <p:sldLayoutId id="2147484117" r:id="rId8"/>
    <p:sldLayoutId id="2147484118" r:id="rId9"/>
    <p:sldLayoutId id="2147484119" r:id="rId10"/>
    <p:sldLayoutId id="2147484120" r:id="rId11"/>
    <p:sldLayoutId id="2147484121" r:id="rId12"/>
    <p:sldLayoutId id="2147484122" r:id="rId13"/>
    <p:sldLayoutId id="2147484123" r:id="rId14"/>
    <p:sldLayoutId id="2147484124" r:id="rId15"/>
    <p:sldLayoutId id="2147484125" r:id="rId16"/>
    <p:sldLayoutId id="2147484126" r:id="rId17"/>
    <p:sldLayoutId id="2147484127" r:id="rId18"/>
    <p:sldLayoutId id="2147484128" r:id="rId19"/>
    <p:sldLayoutId id="2147484129" r:id="rId20"/>
    <p:sldLayoutId id="2147484130" r:id="rId21"/>
    <p:sldLayoutId id="2147484131" r:id="rId22"/>
    <p:sldLayoutId id="2147484132" r:id="rId23"/>
    <p:sldLayoutId id="2147484133" r:id="rId24"/>
    <p:sldLayoutId id="2147484134" r:id="rId25"/>
    <p:sldLayoutId id="2147484135" r:id="rId26"/>
    <p:sldLayoutId id="2147484136" r:id="rId27"/>
    <p:sldLayoutId id="2147484137" r:id="rId28"/>
    <p:sldLayoutId id="2147484138" r:id="rId29"/>
    <p:sldLayoutId id="2147484139" r:id="rId30"/>
    <p:sldLayoutId id="2147484140" r:id="rId31"/>
    <p:sldLayoutId id="2147484141" r:id="rId32"/>
    <p:sldLayoutId id="2147484142" r:id="rId33"/>
    <p:sldLayoutId id="2147484143" r:id="rId34"/>
    <p:sldLayoutId id="2147484144" r:id="rId35"/>
    <p:sldLayoutId id="2147484145" r:id="rId36"/>
    <p:sldLayoutId id="2147484146" r:id="rId37"/>
    <p:sldLayoutId id="2147484147" r:id="rId38"/>
    <p:sldLayoutId id="2147484148" r:id="rId39"/>
  </p:sldLayoutIdLst>
  <p:txStyles>
    <p:titleStyle>
      <a:lvl1pPr algn="ctr" defTabSz="914400" rtl="0" eaLnBrk="1" latinLnBrk="0" hangingPunct="1">
        <a:lnSpc>
          <a:spcPct val="90000"/>
        </a:lnSpc>
        <a:spcBef>
          <a:spcPct val="0"/>
        </a:spcBef>
        <a:buNone/>
        <a:defRPr sz="3600" b="0" i="0" kern="1200" spc="0">
          <a:solidFill>
            <a:srgbClr val="1D2362"/>
          </a:solidFill>
          <a:latin typeface="Verdana" charset="0"/>
          <a:ea typeface="Verdana" charset="0"/>
          <a:cs typeface="Verdana" charset="0"/>
        </a:defRPr>
      </a:lvl1pPr>
    </p:titleStyle>
    <p:bodyStyle>
      <a:lvl1pPr marL="0" indent="0" algn="l" defTabSz="914400" rtl="0" eaLnBrk="1" latinLnBrk="0" hangingPunct="1">
        <a:lnSpc>
          <a:spcPct val="90000"/>
        </a:lnSpc>
        <a:spcBef>
          <a:spcPts val="1000"/>
        </a:spcBef>
        <a:buFont typeface="Arial"/>
        <a:buNone/>
        <a:defRPr sz="2800" b="0" i="0" kern="1200">
          <a:solidFill>
            <a:srgbClr val="1D2362"/>
          </a:solidFill>
          <a:latin typeface="Verdana" charset="0"/>
          <a:ea typeface="Verdana" charset="0"/>
          <a:cs typeface="Verdana" charset="0"/>
        </a:defRPr>
      </a:lvl1pPr>
      <a:lvl2pPr marL="457200" indent="0" algn="l" defTabSz="914400" rtl="0" eaLnBrk="1" latinLnBrk="0" hangingPunct="1">
        <a:lnSpc>
          <a:spcPct val="90000"/>
        </a:lnSpc>
        <a:spcBef>
          <a:spcPts val="500"/>
        </a:spcBef>
        <a:buFont typeface="Arial"/>
        <a:buNone/>
        <a:defRPr sz="2400" b="0" i="0" kern="1200">
          <a:solidFill>
            <a:srgbClr val="1D2362"/>
          </a:solidFill>
          <a:latin typeface="Verdana" charset="0"/>
          <a:ea typeface="Verdana" charset="0"/>
          <a:cs typeface="Verdana" charset="0"/>
        </a:defRPr>
      </a:lvl2pPr>
      <a:lvl3pPr marL="914400" indent="0" algn="l" defTabSz="914400" rtl="0" eaLnBrk="1" latinLnBrk="0" hangingPunct="1">
        <a:lnSpc>
          <a:spcPct val="90000"/>
        </a:lnSpc>
        <a:spcBef>
          <a:spcPts val="500"/>
        </a:spcBef>
        <a:buFont typeface="Arial"/>
        <a:buNone/>
        <a:defRPr sz="2000" b="0" i="0" kern="1200">
          <a:solidFill>
            <a:srgbClr val="1D2362"/>
          </a:solidFill>
          <a:latin typeface="Verdana" charset="0"/>
          <a:ea typeface="Verdana" charset="0"/>
          <a:cs typeface="Verdana" charset="0"/>
        </a:defRPr>
      </a:lvl3pPr>
      <a:lvl4pPr marL="1371600" indent="0" algn="l" defTabSz="914400" rtl="0" eaLnBrk="1" latinLnBrk="0" hangingPunct="1">
        <a:lnSpc>
          <a:spcPct val="90000"/>
        </a:lnSpc>
        <a:spcBef>
          <a:spcPts val="500"/>
        </a:spcBef>
        <a:buFont typeface="Arial"/>
        <a:buNone/>
        <a:defRPr sz="1800" b="0" i="0" kern="1200">
          <a:solidFill>
            <a:srgbClr val="1D2362"/>
          </a:solidFill>
          <a:latin typeface="Verdana" charset="0"/>
          <a:ea typeface="Verdana" charset="0"/>
          <a:cs typeface="Verdana" charset="0"/>
        </a:defRPr>
      </a:lvl4pPr>
      <a:lvl5pPr marL="1828800" indent="0" algn="l" defTabSz="914400" rtl="0" eaLnBrk="1" latinLnBrk="0" hangingPunct="1">
        <a:lnSpc>
          <a:spcPct val="90000"/>
        </a:lnSpc>
        <a:spcBef>
          <a:spcPts val="500"/>
        </a:spcBef>
        <a:buFont typeface="Arial"/>
        <a:buNone/>
        <a:defRPr sz="1800" b="0" i="0" kern="1200">
          <a:solidFill>
            <a:srgbClr val="1D2362"/>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Titelstijl van model bewerken</a:t>
            </a:r>
          </a:p>
        </p:txBody>
      </p:sp>
      <p:sp>
        <p:nvSpPr>
          <p:cNvPr id="4" name="Tijdelijke aanduiding voor tekst 2"/>
          <p:cNvSpPr>
            <a:spLocks noGrp="1"/>
          </p:cNvSpPr>
          <p:nvPr>
            <p:ph type="body" idx="1"/>
          </p:nvPr>
        </p:nvSpPr>
        <p:spPr>
          <a:xfrm>
            <a:off x="838200" y="1825626"/>
            <a:ext cx="10515600" cy="3544234"/>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atum 3"/>
          <p:cNvSpPr>
            <a:spLocks noGrp="1"/>
          </p:cNvSpPr>
          <p:nvPr>
            <p:ph type="dt" sz="half" idx="2"/>
          </p:nvPr>
        </p:nvSpPr>
        <p:spPr>
          <a:xfrm>
            <a:off x="8610600" y="5875474"/>
            <a:ext cx="2743200" cy="365125"/>
          </a:xfrm>
          <a:prstGeom prst="rect">
            <a:avLst/>
          </a:prstGeom>
        </p:spPr>
        <p:txBody>
          <a:bodyPr vert="horz" lIns="91440" tIns="45720" rIns="91440" bIns="45720" rtlCol="0" anchor="ctr"/>
          <a:lstStyle>
            <a:lvl1pPr algn="r">
              <a:defRPr sz="1200" b="0" i="0">
                <a:solidFill>
                  <a:srgbClr val="67BFB5"/>
                </a:solidFill>
                <a:latin typeface="Verdana" charset="0"/>
                <a:ea typeface="Verdana" charset="0"/>
                <a:cs typeface="Verdana" charset="0"/>
              </a:defRPr>
            </a:lvl1pPr>
          </a:lstStyle>
          <a:p>
            <a:fld id="{AD953B66-FA6F-B541-8EEF-E6EBFC639818}" type="datetimeFigureOut">
              <a:rPr lang="nl-NL" smtClean="0"/>
              <a:pPr/>
              <a:t>18-4-2022</a:t>
            </a:fld>
            <a:endParaRPr lang="nl-NL" dirty="0"/>
          </a:p>
        </p:txBody>
      </p:sp>
      <p:sp>
        <p:nvSpPr>
          <p:cNvPr id="6" name="Tijdelijke aanduiding voor voettekst 4"/>
          <p:cNvSpPr>
            <a:spLocks noGrp="1"/>
          </p:cNvSpPr>
          <p:nvPr>
            <p:ph type="ftr" sz="quarter" idx="3"/>
          </p:nvPr>
        </p:nvSpPr>
        <p:spPr>
          <a:xfrm>
            <a:off x="838200" y="6240599"/>
            <a:ext cx="2743200" cy="365125"/>
          </a:xfrm>
          <a:prstGeom prst="rect">
            <a:avLst/>
          </a:prstGeom>
        </p:spPr>
        <p:txBody>
          <a:bodyPr vert="horz" lIns="91440" tIns="45720" rIns="91440" bIns="45720" rtlCol="0" anchor="ctr"/>
          <a:lstStyle>
            <a:lvl1pPr algn="ctr">
              <a:defRPr sz="1200" b="0" i="0">
                <a:solidFill>
                  <a:srgbClr val="67BFB5"/>
                </a:solidFill>
                <a:latin typeface="Verdana" charset="0"/>
                <a:ea typeface="Verdana" charset="0"/>
                <a:cs typeface="Verdana" charset="0"/>
              </a:defRPr>
            </a:lvl1pPr>
          </a:lstStyle>
          <a:p>
            <a:r>
              <a:rPr lang="nl-NL" dirty="0"/>
              <a:t>Voettekst</a:t>
            </a:r>
          </a:p>
        </p:txBody>
      </p:sp>
      <p:sp>
        <p:nvSpPr>
          <p:cNvPr id="7" name="Tijdelijke aanduiding voor dianummer 5"/>
          <p:cNvSpPr>
            <a:spLocks noGrp="1"/>
          </p:cNvSpPr>
          <p:nvPr>
            <p:ph type="sldNum" sz="quarter" idx="4"/>
          </p:nvPr>
        </p:nvSpPr>
        <p:spPr>
          <a:xfrm>
            <a:off x="8610600" y="6240599"/>
            <a:ext cx="2743200" cy="365125"/>
          </a:xfrm>
          <a:prstGeom prst="rect">
            <a:avLst/>
          </a:prstGeom>
        </p:spPr>
        <p:txBody>
          <a:bodyPr vert="horz" lIns="91440" tIns="45720" rIns="91440" bIns="45720" rtlCol="0" anchor="ctr"/>
          <a:lstStyle>
            <a:lvl1pPr algn="r">
              <a:defRPr sz="1200" b="0" i="0">
                <a:solidFill>
                  <a:srgbClr val="67BFB5"/>
                </a:solidFill>
                <a:latin typeface="Verdana" charset="0"/>
                <a:ea typeface="Verdana" charset="0"/>
                <a:cs typeface="Verdana" charset="0"/>
              </a:defRPr>
            </a:lvl1pPr>
          </a:lstStyle>
          <a:p>
            <a:fld id="{C9357579-45A3-C34B-A1E5-B2D087B6A491}" type="slidenum">
              <a:rPr lang="nl-NL" smtClean="0"/>
              <a:pPr/>
              <a:t>‹#›</a:t>
            </a:fld>
            <a:endParaRPr lang="nl-NL" dirty="0"/>
          </a:p>
        </p:txBody>
      </p:sp>
    </p:spTree>
    <p:extLst>
      <p:ext uri="{BB962C8B-B14F-4D97-AF65-F5344CB8AC3E}">
        <p14:creationId xmlns:p14="http://schemas.microsoft.com/office/powerpoint/2010/main" val="3787621382"/>
      </p:ext>
    </p:extLst>
  </p:cSld>
  <p:clrMap bg1="lt1" tx1="dk1" bg2="lt2" tx2="dk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 id="2147484160" r:id="rId11"/>
    <p:sldLayoutId id="2147484161" r:id="rId12"/>
    <p:sldLayoutId id="2147484162" r:id="rId13"/>
    <p:sldLayoutId id="2147484163" r:id="rId14"/>
    <p:sldLayoutId id="2147484164" r:id="rId15"/>
    <p:sldLayoutId id="2147484165" r:id="rId16"/>
    <p:sldLayoutId id="2147484166" r:id="rId17"/>
    <p:sldLayoutId id="2147484167" r:id="rId18"/>
    <p:sldLayoutId id="2147484168" r:id="rId19"/>
    <p:sldLayoutId id="2147484169" r:id="rId20"/>
    <p:sldLayoutId id="2147484170" r:id="rId21"/>
    <p:sldLayoutId id="2147484171" r:id="rId22"/>
    <p:sldLayoutId id="2147484172" r:id="rId23"/>
    <p:sldLayoutId id="2147484173" r:id="rId24"/>
    <p:sldLayoutId id="2147484174" r:id="rId25"/>
    <p:sldLayoutId id="2147484175" r:id="rId26"/>
    <p:sldLayoutId id="2147484176" r:id="rId27"/>
    <p:sldLayoutId id="2147484177" r:id="rId28"/>
    <p:sldLayoutId id="2147484178" r:id="rId29"/>
    <p:sldLayoutId id="2147484179" r:id="rId30"/>
    <p:sldLayoutId id="2147484180" r:id="rId31"/>
    <p:sldLayoutId id="2147484181" r:id="rId32"/>
    <p:sldLayoutId id="2147484182" r:id="rId33"/>
    <p:sldLayoutId id="2147484183" r:id="rId34"/>
    <p:sldLayoutId id="2147484184" r:id="rId35"/>
    <p:sldLayoutId id="2147484185" r:id="rId36"/>
    <p:sldLayoutId id="2147484186" r:id="rId37"/>
    <p:sldLayoutId id="2147484187" r:id="rId38"/>
    <p:sldLayoutId id="2147484188" r:id="rId39"/>
  </p:sldLayoutIdLst>
  <p:txStyles>
    <p:titleStyle>
      <a:lvl1pPr algn="ctr" defTabSz="914400" rtl="0" eaLnBrk="1" latinLnBrk="0" hangingPunct="1">
        <a:lnSpc>
          <a:spcPct val="90000"/>
        </a:lnSpc>
        <a:spcBef>
          <a:spcPct val="0"/>
        </a:spcBef>
        <a:buNone/>
        <a:defRPr sz="3600" b="0" i="0" kern="1200" spc="0">
          <a:solidFill>
            <a:srgbClr val="1D2362"/>
          </a:solidFill>
          <a:latin typeface="Verdana" charset="0"/>
          <a:ea typeface="Verdana" charset="0"/>
          <a:cs typeface="Verdana" charset="0"/>
        </a:defRPr>
      </a:lvl1pPr>
    </p:titleStyle>
    <p:bodyStyle>
      <a:lvl1pPr marL="0" indent="0" algn="l" defTabSz="914400" rtl="0" eaLnBrk="1" latinLnBrk="0" hangingPunct="1">
        <a:lnSpc>
          <a:spcPct val="90000"/>
        </a:lnSpc>
        <a:spcBef>
          <a:spcPts val="1000"/>
        </a:spcBef>
        <a:buFont typeface="Arial"/>
        <a:buNone/>
        <a:defRPr sz="2800" b="0" i="0" kern="1200">
          <a:solidFill>
            <a:srgbClr val="1D2362"/>
          </a:solidFill>
          <a:latin typeface="Verdana" charset="0"/>
          <a:ea typeface="Verdana" charset="0"/>
          <a:cs typeface="Verdana" charset="0"/>
        </a:defRPr>
      </a:lvl1pPr>
      <a:lvl2pPr marL="457200" indent="0" algn="l" defTabSz="914400" rtl="0" eaLnBrk="1" latinLnBrk="0" hangingPunct="1">
        <a:lnSpc>
          <a:spcPct val="90000"/>
        </a:lnSpc>
        <a:spcBef>
          <a:spcPts val="500"/>
        </a:spcBef>
        <a:buFont typeface="Arial"/>
        <a:buNone/>
        <a:defRPr sz="2400" b="0" i="0" kern="1200">
          <a:solidFill>
            <a:srgbClr val="1D2362"/>
          </a:solidFill>
          <a:latin typeface="Verdana" charset="0"/>
          <a:ea typeface="Verdana" charset="0"/>
          <a:cs typeface="Verdana" charset="0"/>
        </a:defRPr>
      </a:lvl2pPr>
      <a:lvl3pPr marL="914400" indent="0" algn="l" defTabSz="914400" rtl="0" eaLnBrk="1" latinLnBrk="0" hangingPunct="1">
        <a:lnSpc>
          <a:spcPct val="90000"/>
        </a:lnSpc>
        <a:spcBef>
          <a:spcPts val="500"/>
        </a:spcBef>
        <a:buFont typeface="Arial"/>
        <a:buNone/>
        <a:defRPr sz="2000" b="0" i="0" kern="1200">
          <a:solidFill>
            <a:srgbClr val="1D2362"/>
          </a:solidFill>
          <a:latin typeface="Verdana" charset="0"/>
          <a:ea typeface="Verdana" charset="0"/>
          <a:cs typeface="Verdana" charset="0"/>
        </a:defRPr>
      </a:lvl3pPr>
      <a:lvl4pPr marL="1371600" indent="0" algn="l" defTabSz="914400" rtl="0" eaLnBrk="1" latinLnBrk="0" hangingPunct="1">
        <a:lnSpc>
          <a:spcPct val="90000"/>
        </a:lnSpc>
        <a:spcBef>
          <a:spcPts val="500"/>
        </a:spcBef>
        <a:buFont typeface="Arial"/>
        <a:buNone/>
        <a:defRPr sz="1800" b="0" i="0" kern="1200">
          <a:solidFill>
            <a:srgbClr val="1D2362"/>
          </a:solidFill>
          <a:latin typeface="Verdana" charset="0"/>
          <a:ea typeface="Verdana" charset="0"/>
          <a:cs typeface="Verdana" charset="0"/>
        </a:defRPr>
      </a:lvl4pPr>
      <a:lvl5pPr marL="1828800" indent="0" algn="l" defTabSz="914400" rtl="0" eaLnBrk="1" latinLnBrk="0" hangingPunct="1">
        <a:lnSpc>
          <a:spcPct val="90000"/>
        </a:lnSpc>
        <a:spcBef>
          <a:spcPts val="500"/>
        </a:spcBef>
        <a:buFont typeface="Arial"/>
        <a:buNone/>
        <a:defRPr sz="1800" b="0" i="0" kern="1200">
          <a:solidFill>
            <a:srgbClr val="1D2362"/>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Titelstijl van model bewerken</a:t>
            </a:r>
          </a:p>
        </p:txBody>
      </p:sp>
      <p:sp>
        <p:nvSpPr>
          <p:cNvPr id="4" name="Tijdelijke aanduiding voor tekst 2"/>
          <p:cNvSpPr>
            <a:spLocks noGrp="1"/>
          </p:cNvSpPr>
          <p:nvPr>
            <p:ph type="body" idx="1"/>
          </p:nvPr>
        </p:nvSpPr>
        <p:spPr>
          <a:xfrm>
            <a:off x="838200" y="1825626"/>
            <a:ext cx="10515600" cy="3544234"/>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atum 3"/>
          <p:cNvSpPr>
            <a:spLocks noGrp="1"/>
          </p:cNvSpPr>
          <p:nvPr>
            <p:ph type="dt" sz="half" idx="2"/>
          </p:nvPr>
        </p:nvSpPr>
        <p:spPr>
          <a:xfrm>
            <a:off x="8610600" y="5875474"/>
            <a:ext cx="2743200" cy="365125"/>
          </a:xfrm>
          <a:prstGeom prst="rect">
            <a:avLst/>
          </a:prstGeom>
        </p:spPr>
        <p:txBody>
          <a:bodyPr vert="horz" lIns="91440" tIns="45720" rIns="91440" bIns="45720" rtlCol="0" anchor="ctr"/>
          <a:lstStyle>
            <a:lvl1pPr algn="r">
              <a:defRPr sz="1200" b="0" i="0">
                <a:solidFill>
                  <a:srgbClr val="67BFB5"/>
                </a:solidFill>
                <a:latin typeface="Verdana" charset="0"/>
                <a:ea typeface="Verdana" charset="0"/>
                <a:cs typeface="Verdana" charset="0"/>
              </a:defRPr>
            </a:lvl1pPr>
          </a:lstStyle>
          <a:p>
            <a:fld id="{AD953B66-FA6F-B541-8EEF-E6EBFC639818}" type="datetimeFigureOut">
              <a:rPr lang="nl-NL" smtClean="0"/>
              <a:pPr/>
              <a:t>18-4-2022</a:t>
            </a:fld>
            <a:endParaRPr lang="nl-NL" dirty="0"/>
          </a:p>
        </p:txBody>
      </p:sp>
      <p:sp>
        <p:nvSpPr>
          <p:cNvPr id="6" name="Tijdelijke aanduiding voor voettekst 4"/>
          <p:cNvSpPr>
            <a:spLocks noGrp="1"/>
          </p:cNvSpPr>
          <p:nvPr>
            <p:ph type="ftr" sz="quarter" idx="3"/>
          </p:nvPr>
        </p:nvSpPr>
        <p:spPr>
          <a:xfrm>
            <a:off x="838200" y="6240599"/>
            <a:ext cx="2743200" cy="365125"/>
          </a:xfrm>
          <a:prstGeom prst="rect">
            <a:avLst/>
          </a:prstGeom>
        </p:spPr>
        <p:txBody>
          <a:bodyPr vert="horz" lIns="91440" tIns="45720" rIns="91440" bIns="45720" rtlCol="0" anchor="ctr"/>
          <a:lstStyle>
            <a:lvl1pPr algn="ctr">
              <a:defRPr sz="1200" b="0" i="0">
                <a:solidFill>
                  <a:srgbClr val="67BFB5"/>
                </a:solidFill>
                <a:latin typeface="Verdana" charset="0"/>
                <a:ea typeface="Verdana" charset="0"/>
                <a:cs typeface="Verdana" charset="0"/>
              </a:defRPr>
            </a:lvl1pPr>
          </a:lstStyle>
          <a:p>
            <a:endParaRPr lang="nl-NL" dirty="0"/>
          </a:p>
        </p:txBody>
      </p:sp>
      <p:sp>
        <p:nvSpPr>
          <p:cNvPr id="7" name="Tijdelijke aanduiding voor dianummer 5"/>
          <p:cNvSpPr>
            <a:spLocks noGrp="1"/>
          </p:cNvSpPr>
          <p:nvPr>
            <p:ph type="sldNum" sz="quarter" idx="4"/>
          </p:nvPr>
        </p:nvSpPr>
        <p:spPr>
          <a:xfrm>
            <a:off x="8610600" y="6240599"/>
            <a:ext cx="2743200" cy="365125"/>
          </a:xfrm>
          <a:prstGeom prst="rect">
            <a:avLst/>
          </a:prstGeom>
        </p:spPr>
        <p:txBody>
          <a:bodyPr vert="horz" lIns="91440" tIns="45720" rIns="91440" bIns="45720" rtlCol="0" anchor="ctr"/>
          <a:lstStyle>
            <a:lvl1pPr algn="r">
              <a:defRPr sz="1200" b="0" i="0">
                <a:solidFill>
                  <a:srgbClr val="67BFB5"/>
                </a:solidFill>
                <a:latin typeface="Verdana" charset="0"/>
                <a:ea typeface="Verdana" charset="0"/>
                <a:cs typeface="Verdana" charset="0"/>
              </a:defRPr>
            </a:lvl1pPr>
          </a:lstStyle>
          <a:p>
            <a:fld id="{C9357579-45A3-C34B-A1E5-B2D087B6A491}" type="slidenum">
              <a:rPr lang="nl-NL" smtClean="0"/>
              <a:pPr/>
              <a:t>‹#›</a:t>
            </a:fld>
            <a:endParaRPr lang="nl-NL" dirty="0"/>
          </a:p>
        </p:txBody>
      </p:sp>
    </p:spTree>
    <p:extLst>
      <p:ext uri="{BB962C8B-B14F-4D97-AF65-F5344CB8AC3E}">
        <p14:creationId xmlns:p14="http://schemas.microsoft.com/office/powerpoint/2010/main" val="1369171533"/>
      </p:ext>
    </p:extLst>
  </p:cSld>
  <p:clrMap bg1="lt1" tx1="dk1" bg2="lt2" tx2="dk2" accent1="accent1" accent2="accent2" accent3="accent3" accent4="accent4" accent5="accent5" accent6="accent6" hlink="hlink" folHlink="folHlink"/>
  <p:sldLayoutIdLst>
    <p:sldLayoutId id="2147484217" r:id="rId1"/>
    <p:sldLayoutId id="2147484218" r:id="rId2"/>
    <p:sldLayoutId id="2147484219" r:id="rId3"/>
    <p:sldLayoutId id="2147484220" r:id="rId4"/>
    <p:sldLayoutId id="2147484221" r:id="rId5"/>
    <p:sldLayoutId id="2147484222" r:id="rId6"/>
    <p:sldLayoutId id="2147484223" r:id="rId7"/>
    <p:sldLayoutId id="2147484224" r:id="rId8"/>
    <p:sldLayoutId id="2147484225" r:id="rId9"/>
    <p:sldLayoutId id="2147484226" r:id="rId10"/>
    <p:sldLayoutId id="2147484227" r:id="rId11"/>
    <p:sldLayoutId id="2147484228" r:id="rId12"/>
    <p:sldLayoutId id="2147484229" r:id="rId13"/>
    <p:sldLayoutId id="2147484230" r:id="rId14"/>
    <p:sldLayoutId id="2147484231" r:id="rId15"/>
    <p:sldLayoutId id="2147484232" r:id="rId16"/>
    <p:sldLayoutId id="2147484233" r:id="rId17"/>
    <p:sldLayoutId id="2147484234" r:id="rId18"/>
    <p:sldLayoutId id="2147484235" r:id="rId19"/>
    <p:sldLayoutId id="2147484236" r:id="rId20"/>
    <p:sldLayoutId id="2147484237" r:id="rId21"/>
    <p:sldLayoutId id="2147484238" r:id="rId22"/>
    <p:sldLayoutId id="2147484239" r:id="rId23"/>
    <p:sldLayoutId id="2147484240" r:id="rId24"/>
    <p:sldLayoutId id="2147484241" r:id="rId25"/>
    <p:sldLayoutId id="2147484242" r:id="rId26"/>
    <p:sldLayoutId id="2147484243" r:id="rId27"/>
    <p:sldLayoutId id="2147484244" r:id="rId28"/>
    <p:sldLayoutId id="2147484245" r:id="rId29"/>
    <p:sldLayoutId id="2147484246" r:id="rId30"/>
    <p:sldLayoutId id="2147484247" r:id="rId31"/>
    <p:sldLayoutId id="2147484248" r:id="rId32"/>
    <p:sldLayoutId id="2147484249" r:id="rId33"/>
    <p:sldLayoutId id="2147484250" r:id="rId34"/>
    <p:sldLayoutId id="2147484251" r:id="rId35"/>
    <p:sldLayoutId id="2147484252" r:id="rId36"/>
    <p:sldLayoutId id="2147484253" r:id="rId37"/>
    <p:sldLayoutId id="2147484254" r:id="rId38"/>
    <p:sldLayoutId id="2147484255" r:id="rId39"/>
  </p:sldLayoutIdLst>
  <p:txStyles>
    <p:titleStyle>
      <a:lvl1pPr algn="ctr" defTabSz="914400" rtl="0" eaLnBrk="1" latinLnBrk="0" hangingPunct="1">
        <a:lnSpc>
          <a:spcPct val="90000"/>
        </a:lnSpc>
        <a:spcBef>
          <a:spcPct val="0"/>
        </a:spcBef>
        <a:buNone/>
        <a:defRPr sz="3600" b="0" i="0" kern="1200" spc="0">
          <a:solidFill>
            <a:srgbClr val="1D2362"/>
          </a:solidFill>
          <a:latin typeface="Verdana" charset="0"/>
          <a:ea typeface="Verdana" charset="0"/>
          <a:cs typeface="Verdana" charset="0"/>
        </a:defRPr>
      </a:lvl1pPr>
    </p:titleStyle>
    <p:bodyStyle>
      <a:lvl1pPr marL="0" indent="0" algn="l" defTabSz="914400" rtl="0" eaLnBrk="1" latinLnBrk="0" hangingPunct="1">
        <a:lnSpc>
          <a:spcPct val="90000"/>
        </a:lnSpc>
        <a:spcBef>
          <a:spcPts val="1000"/>
        </a:spcBef>
        <a:buFont typeface="Arial"/>
        <a:buNone/>
        <a:defRPr sz="2800" b="0" i="0" kern="1200">
          <a:solidFill>
            <a:srgbClr val="1D2362"/>
          </a:solidFill>
          <a:latin typeface="Verdana" charset="0"/>
          <a:ea typeface="Verdana" charset="0"/>
          <a:cs typeface="Verdana" charset="0"/>
        </a:defRPr>
      </a:lvl1pPr>
      <a:lvl2pPr marL="457200" indent="0" algn="l" defTabSz="914400" rtl="0" eaLnBrk="1" latinLnBrk="0" hangingPunct="1">
        <a:lnSpc>
          <a:spcPct val="90000"/>
        </a:lnSpc>
        <a:spcBef>
          <a:spcPts val="500"/>
        </a:spcBef>
        <a:buFont typeface="Arial"/>
        <a:buNone/>
        <a:defRPr sz="2400" b="0" i="0" kern="1200">
          <a:solidFill>
            <a:srgbClr val="1D2362"/>
          </a:solidFill>
          <a:latin typeface="Verdana" charset="0"/>
          <a:ea typeface="Verdana" charset="0"/>
          <a:cs typeface="Verdana" charset="0"/>
        </a:defRPr>
      </a:lvl2pPr>
      <a:lvl3pPr marL="914400" indent="0" algn="l" defTabSz="914400" rtl="0" eaLnBrk="1" latinLnBrk="0" hangingPunct="1">
        <a:lnSpc>
          <a:spcPct val="90000"/>
        </a:lnSpc>
        <a:spcBef>
          <a:spcPts val="500"/>
        </a:spcBef>
        <a:buFont typeface="Arial"/>
        <a:buNone/>
        <a:defRPr sz="2000" b="0" i="0" kern="1200">
          <a:solidFill>
            <a:srgbClr val="1D2362"/>
          </a:solidFill>
          <a:latin typeface="Verdana" charset="0"/>
          <a:ea typeface="Verdana" charset="0"/>
          <a:cs typeface="Verdana" charset="0"/>
        </a:defRPr>
      </a:lvl3pPr>
      <a:lvl4pPr marL="1371600" indent="0" algn="l" defTabSz="914400" rtl="0" eaLnBrk="1" latinLnBrk="0" hangingPunct="1">
        <a:lnSpc>
          <a:spcPct val="90000"/>
        </a:lnSpc>
        <a:spcBef>
          <a:spcPts val="500"/>
        </a:spcBef>
        <a:buFont typeface="Arial"/>
        <a:buNone/>
        <a:defRPr sz="1800" b="0" i="0" kern="1200">
          <a:solidFill>
            <a:srgbClr val="1D2362"/>
          </a:solidFill>
          <a:latin typeface="Verdana" charset="0"/>
          <a:ea typeface="Verdana" charset="0"/>
          <a:cs typeface="Verdana" charset="0"/>
        </a:defRPr>
      </a:lvl4pPr>
      <a:lvl5pPr marL="1828800" indent="0" algn="l" defTabSz="914400" rtl="0" eaLnBrk="1" latinLnBrk="0" hangingPunct="1">
        <a:lnSpc>
          <a:spcPct val="90000"/>
        </a:lnSpc>
        <a:spcBef>
          <a:spcPts val="500"/>
        </a:spcBef>
        <a:buFont typeface="Arial"/>
        <a:buNone/>
        <a:defRPr sz="1800" b="0" i="0" kern="1200">
          <a:solidFill>
            <a:srgbClr val="1D2362"/>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grpSp>
        <p:nvGrpSpPr>
          <p:cNvPr id="13" name="Group 4">
            <a:extLst>
              <a:ext uri="{FF2B5EF4-FFF2-40B4-BE49-F238E27FC236}">
                <a16:creationId xmlns:a16="http://schemas.microsoft.com/office/drawing/2014/main" id="{DA2DC426-276C-46AB-B284-CE7F54335701}"/>
              </a:ext>
            </a:extLst>
          </p:cNvPr>
          <p:cNvGrpSpPr>
            <a:grpSpLocks noSelect="1" noChangeAspect="1"/>
          </p:cNvGrpSpPr>
          <p:nvPr userDrawn="1"/>
        </p:nvGrpSpPr>
        <p:grpSpPr bwMode="gray">
          <a:xfrm>
            <a:off x="10339871" y="3067489"/>
            <a:ext cx="1850543" cy="3790950"/>
            <a:chOff x="6515" y="1930"/>
            <a:chExt cx="1166" cy="2388"/>
          </a:xfrm>
        </p:grpSpPr>
        <p:sp>
          <p:nvSpPr>
            <p:cNvPr id="15" name="Freeform 5">
              <a:extLst>
                <a:ext uri="{FF2B5EF4-FFF2-40B4-BE49-F238E27FC236}">
                  <a16:creationId xmlns:a16="http://schemas.microsoft.com/office/drawing/2014/main" id="{03D9BAB8-CA8B-41B3-B6C6-A890F2A4DB2D}"/>
                </a:ext>
              </a:extLst>
            </p:cNvPr>
            <p:cNvSpPr>
              <a:spLocks noSelect="1"/>
            </p:cNvSpPr>
            <p:nvPr userDrawn="1"/>
          </p:nvSpPr>
          <p:spPr bwMode="gray">
            <a:xfrm>
              <a:off x="6515" y="1930"/>
              <a:ext cx="1166" cy="2388"/>
            </a:xfrm>
            <a:custGeom>
              <a:avLst/>
              <a:gdLst>
                <a:gd name="T0" fmla="*/ 1166 w 1166"/>
                <a:gd name="T1" fmla="*/ 2388 h 2388"/>
                <a:gd name="T2" fmla="*/ 1166 w 1166"/>
                <a:gd name="T3" fmla="*/ 0 h 2388"/>
                <a:gd name="T4" fmla="*/ 0 w 1166"/>
                <a:gd name="T5" fmla="*/ 2388 h 2388"/>
                <a:gd name="T6" fmla="*/ 1166 w 1166"/>
                <a:gd name="T7" fmla="*/ 2388 h 2388"/>
              </a:gdLst>
              <a:ahLst/>
              <a:cxnLst>
                <a:cxn ang="0">
                  <a:pos x="T0" y="T1"/>
                </a:cxn>
                <a:cxn ang="0">
                  <a:pos x="T2" y="T3"/>
                </a:cxn>
                <a:cxn ang="0">
                  <a:pos x="T4" y="T5"/>
                </a:cxn>
                <a:cxn ang="0">
                  <a:pos x="T6" y="T7"/>
                </a:cxn>
              </a:cxnLst>
              <a:rect l="0" t="0" r="r" b="b"/>
              <a:pathLst>
                <a:path w="1166" h="2388">
                  <a:moveTo>
                    <a:pt x="1166" y="2388"/>
                  </a:moveTo>
                  <a:lnTo>
                    <a:pt x="1166" y="0"/>
                  </a:lnTo>
                  <a:lnTo>
                    <a:pt x="0" y="2388"/>
                  </a:lnTo>
                  <a:lnTo>
                    <a:pt x="1166" y="2388"/>
                  </a:lnTo>
                  <a:close/>
                </a:path>
              </a:pathLst>
            </a:custGeom>
            <a:solidFill>
              <a:srgbClr val="E7ED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16" name="Freeform 6">
              <a:extLst>
                <a:ext uri="{FF2B5EF4-FFF2-40B4-BE49-F238E27FC236}">
                  <a16:creationId xmlns:a16="http://schemas.microsoft.com/office/drawing/2014/main" id="{1C148D42-E8AA-44E0-9003-9BF1E90A5302}"/>
                </a:ext>
              </a:extLst>
            </p:cNvPr>
            <p:cNvSpPr>
              <a:spLocks noSelect="1" noEditPoints="1"/>
            </p:cNvSpPr>
            <p:nvPr userDrawn="1"/>
          </p:nvSpPr>
          <p:spPr bwMode="gray">
            <a:xfrm>
              <a:off x="6590" y="3393"/>
              <a:ext cx="492" cy="505"/>
            </a:xfrm>
            <a:custGeom>
              <a:avLst/>
              <a:gdLst>
                <a:gd name="T0" fmla="*/ 749 w 2460"/>
                <a:gd name="T1" fmla="*/ 1263 h 2530"/>
                <a:gd name="T2" fmla="*/ 447 w 2460"/>
                <a:gd name="T3" fmla="*/ 1261 h 2530"/>
                <a:gd name="T4" fmla="*/ 1265 w 2460"/>
                <a:gd name="T5" fmla="*/ 447 h 2530"/>
                <a:gd name="T6" fmla="*/ 2083 w 2460"/>
                <a:gd name="T7" fmla="*/ 1265 h 2530"/>
                <a:gd name="T8" fmla="*/ 1265 w 2460"/>
                <a:gd name="T9" fmla="*/ 2083 h 2530"/>
                <a:gd name="T10" fmla="*/ 908 w 2460"/>
                <a:gd name="T11" fmla="*/ 2000 h 2530"/>
                <a:gd name="T12" fmla="*/ 1040 w 2460"/>
                <a:gd name="T13" fmla="*/ 1728 h 2530"/>
                <a:gd name="T14" fmla="*/ 1265 w 2460"/>
                <a:gd name="T15" fmla="*/ 1780 h 2530"/>
                <a:gd name="T16" fmla="*/ 1780 w 2460"/>
                <a:gd name="T17" fmla="*/ 1265 h 2530"/>
                <a:gd name="T18" fmla="*/ 1265 w 2460"/>
                <a:gd name="T19" fmla="*/ 749 h 2530"/>
                <a:gd name="T20" fmla="*/ 749 w 2460"/>
                <a:gd name="T21" fmla="*/ 1263 h 2530"/>
                <a:gd name="T22" fmla="*/ 1265 w 2460"/>
                <a:gd name="T23" fmla="*/ 302 h 2530"/>
                <a:gd name="T24" fmla="*/ 2173 w 2460"/>
                <a:gd name="T25" fmla="*/ 946 h 2530"/>
                <a:gd name="T26" fmla="*/ 2458 w 2460"/>
                <a:gd name="T27" fmla="*/ 846 h 2530"/>
                <a:gd name="T28" fmla="*/ 1265 w 2460"/>
                <a:gd name="T29" fmla="*/ 0 h 2530"/>
                <a:gd name="T30" fmla="*/ 0 w 2460"/>
                <a:gd name="T31" fmla="*/ 1265 h 2530"/>
                <a:gd name="T32" fmla="*/ 124 w 2460"/>
                <a:gd name="T33" fmla="*/ 1813 h 2530"/>
                <a:gd name="T34" fmla="*/ 397 w 2460"/>
                <a:gd name="T35" fmla="*/ 1681 h 2530"/>
                <a:gd name="T36" fmla="*/ 302 w 2460"/>
                <a:gd name="T37" fmla="*/ 1265 h 2530"/>
                <a:gd name="T38" fmla="*/ 1265 w 2460"/>
                <a:gd name="T39" fmla="*/ 302 h 2530"/>
                <a:gd name="T40" fmla="*/ 2174 w 2460"/>
                <a:gd name="T41" fmla="*/ 1579 h 2530"/>
                <a:gd name="T42" fmla="*/ 1265 w 2460"/>
                <a:gd name="T43" fmla="*/ 2227 h 2530"/>
                <a:gd name="T44" fmla="*/ 845 w 2460"/>
                <a:gd name="T45" fmla="*/ 2131 h 2530"/>
                <a:gd name="T46" fmla="*/ 713 w 2460"/>
                <a:gd name="T47" fmla="*/ 2403 h 2530"/>
                <a:gd name="T48" fmla="*/ 1265 w 2460"/>
                <a:gd name="T49" fmla="*/ 2530 h 2530"/>
                <a:gd name="T50" fmla="*/ 2460 w 2460"/>
                <a:gd name="T51" fmla="*/ 1678 h 2530"/>
                <a:gd name="T52" fmla="*/ 2174 w 2460"/>
                <a:gd name="T53" fmla="*/ 1579 h 2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60" h="2530">
                  <a:moveTo>
                    <a:pt x="749" y="1263"/>
                  </a:moveTo>
                  <a:cubicBezTo>
                    <a:pt x="447" y="1261"/>
                    <a:pt x="447" y="1261"/>
                    <a:pt x="447" y="1261"/>
                  </a:cubicBezTo>
                  <a:cubicBezTo>
                    <a:pt x="449" y="812"/>
                    <a:pt x="816" y="447"/>
                    <a:pt x="1265" y="447"/>
                  </a:cubicBezTo>
                  <a:cubicBezTo>
                    <a:pt x="1716" y="447"/>
                    <a:pt x="2083" y="814"/>
                    <a:pt x="2083" y="1265"/>
                  </a:cubicBezTo>
                  <a:cubicBezTo>
                    <a:pt x="2083" y="1716"/>
                    <a:pt x="1716" y="2083"/>
                    <a:pt x="1265" y="2083"/>
                  </a:cubicBezTo>
                  <a:cubicBezTo>
                    <a:pt x="1141" y="2083"/>
                    <a:pt x="1021" y="2055"/>
                    <a:pt x="908" y="2000"/>
                  </a:cubicBezTo>
                  <a:cubicBezTo>
                    <a:pt x="1040" y="1728"/>
                    <a:pt x="1040" y="1728"/>
                    <a:pt x="1040" y="1728"/>
                  </a:cubicBezTo>
                  <a:cubicBezTo>
                    <a:pt x="1111" y="1763"/>
                    <a:pt x="1187" y="1780"/>
                    <a:pt x="1265" y="1780"/>
                  </a:cubicBezTo>
                  <a:cubicBezTo>
                    <a:pt x="1549" y="1780"/>
                    <a:pt x="1780" y="1549"/>
                    <a:pt x="1780" y="1265"/>
                  </a:cubicBezTo>
                  <a:cubicBezTo>
                    <a:pt x="1780" y="980"/>
                    <a:pt x="1549" y="749"/>
                    <a:pt x="1265" y="749"/>
                  </a:cubicBezTo>
                  <a:cubicBezTo>
                    <a:pt x="982" y="749"/>
                    <a:pt x="750" y="979"/>
                    <a:pt x="749" y="1263"/>
                  </a:cubicBezTo>
                  <a:close/>
                  <a:moveTo>
                    <a:pt x="1265" y="302"/>
                  </a:moveTo>
                  <a:cubicBezTo>
                    <a:pt x="1673" y="302"/>
                    <a:pt x="2038" y="561"/>
                    <a:pt x="2173" y="946"/>
                  </a:cubicBezTo>
                  <a:cubicBezTo>
                    <a:pt x="2458" y="846"/>
                    <a:pt x="2458" y="846"/>
                    <a:pt x="2458" y="846"/>
                  </a:cubicBezTo>
                  <a:cubicBezTo>
                    <a:pt x="2281" y="340"/>
                    <a:pt x="1801" y="0"/>
                    <a:pt x="1265" y="0"/>
                  </a:cubicBezTo>
                  <a:cubicBezTo>
                    <a:pt x="567" y="0"/>
                    <a:pt x="0" y="567"/>
                    <a:pt x="0" y="1265"/>
                  </a:cubicBezTo>
                  <a:cubicBezTo>
                    <a:pt x="0" y="1456"/>
                    <a:pt x="42" y="1641"/>
                    <a:pt x="124" y="1813"/>
                  </a:cubicBezTo>
                  <a:cubicBezTo>
                    <a:pt x="397" y="1681"/>
                    <a:pt x="397" y="1681"/>
                    <a:pt x="397" y="1681"/>
                  </a:cubicBezTo>
                  <a:cubicBezTo>
                    <a:pt x="334" y="1551"/>
                    <a:pt x="302" y="1411"/>
                    <a:pt x="302" y="1265"/>
                  </a:cubicBezTo>
                  <a:cubicBezTo>
                    <a:pt x="302" y="734"/>
                    <a:pt x="734" y="302"/>
                    <a:pt x="1265" y="302"/>
                  </a:cubicBezTo>
                  <a:close/>
                  <a:moveTo>
                    <a:pt x="2174" y="1579"/>
                  </a:moveTo>
                  <a:cubicBezTo>
                    <a:pt x="2040" y="1967"/>
                    <a:pt x="1675" y="2227"/>
                    <a:pt x="1265" y="2227"/>
                  </a:cubicBezTo>
                  <a:cubicBezTo>
                    <a:pt x="1118" y="2227"/>
                    <a:pt x="976" y="2195"/>
                    <a:pt x="845" y="2131"/>
                  </a:cubicBezTo>
                  <a:cubicBezTo>
                    <a:pt x="713" y="2403"/>
                    <a:pt x="713" y="2403"/>
                    <a:pt x="713" y="2403"/>
                  </a:cubicBezTo>
                  <a:cubicBezTo>
                    <a:pt x="886" y="2487"/>
                    <a:pt x="1071" y="2530"/>
                    <a:pt x="1265" y="2530"/>
                  </a:cubicBezTo>
                  <a:cubicBezTo>
                    <a:pt x="1803" y="2530"/>
                    <a:pt x="2284" y="2188"/>
                    <a:pt x="2460" y="1678"/>
                  </a:cubicBezTo>
                  <a:lnTo>
                    <a:pt x="2174" y="1579"/>
                  </a:lnTo>
                  <a:close/>
                </a:path>
              </a:pathLst>
            </a:custGeom>
            <a:solidFill>
              <a:srgbClr val="FF4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grpSp>
      <p:sp>
        <p:nvSpPr>
          <p:cNvPr id="2" name="Tijdelijke aanduiding voor titel 1"/>
          <p:cNvSpPr>
            <a:spLocks noGrp="1" noSelect="1"/>
          </p:cNvSpPr>
          <p:nvPr>
            <p:ph type="title"/>
          </p:nvPr>
        </p:nvSpPr>
        <p:spPr bwMode="gray">
          <a:xfrm>
            <a:off x="700336" y="717709"/>
            <a:ext cx="9642709" cy="1119086"/>
          </a:xfrm>
          <a:prstGeom prst="rect">
            <a:avLst/>
          </a:prstGeom>
        </p:spPr>
        <p:txBody>
          <a:bodyPr vert="horz" lIns="0" tIns="0" rIns="0" bIns="0" rtlCol="0" anchor="t">
            <a:noAutofit/>
          </a:bodyPr>
          <a:lstStyle/>
          <a:p>
            <a:r>
              <a:rPr lang="nl-NL" noProof="1"/>
              <a:t>Klik om de stijl te bewerken</a:t>
            </a:r>
            <a:br>
              <a:rPr lang="nl-NL" noProof="1"/>
            </a:br>
            <a:br>
              <a:rPr lang="nl-NL" noProof="1"/>
            </a:br>
            <a:endParaRPr lang="nl-NL" noProof="1"/>
          </a:p>
        </p:txBody>
      </p:sp>
      <p:sp>
        <p:nvSpPr>
          <p:cNvPr id="3" name="Tijdelijke aanduiding voor tekst 2 (JU-Free)"/>
          <p:cNvSpPr>
            <a:spLocks noGrp="1"/>
          </p:cNvSpPr>
          <p:nvPr>
            <p:ph type="body" idx="1"/>
          </p:nvPr>
        </p:nvSpPr>
        <p:spPr bwMode="gray">
          <a:xfrm>
            <a:off x="706511" y="1944752"/>
            <a:ext cx="9622466" cy="4185788"/>
          </a:xfrm>
          <a:prstGeom prst="rect">
            <a:avLst/>
          </a:prstGeom>
        </p:spPr>
        <p:txBody>
          <a:bodyPr vert="horz" lIns="0" tIns="0" rIns="0" bIns="0" rtlCol="0">
            <a:noAutofit/>
          </a:bodyPr>
          <a:lstStyle/>
          <a:p>
            <a:pPr lvl="0"/>
            <a:r>
              <a:rPr lang="nl-NL" noProof="1"/>
              <a:t>JU-LEVEL1=Opsomming groot1e niveau</a:t>
            </a:r>
          </a:p>
          <a:p>
            <a:pPr lvl="1"/>
            <a:r>
              <a:rPr lang="nl-NL" noProof="1"/>
              <a:t>JU-LEVEL2=Basistekst (20pt) 2e niveau</a:t>
            </a:r>
          </a:p>
          <a:p>
            <a:pPr lvl="2"/>
            <a:r>
              <a:rPr lang="nl-NL" noProof="1"/>
              <a:t>JU-LEVEL3=Zwevend 1e niveau</a:t>
            </a:r>
          </a:p>
          <a:p>
            <a:pPr lvl="3"/>
            <a:r>
              <a:rPr lang="nl-NL" noProof="1"/>
              <a:t>JU-LEVEL4=Kop</a:t>
            </a:r>
          </a:p>
          <a:p>
            <a:pPr lvl="4"/>
            <a:r>
              <a:rPr lang="nl-NL" noProof="1"/>
              <a:t>JU-LEVEL5=Opsomming (20pt)</a:t>
            </a:r>
          </a:p>
          <a:p>
            <a:pPr lvl="5"/>
            <a:r>
              <a:rPr lang="nl-NL" noProof="1"/>
              <a:t>JU-LEVEL6=Opsomming 2e niveau</a:t>
            </a:r>
          </a:p>
        </p:txBody>
      </p:sp>
      <p:sp>
        <p:nvSpPr>
          <p:cNvPr id="4" name="Tijdelijke aanduiding voor datum 3"/>
          <p:cNvSpPr>
            <a:spLocks noGrp="1" noSelect="1"/>
          </p:cNvSpPr>
          <p:nvPr>
            <p:ph type="dt" sz="half" idx="2"/>
          </p:nvPr>
        </p:nvSpPr>
        <p:spPr bwMode="gray">
          <a:xfrm>
            <a:off x="8723197" y="6372000"/>
            <a:ext cx="1260222" cy="252000"/>
          </a:xfrm>
          <a:prstGeom prst="rect">
            <a:avLst/>
          </a:prstGeom>
        </p:spPr>
        <p:txBody>
          <a:bodyPr vert="horz" lIns="0" tIns="0" rIns="0" bIns="0" rtlCol="0" anchor="t">
            <a:noAutofit/>
          </a:bodyPr>
          <a:lstStyle>
            <a:lvl1pPr algn="r">
              <a:defRPr sz="1000">
                <a:solidFill>
                  <a:schemeClr val="tx1"/>
                </a:solidFill>
                <a:latin typeface="+mn-lt"/>
              </a:defRPr>
            </a:lvl1pPr>
          </a:lstStyle>
          <a:p>
            <a:fld id="{2923B9C5-BE15-4844-92EA-6B5A4B794705}" type="datetime4">
              <a:rPr lang="nl-NL" noProof="1" smtClean="0"/>
              <a:t>18 april 2022</a:t>
            </a:fld>
            <a:endParaRPr lang="nl-NL" noProof="1"/>
          </a:p>
        </p:txBody>
      </p:sp>
      <p:sp>
        <p:nvSpPr>
          <p:cNvPr id="5" name="Tijdelijke aanduiding voor voettekst 4"/>
          <p:cNvSpPr>
            <a:spLocks noGrp="1" noSelect="1"/>
          </p:cNvSpPr>
          <p:nvPr>
            <p:ph type="ftr" sz="quarter" idx="3"/>
          </p:nvPr>
        </p:nvSpPr>
        <p:spPr bwMode="gray">
          <a:xfrm>
            <a:off x="699347" y="6372000"/>
            <a:ext cx="6263881" cy="252000"/>
          </a:xfrm>
          <a:prstGeom prst="rect">
            <a:avLst/>
          </a:prstGeom>
        </p:spPr>
        <p:txBody>
          <a:bodyPr vert="horz" lIns="0" tIns="0" rIns="0" bIns="0" rtlCol="0" anchor="t">
            <a:noAutofit/>
          </a:bodyPr>
          <a:lstStyle>
            <a:lvl1pPr algn="l">
              <a:defRPr sz="1000">
                <a:solidFill>
                  <a:schemeClr val="tx1"/>
                </a:solidFill>
                <a:latin typeface="+mn-lt"/>
              </a:defRPr>
            </a:lvl1pPr>
          </a:lstStyle>
          <a:p>
            <a:r>
              <a:rPr lang="nl-NL" noProof="1"/>
              <a:t>[Voettekst]</a:t>
            </a:r>
          </a:p>
        </p:txBody>
      </p:sp>
      <p:sp>
        <p:nvSpPr>
          <p:cNvPr id="6" name="Tijdelijke aanduiding voor dianummer 5"/>
          <p:cNvSpPr>
            <a:spLocks noGrp="1" noSelect="1"/>
          </p:cNvSpPr>
          <p:nvPr>
            <p:ph type="sldNum" sz="quarter" idx="4"/>
          </p:nvPr>
        </p:nvSpPr>
        <p:spPr bwMode="gray">
          <a:xfrm>
            <a:off x="10019414" y="6372000"/>
            <a:ext cx="310779" cy="252000"/>
          </a:xfrm>
          <a:prstGeom prst="rect">
            <a:avLst/>
          </a:prstGeom>
        </p:spPr>
        <p:txBody>
          <a:bodyPr vert="horz" lIns="0" tIns="0" rIns="0" bIns="0" rtlCol="0" anchor="t">
            <a:noAutofit/>
          </a:bodyPr>
          <a:lstStyle>
            <a:lvl1pPr algn="l">
              <a:defRPr sz="1000">
                <a:solidFill>
                  <a:schemeClr val="tx1"/>
                </a:solidFill>
                <a:latin typeface="+mn-lt"/>
              </a:defRPr>
            </a:lvl1pPr>
          </a:lstStyle>
          <a:p>
            <a:pPr algn="r"/>
            <a:r>
              <a:rPr lang="nl-NL" noProof="1"/>
              <a:t>| </a:t>
            </a:r>
            <a:fld id="{1336C48C-F87C-4E4B-81EF-5027B17D1F61}" type="slidenum">
              <a:rPr lang="nl-NL" noProof="1" smtClean="0"/>
              <a:pPr algn="r"/>
              <a:t>‹#›</a:t>
            </a:fld>
            <a:endParaRPr lang="nl-NL" noProof="1"/>
          </a:p>
        </p:txBody>
      </p:sp>
    </p:spTree>
    <p:extLst>
      <p:ext uri="{BB962C8B-B14F-4D97-AF65-F5344CB8AC3E}">
        <p14:creationId xmlns:p14="http://schemas.microsoft.com/office/powerpoint/2010/main" val="2950786157"/>
      </p:ext>
    </p:extLst>
  </p:cSld>
  <p:clrMap bg1="lt1" tx1="dk1" bg2="lt2" tx2="dk2" accent1="accent1" accent2="accent2" accent3="accent3" accent4="accent4" accent5="accent5" accent6="accent6" hlink="hlink" folHlink="folHlink"/>
  <p:sldLayoutIdLst>
    <p:sldLayoutId id="2147484257" r:id="rId1"/>
    <p:sldLayoutId id="2147484258" r:id="rId2"/>
    <p:sldLayoutId id="2147484259" r:id="rId3"/>
    <p:sldLayoutId id="2147484260" r:id="rId4"/>
    <p:sldLayoutId id="2147484261" r:id="rId5"/>
    <p:sldLayoutId id="2147484262" r:id="rId6"/>
    <p:sldLayoutId id="2147484263" r:id="rId7"/>
    <p:sldLayoutId id="2147484264" r:id="rId8"/>
    <p:sldLayoutId id="2147484265" r:id="rId9"/>
    <p:sldLayoutId id="2147484266" r:id="rId10"/>
    <p:sldLayoutId id="2147484267" r:id="rId11"/>
    <p:sldLayoutId id="2147484268" r:id="rId12"/>
    <p:sldLayoutId id="2147484269" r:id="rId13"/>
  </p:sldLayoutIdLst>
  <p:hf sldNum="0" hdr="0" ftr="0" dt="0"/>
  <p:txStyles>
    <p:titleStyle>
      <a:lvl1pPr algn="l" defTabSz="1088610" rtl="0" eaLnBrk="1" latinLnBrk="0" hangingPunct="1">
        <a:spcBef>
          <a:spcPct val="0"/>
        </a:spcBef>
        <a:buNone/>
        <a:defRPr sz="3599" b="1" kern="1200">
          <a:solidFill>
            <a:schemeClr val="accent1"/>
          </a:solidFill>
          <a:latin typeface="+mj-lt"/>
          <a:ea typeface="+mj-ea"/>
          <a:cs typeface="+mj-cs"/>
        </a:defRPr>
      </a:lvl1pPr>
    </p:titleStyle>
    <p:bodyStyle>
      <a:lvl1pPr marL="449865" indent="-449865" algn="l" defTabSz="1088610" rtl="0" eaLnBrk="1" latinLnBrk="0" hangingPunct="1">
        <a:lnSpc>
          <a:spcPct val="114000"/>
        </a:lnSpc>
        <a:spcBef>
          <a:spcPts val="0"/>
        </a:spcBef>
        <a:spcAft>
          <a:spcPts val="1000"/>
        </a:spcAft>
        <a:buSzPct val="105000"/>
        <a:buFontTx/>
        <a:buBlip>
          <a:blip r:embed="rId15"/>
        </a:buBlip>
        <a:defRPr sz="2999" b="0" kern="1200" baseline="0">
          <a:solidFill>
            <a:schemeClr val="tx1"/>
          </a:solidFill>
          <a:latin typeface="+mn-lt"/>
          <a:ea typeface="+mn-ea"/>
          <a:cs typeface="+mn-cs"/>
        </a:defRPr>
      </a:lvl1pPr>
      <a:lvl2pPr marL="0" indent="0" algn="l" defTabSz="1088610" rtl="0" eaLnBrk="1" latinLnBrk="0" hangingPunct="1">
        <a:lnSpc>
          <a:spcPct val="114000"/>
        </a:lnSpc>
        <a:spcBef>
          <a:spcPts val="0"/>
        </a:spcBef>
        <a:buFontTx/>
        <a:buNone/>
        <a:defRPr sz="1999" kern="1200">
          <a:solidFill>
            <a:schemeClr val="tx1"/>
          </a:solidFill>
          <a:latin typeface="+mn-lt"/>
          <a:ea typeface="+mn-ea"/>
          <a:cs typeface="+mn-cs"/>
        </a:defRPr>
      </a:lvl2pPr>
      <a:lvl3pPr marL="449865" indent="0" algn="l" defTabSz="1088610" rtl="0" eaLnBrk="1" latinLnBrk="0" hangingPunct="1">
        <a:lnSpc>
          <a:spcPct val="114000"/>
        </a:lnSpc>
        <a:spcBef>
          <a:spcPts val="0"/>
        </a:spcBef>
        <a:buFontTx/>
        <a:buNone/>
        <a:defRPr sz="1999" b="0" kern="1200">
          <a:solidFill>
            <a:schemeClr val="tx1"/>
          </a:solidFill>
          <a:latin typeface="+mn-lt"/>
          <a:ea typeface="+mn-ea"/>
          <a:cs typeface="+mn-cs"/>
        </a:defRPr>
      </a:lvl3pPr>
      <a:lvl4pPr marL="0" indent="0" algn="l" defTabSz="1088610" rtl="0" eaLnBrk="1" latinLnBrk="0" hangingPunct="1">
        <a:lnSpc>
          <a:spcPct val="114000"/>
        </a:lnSpc>
        <a:spcBef>
          <a:spcPts val="0"/>
        </a:spcBef>
        <a:buFont typeface="Arial" pitchFamily="34" charset="0"/>
        <a:buNone/>
        <a:defRPr sz="2400" b="1" kern="1200">
          <a:solidFill>
            <a:schemeClr val="accent1"/>
          </a:solidFill>
          <a:latin typeface="+mn-lt"/>
          <a:ea typeface="+mn-ea"/>
          <a:cs typeface="+mn-cs"/>
        </a:defRPr>
      </a:lvl4pPr>
      <a:lvl5pPr marL="449865" indent="-449865" algn="l" defTabSz="1088610" rtl="0" eaLnBrk="1" latinLnBrk="0" hangingPunct="1">
        <a:lnSpc>
          <a:spcPct val="114000"/>
        </a:lnSpc>
        <a:spcBef>
          <a:spcPts val="0"/>
        </a:spcBef>
        <a:buClr>
          <a:schemeClr val="accent3"/>
        </a:buClr>
        <a:buFont typeface="Arial" panose="020B0604020202020204" pitchFamily="34" charset="0"/>
        <a:buChar char="•"/>
        <a:defRPr sz="1999" kern="1200">
          <a:solidFill>
            <a:schemeClr val="tx1"/>
          </a:solidFill>
          <a:latin typeface="+mn-lt"/>
          <a:ea typeface="+mn-ea"/>
          <a:cs typeface="+mn-cs"/>
        </a:defRPr>
      </a:lvl5pPr>
      <a:lvl6pPr marL="899730" indent="-449865" algn="l" defTabSz="1088610" rtl="0" eaLnBrk="1" latinLnBrk="0" hangingPunct="1">
        <a:lnSpc>
          <a:spcPct val="114000"/>
        </a:lnSpc>
        <a:spcBef>
          <a:spcPts val="0"/>
        </a:spcBef>
        <a:buClr>
          <a:schemeClr val="accent3"/>
        </a:buClr>
        <a:buFont typeface="Arial" panose="020B0604020202020204" pitchFamily="34" charset="0"/>
        <a:buChar char="•"/>
        <a:defRPr sz="1999" kern="1200">
          <a:solidFill>
            <a:schemeClr val="tx1"/>
          </a:solidFill>
          <a:latin typeface="+mn-lt"/>
          <a:ea typeface="+mn-ea"/>
          <a:cs typeface="+mn-cs"/>
        </a:defRPr>
      </a:lvl6pPr>
      <a:lvl7pPr marL="899730" indent="0" algn="l" defTabSz="1088610" rtl="0" eaLnBrk="1" latinLnBrk="0" hangingPunct="1">
        <a:lnSpc>
          <a:spcPct val="114000"/>
        </a:lnSpc>
        <a:spcBef>
          <a:spcPts val="0"/>
        </a:spcBef>
        <a:buFont typeface="Arial" pitchFamily="34" charset="0"/>
        <a:buNone/>
        <a:defRPr sz="2100" kern="1200">
          <a:solidFill>
            <a:schemeClr val="tx1"/>
          </a:solidFill>
          <a:latin typeface="+mn-lt"/>
          <a:ea typeface="+mn-ea"/>
          <a:cs typeface="+mn-cs"/>
        </a:defRPr>
      </a:lvl7pPr>
      <a:lvl8pPr marL="810081" indent="0" algn="l" defTabSz="1088610" rtl="0" eaLnBrk="1" latinLnBrk="0" hangingPunct="1">
        <a:lnSpc>
          <a:spcPct val="114000"/>
        </a:lnSpc>
        <a:spcBef>
          <a:spcPts val="0"/>
        </a:spcBef>
        <a:buFont typeface="Arial" pitchFamily="34" charset="0"/>
        <a:buNone/>
        <a:defRPr sz="1900" kern="1200">
          <a:solidFill>
            <a:schemeClr val="tx1"/>
          </a:solidFill>
          <a:latin typeface="+mn-lt"/>
          <a:ea typeface="+mn-ea"/>
          <a:cs typeface="+mn-cs"/>
        </a:defRPr>
      </a:lvl8pPr>
      <a:lvl9pPr marL="0" indent="0" algn="l" defTabSz="1088610" rtl="0" eaLnBrk="1" latinLnBrk="0" hangingPunct="1">
        <a:lnSpc>
          <a:spcPct val="114000"/>
        </a:lnSpc>
        <a:spcBef>
          <a:spcPts val="0"/>
        </a:spcBef>
        <a:buFont typeface="Arial" pitchFamily="34" charset="0"/>
        <a:buNone/>
        <a:defRPr sz="1700" kern="1200">
          <a:solidFill>
            <a:schemeClr val="tx1"/>
          </a:solidFill>
          <a:latin typeface="+mn-lt"/>
          <a:ea typeface="+mn-ea"/>
          <a:cs typeface="+mn-cs"/>
        </a:defRPr>
      </a:lvl9pPr>
    </p:bodyStyle>
    <p:otherStyle>
      <a:defPPr>
        <a:defRPr lang="nl-NL"/>
      </a:defPPr>
      <a:lvl1pPr marL="0" algn="l" defTabSz="1088610" rtl="0" eaLnBrk="1" latinLnBrk="0" hangingPunct="1">
        <a:defRPr sz="2100" kern="1200">
          <a:solidFill>
            <a:schemeClr val="tx1"/>
          </a:solidFill>
          <a:latin typeface="+mn-lt"/>
          <a:ea typeface="+mn-ea"/>
          <a:cs typeface="+mn-cs"/>
        </a:defRPr>
      </a:lvl1pPr>
      <a:lvl2pPr marL="544306" algn="l" defTabSz="1088610" rtl="0" eaLnBrk="1" latinLnBrk="0" hangingPunct="1">
        <a:defRPr sz="2100" kern="1200">
          <a:solidFill>
            <a:schemeClr val="tx1"/>
          </a:solidFill>
          <a:latin typeface="+mn-lt"/>
          <a:ea typeface="+mn-ea"/>
          <a:cs typeface="+mn-cs"/>
        </a:defRPr>
      </a:lvl2pPr>
      <a:lvl3pPr marL="1088610" algn="l" defTabSz="1088610" rtl="0" eaLnBrk="1" latinLnBrk="0" hangingPunct="1">
        <a:defRPr sz="2100" kern="1200">
          <a:solidFill>
            <a:schemeClr val="tx1"/>
          </a:solidFill>
          <a:latin typeface="+mn-lt"/>
          <a:ea typeface="+mn-ea"/>
          <a:cs typeface="+mn-cs"/>
        </a:defRPr>
      </a:lvl3pPr>
      <a:lvl4pPr marL="1632916" algn="l" defTabSz="1088610" rtl="0" eaLnBrk="1" latinLnBrk="0" hangingPunct="1">
        <a:defRPr sz="2100" kern="1200">
          <a:solidFill>
            <a:schemeClr val="tx1"/>
          </a:solidFill>
          <a:latin typeface="+mn-lt"/>
          <a:ea typeface="+mn-ea"/>
          <a:cs typeface="+mn-cs"/>
        </a:defRPr>
      </a:lvl4pPr>
      <a:lvl5pPr marL="2177222" algn="l" defTabSz="1088610" rtl="0" eaLnBrk="1" latinLnBrk="0" hangingPunct="1">
        <a:defRPr sz="2100" kern="1200">
          <a:solidFill>
            <a:schemeClr val="tx1"/>
          </a:solidFill>
          <a:latin typeface="+mn-lt"/>
          <a:ea typeface="+mn-ea"/>
          <a:cs typeface="+mn-cs"/>
        </a:defRPr>
      </a:lvl5pPr>
      <a:lvl6pPr marL="2721526" algn="l" defTabSz="1088610" rtl="0" eaLnBrk="1" latinLnBrk="0" hangingPunct="1">
        <a:defRPr sz="2100" kern="1200">
          <a:solidFill>
            <a:schemeClr val="tx1"/>
          </a:solidFill>
          <a:latin typeface="+mn-lt"/>
          <a:ea typeface="+mn-ea"/>
          <a:cs typeface="+mn-cs"/>
        </a:defRPr>
      </a:lvl6pPr>
      <a:lvl7pPr marL="3265831" algn="l" defTabSz="1088610" rtl="0" eaLnBrk="1" latinLnBrk="0" hangingPunct="1">
        <a:defRPr sz="2100" kern="1200">
          <a:solidFill>
            <a:schemeClr val="tx1"/>
          </a:solidFill>
          <a:latin typeface="+mn-lt"/>
          <a:ea typeface="+mn-ea"/>
          <a:cs typeface="+mn-cs"/>
        </a:defRPr>
      </a:lvl7pPr>
      <a:lvl8pPr marL="3810137" algn="l" defTabSz="1088610" rtl="0" eaLnBrk="1" latinLnBrk="0" hangingPunct="1">
        <a:defRPr sz="2100" kern="1200">
          <a:solidFill>
            <a:schemeClr val="tx1"/>
          </a:solidFill>
          <a:latin typeface="+mn-lt"/>
          <a:ea typeface="+mn-ea"/>
          <a:cs typeface="+mn-cs"/>
        </a:defRPr>
      </a:lvl8pPr>
      <a:lvl9pPr marL="4354442" algn="l" defTabSz="1088610"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80000" y="364800"/>
            <a:ext cx="10128000" cy="1143000"/>
          </a:xfrm>
          <a:prstGeom prst="rect">
            <a:avLst/>
          </a:prstGeom>
        </p:spPr>
        <p:txBody>
          <a:bodyPr vert="horz" lIns="0" tIns="0" rIns="0" bIns="0" rtlCol="0" anchor="t" anchorCtr="0">
            <a:normAutofit/>
          </a:bodyPr>
          <a:lstStyle/>
          <a:p>
            <a:r>
              <a:rPr lang="nl-NL" dirty="0"/>
              <a:t>Klik om de stijl te bewerken</a:t>
            </a:r>
          </a:p>
        </p:txBody>
      </p:sp>
      <p:sp>
        <p:nvSpPr>
          <p:cNvPr id="3" name="Tijdelijke aanduiding voor tekst 2"/>
          <p:cNvSpPr>
            <a:spLocks noGrp="1"/>
          </p:cNvSpPr>
          <p:nvPr>
            <p:ph type="body" idx="1"/>
          </p:nvPr>
        </p:nvSpPr>
        <p:spPr>
          <a:xfrm>
            <a:off x="480000" y="1600201"/>
            <a:ext cx="10128000" cy="4349080"/>
          </a:xfrm>
          <a:prstGeom prst="rect">
            <a:avLst/>
          </a:prstGeom>
        </p:spPr>
        <p:txBody>
          <a:bodyPr vert="horz" lIns="0" tIns="0" rIns="0" bIns="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6" name="Afbeelding 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80000" y="4218067"/>
            <a:ext cx="11232000" cy="2168469"/>
          </a:xfrm>
          <a:prstGeom prst="rect">
            <a:avLst/>
          </a:prstGeom>
        </p:spPr>
      </p:pic>
    </p:spTree>
    <p:extLst>
      <p:ext uri="{BB962C8B-B14F-4D97-AF65-F5344CB8AC3E}">
        <p14:creationId xmlns:p14="http://schemas.microsoft.com/office/powerpoint/2010/main" val="3931317784"/>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Lst>
  <p:txStyles>
    <p:titleStyle>
      <a:lvl1pPr algn="l" defTabSz="1219170" rtl="0" eaLnBrk="1" latinLnBrk="0" hangingPunct="1">
        <a:lnSpc>
          <a:spcPts val="4800"/>
        </a:lnSpc>
        <a:spcBef>
          <a:spcPct val="0"/>
        </a:spcBef>
        <a:buNone/>
        <a:defRPr sz="4000" b="1" kern="1200">
          <a:solidFill>
            <a:schemeClr val="tx1"/>
          </a:solidFill>
          <a:latin typeface="+mj-lt"/>
          <a:ea typeface="+mj-ea"/>
          <a:cs typeface="+mj-cs"/>
        </a:defRPr>
      </a:lvl1pPr>
    </p:titleStyle>
    <p:bodyStyle>
      <a:lvl1pPr marL="457189" indent="-457189" algn="l" defTabSz="1219170" rtl="0" eaLnBrk="1" latinLnBrk="0" hangingPunct="1">
        <a:lnSpc>
          <a:spcPts val="2400"/>
        </a:lnSpc>
        <a:spcBef>
          <a:spcPts val="0"/>
        </a:spcBef>
        <a:buFont typeface="Arial" panose="020B0604020202020204" pitchFamily="34" charset="0"/>
        <a:buChar char="•"/>
        <a:defRPr sz="2000" kern="1200">
          <a:solidFill>
            <a:schemeClr val="tx1"/>
          </a:solidFill>
          <a:latin typeface="+mn-lt"/>
          <a:ea typeface="+mn-ea"/>
          <a:cs typeface="+mn-cs"/>
        </a:defRPr>
      </a:lvl1pPr>
      <a:lvl2pPr marL="990575" indent="-380990" algn="l" defTabSz="1219170" rtl="0" eaLnBrk="1" latinLnBrk="0" hangingPunct="1">
        <a:lnSpc>
          <a:spcPts val="2400"/>
        </a:lnSpc>
        <a:spcBef>
          <a:spcPts val="0"/>
        </a:spcBef>
        <a:buFont typeface="Arial" panose="020B0604020202020204" pitchFamily="34" charset="0"/>
        <a:buChar char="–"/>
        <a:defRPr sz="2000" kern="1200">
          <a:solidFill>
            <a:schemeClr val="tx1"/>
          </a:solidFill>
          <a:latin typeface="+mn-lt"/>
          <a:ea typeface="+mn-ea"/>
          <a:cs typeface="+mn-cs"/>
        </a:defRPr>
      </a:lvl2pPr>
      <a:lvl3pPr marL="1523962" indent="-304792" algn="l" defTabSz="1219170" rtl="0" eaLnBrk="1" latinLnBrk="0" hangingPunct="1">
        <a:lnSpc>
          <a:spcPts val="2400"/>
        </a:lnSpc>
        <a:spcBef>
          <a:spcPts val="0"/>
        </a:spcBef>
        <a:buFont typeface="Arial" panose="020B0604020202020204" pitchFamily="34" charset="0"/>
        <a:buChar char="•"/>
        <a:defRPr sz="2000" kern="1200">
          <a:solidFill>
            <a:schemeClr val="tx1"/>
          </a:solidFill>
          <a:latin typeface="+mn-lt"/>
          <a:ea typeface="+mn-ea"/>
          <a:cs typeface="+mn-cs"/>
        </a:defRPr>
      </a:lvl3pPr>
      <a:lvl4pPr marL="2133547" indent="-304792" algn="l" defTabSz="1219170" rtl="0" eaLnBrk="1" latinLnBrk="0" hangingPunct="1">
        <a:lnSpc>
          <a:spcPts val="2400"/>
        </a:lnSpc>
        <a:spcBef>
          <a:spcPts val="0"/>
        </a:spcBef>
        <a:buFont typeface="Arial" panose="020B0604020202020204" pitchFamily="34" charset="0"/>
        <a:buChar char="–"/>
        <a:defRPr sz="2000" kern="1200">
          <a:solidFill>
            <a:schemeClr val="tx1"/>
          </a:solidFill>
          <a:latin typeface="+mn-lt"/>
          <a:ea typeface="+mn-ea"/>
          <a:cs typeface="+mn-cs"/>
        </a:defRPr>
      </a:lvl4pPr>
      <a:lvl5pPr marL="2743131" indent="-304792" algn="l" defTabSz="1219170" rtl="0" eaLnBrk="1" latinLnBrk="0" hangingPunct="1">
        <a:lnSpc>
          <a:spcPts val="2400"/>
        </a:lnSpc>
        <a:spcBef>
          <a:spcPts val="0"/>
        </a:spcBef>
        <a:buFont typeface="Arial" panose="020B0604020202020204" pitchFamily="34" charset="0"/>
        <a:buChar char="»"/>
        <a:defRPr sz="2000"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nl-NL"/>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12">
          <p15:clr>
            <a:srgbClr val="F26B43"/>
          </p15:clr>
        </p15:guide>
        <p15:guide id="2" pos="227">
          <p15:clr>
            <a:srgbClr val="F26B43"/>
          </p15:clr>
        </p15:guide>
        <p15:guide id="3" orient="horz" pos="228">
          <p15:clr>
            <a:srgbClr val="F26B43"/>
          </p15:clr>
        </p15:guide>
        <p15:guide id="4" pos="553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hthoek 5"/>
          <p:cNvSpPr>
            <a:spLocks noChangeArrowheads="1"/>
          </p:cNvSpPr>
          <p:nvPr/>
        </p:nvSpPr>
        <p:spPr bwMode="auto">
          <a:xfrm>
            <a:off x="0" y="0"/>
            <a:ext cx="12192000" cy="6858000"/>
          </a:xfrm>
          <a:prstGeom prst="rect">
            <a:avLst/>
          </a:prstGeom>
          <a:gradFill rotWithShape="1">
            <a:gsLst>
              <a:gs pos="0">
                <a:srgbClr val="00BEE6"/>
              </a:gs>
              <a:gs pos="100000">
                <a:srgbClr val="00A528"/>
              </a:gs>
            </a:gsLst>
            <a:lin ang="5400000"/>
          </a:gradFill>
          <a:ln>
            <a:noFill/>
          </a:ln>
          <a:effectLst>
            <a:outerShdw blurRad="40000" dist="23000" dir="5400000" rotWithShape="0">
              <a:srgbClr val="808080">
                <a:alpha val="34999"/>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lIns="245772" tIns="122885" rIns="245772" bIns="122885" anchor="ctr"/>
          <a:lstStyle/>
          <a:p>
            <a:pPr algn="ctr" defTabSz="629898">
              <a:defRPr/>
            </a:pPr>
            <a:endParaRPr lang="nl-NL" sz="2400">
              <a:solidFill>
                <a:prstClr val="white"/>
              </a:solidFill>
            </a:endParaRPr>
          </a:p>
        </p:txBody>
      </p:sp>
      <p:sp>
        <p:nvSpPr>
          <p:cNvPr id="2" name="Tijdelijke aanduiding voor titel 1"/>
          <p:cNvSpPr>
            <a:spLocks noGrp="1"/>
          </p:cNvSpPr>
          <p:nvPr>
            <p:ph type="title"/>
          </p:nvPr>
        </p:nvSpPr>
        <p:spPr>
          <a:xfrm>
            <a:off x="480000" y="365787"/>
            <a:ext cx="10128501" cy="1143000"/>
          </a:xfrm>
          <a:prstGeom prst="rect">
            <a:avLst/>
          </a:prstGeom>
        </p:spPr>
        <p:txBody>
          <a:bodyPr vert="horz" lIns="0" tIns="0" rIns="0" bIns="0" rtlCol="0" anchor="t" anchorCtr="0">
            <a:normAutofit/>
          </a:bodyPr>
          <a:lstStyle/>
          <a:p>
            <a:r>
              <a:rPr lang="nl-NL"/>
              <a:t>Klik om de stijl te bewerken</a:t>
            </a:r>
          </a:p>
        </p:txBody>
      </p:sp>
      <p:sp>
        <p:nvSpPr>
          <p:cNvPr id="3" name="Tijdelijke aanduiding voor tekst 2"/>
          <p:cNvSpPr>
            <a:spLocks noGrp="1"/>
          </p:cNvSpPr>
          <p:nvPr>
            <p:ph type="body" idx="1"/>
          </p:nvPr>
        </p:nvSpPr>
        <p:spPr>
          <a:xfrm>
            <a:off x="480000" y="1600201"/>
            <a:ext cx="10128501" cy="4349080"/>
          </a:xfrm>
          <a:prstGeom prst="rect">
            <a:avLst/>
          </a:prstGeom>
        </p:spPr>
        <p:txBody>
          <a:bodyPr vert="horz" lIns="0" tIns="0" rIns="0" bIns="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pic>
        <p:nvPicPr>
          <p:cNvPr id="5" name="Afbeelding 4"/>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1094720" y="4219200"/>
            <a:ext cx="617280" cy="2168469"/>
          </a:xfrm>
          <a:prstGeom prst="rect">
            <a:avLst/>
          </a:prstGeom>
        </p:spPr>
      </p:pic>
    </p:spTree>
    <p:extLst>
      <p:ext uri="{BB962C8B-B14F-4D97-AF65-F5344CB8AC3E}">
        <p14:creationId xmlns:p14="http://schemas.microsoft.com/office/powerpoint/2010/main" val="3106372690"/>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Lst>
  <p:txStyles>
    <p:titleStyle>
      <a:lvl1pPr algn="l" defTabSz="1219170" rtl="0" eaLnBrk="1" latinLnBrk="0" hangingPunct="1">
        <a:lnSpc>
          <a:spcPts val="4800"/>
        </a:lnSpc>
        <a:spcBef>
          <a:spcPct val="0"/>
        </a:spcBef>
        <a:buNone/>
        <a:defRPr sz="4000" b="1" kern="1200">
          <a:solidFill>
            <a:schemeClr val="bg1"/>
          </a:solidFill>
          <a:latin typeface="+mj-lt"/>
          <a:ea typeface="+mj-ea"/>
          <a:cs typeface="+mj-cs"/>
        </a:defRPr>
      </a:lvl1pPr>
    </p:titleStyle>
    <p:bodyStyle>
      <a:lvl1pPr marL="457189" indent="-457189" algn="l" defTabSz="1219170" rtl="0" eaLnBrk="1" latinLnBrk="0" hangingPunct="1">
        <a:lnSpc>
          <a:spcPts val="2400"/>
        </a:lnSpc>
        <a:spcBef>
          <a:spcPts val="0"/>
        </a:spcBef>
        <a:buFont typeface="Arial" panose="020B0604020202020204" pitchFamily="34" charset="0"/>
        <a:buChar char="•"/>
        <a:defRPr sz="2000" kern="1200">
          <a:solidFill>
            <a:schemeClr val="bg1"/>
          </a:solidFill>
          <a:latin typeface="+mn-lt"/>
          <a:ea typeface="+mn-ea"/>
          <a:cs typeface="+mn-cs"/>
        </a:defRPr>
      </a:lvl1pPr>
      <a:lvl2pPr marL="990575" indent="-380990" algn="l" defTabSz="1219170" rtl="0" eaLnBrk="1" latinLnBrk="0" hangingPunct="1">
        <a:lnSpc>
          <a:spcPts val="2400"/>
        </a:lnSpc>
        <a:spcBef>
          <a:spcPts val="0"/>
        </a:spcBef>
        <a:buFont typeface="Arial" panose="020B0604020202020204" pitchFamily="34" charset="0"/>
        <a:buChar char="–"/>
        <a:defRPr sz="2000" kern="1200">
          <a:solidFill>
            <a:schemeClr val="bg1"/>
          </a:solidFill>
          <a:latin typeface="+mn-lt"/>
          <a:ea typeface="+mn-ea"/>
          <a:cs typeface="+mn-cs"/>
        </a:defRPr>
      </a:lvl2pPr>
      <a:lvl3pPr marL="1523962" indent="-304792" algn="l" defTabSz="1219170" rtl="0" eaLnBrk="1" latinLnBrk="0" hangingPunct="1">
        <a:lnSpc>
          <a:spcPts val="2400"/>
        </a:lnSpc>
        <a:spcBef>
          <a:spcPts val="0"/>
        </a:spcBef>
        <a:buFont typeface="Arial" panose="020B0604020202020204" pitchFamily="34" charset="0"/>
        <a:buChar char="•"/>
        <a:defRPr sz="2000" kern="1200">
          <a:solidFill>
            <a:schemeClr val="bg1"/>
          </a:solidFill>
          <a:latin typeface="+mn-lt"/>
          <a:ea typeface="+mn-ea"/>
          <a:cs typeface="+mn-cs"/>
        </a:defRPr>
      </a:lvl3pPr>
      <a:lvl4pPr marL="2133547" indent="-304792" algn="l" defTabSz="1219170" rtl="0" eaLnBrk="1" latinLnBrk="0" hangingPunct="1">
        <a:lnSpc>
          <a:spcPts val="2400"/>
        </a:lnSpc>
        <a:spcBef>
          <a:spcPts val="0"/>
        </a:spcBef>
        <a:buFont typeface="Arial" panose="020B0604020202020204" pitchFamily="34" charset="0"/>
        <a:buChar char="–"/>
        <a:defRPr sz="2000" kern="1200">
          <a:solidFill>
            <a:schemeClr val="bg1"/>
          </a:solidFill>
          <a:latin typeface="+mn-lt"/>
          <a:ea typeface="+mn-ea"/>
          <a:cs typeface="+mn-cs"/>
        </a:defRPr>
      </a:lvl4pPr>
      <a:lvl5pPr marL="2743131" indent="-304792" algn="l" defTabSz="1219170" rtl="0" eaLnBrk="1" latinLnBrk="0" hangingPunct="1">
        <a:lnSpc>
          <a:spcPts val="2400"/>
        </a:lnSpc>
        <a:spcBef>
          <a:spcPts val="0"/>
        </a:spcBef>
        <a:buFont typeface="Arial" panose="020B0604020202020204" pitchFamily="34" charset="0"/>
        <a:buChar char="»"/>
        <a:defRPr sz="2000" kern="1200">
          <a:solidFill>
            <a:schemeClr val="bg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nl-NL"/>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12">
          <p15:clr>
            <a:srgbClr val="F26B43"/>
          </p15:clr>
        </p15:guide>
        <p15:guide id="2" pos="5536">
          <p15:clr>
            <a:srgbClr val="F26B43"/>
          </p15:clr>
        </p15:guide>
        <p15:guide id="3" orient="horz" pos="228">
          <p15:clr>
            <a:srgbClr val="F26B43"/>
          </p15:clr>
        </p15:guide>
        <p15:guide id="4" pos="22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Titelstijl van model bewerken</a:t>
            </a:r>
          </a:p>
        </p:txBody>
      </p:sp>
      <p:sp>
        <p:nvSpPr>
          <p:cNvPr id="4" name="Tijdelijke aanduiding voor tekst 2"/>
          <p:cNvSpPr>
            <a:spLocks noGrp="1"/>
          </p:cNvSpPr>
          <p:nvPr>
            <p:ph type="body" idx="1"/>
          </p:nvPr>
        </p:nvSpPr>
        <p:spPr>
          <a:xfrm>
            <a:off x="838200" y="1825626"/>
            <a:ext cx="10515600" cy="3544234"/>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atum 3"/>
          <p:cNvSpPr>
            <a:spLocks noGrp="1"/>
          </p:cNvSpPr>
          <p:nvPr>
            <p:ph type="dt" sz="half" idx="2"/>
          </p:nvPr>
        </p:nvSpPr>
        <p:spPr>
          <a:xfrm>
            <a:off x="8610600" y="5875474"/>
            <a:ext cx="2743200" cy="365125"/>
          </a:xfrm>
          <a:prstGeom prst="rect">
            <a:avLst/>
          </a:prstGeom>
        </p:spPr>
        <p:txBody>
          <a:bodyPr vert="horz" lIns="91440" tIns="45720" rIns="91440" bIns="45720" rtlCol="0" anchor="ctr"/>
          <a:lstStyle>
            <a:lvl1pPr algn="r">
              <a:defRPr sz="1200" b="0" i="0">
                <a:solidFill>
                  <a:srgbClr val="67BFB5"/>
                </a:solidFill>
                <a:latin typeface="Verdana" charset="0"/>
                <a:ea typeface="Verdana" charset="0"/>
                <a:cs typeface="Verdana" charset="0"/>
              </a:defRPr>
            </a:lvl1pPr>
          </a:lstStyle>
          <a:p>
            <a:fld id="{AD953B66-FA6F-B541-8EEF-E6EBFC639818}" type="datetimeFigureOut">
              <a:rPr lang="nl-NL" smtClean="0"/>
              <a:pPr/>
              <a:t>18-4-2022</a:t>
            </a:fld>
            <a:endParaRPr lang="nl-NL" dirty="0"/>
          </a:p>
        </p:txBody>
      </p:sp>
      <p:sp>
        <p:nvSpPr>
          <p:cNvPr id="6" name="Tijdelijke aanduiding voor voettekst 4"/>
          <p:cNvSpPr>
            <a:spLocks noGrp="1"/>
          </p:cNvSpPr>
          <p:nvPr>
            <p:ph type="ftr" sz="quarter" idx="3"/>
          </p:nvPr>
        </p:nvSpPr>
        <p:spPr>
          <a:xfrm>
            <a:off x="838200" y="6240599"/>
            <a:ext cx="2743200" cy="365125"/>
          </a:xfrm>
          <a:prstGeom prst="rect">
            <a:avLst/>
          </a:prstGeom>
        </p:spPr>
        <p:txBody>
          <a:bodyPr vert="horz" lIns="91440" tIns="45720" rIns="91440" bIns="45720" rtlCol="0" anchor="ctr"/>
          <a:lstStyle>
            <a:lvl1pPr algn="ctr">
              <a:defRPr sz="1200" b="0" i="0">
                <a:solidFill>
                  <a:srgbClr val="67BFB5"/>
                </a:solidFill>
                <a:latin typeface="Verdana" charset="0"/>
                <a:ea typeface="Verdana" charset="0"/>
                <a:cs typeface="Verdana" charset="0"/>
              </a:defRPr>
            </a:lvl1pPr>
          </a:lstStyle>
          <a:p>
            <a:r>
              <a:rPr lang="nl-NL" dirty="0"/>
              <a:t>Voettekst</a:t>
            </a:r>
          </a:p>
        </p:txBody>
      </p:sp>
      <p:sp>
        <p:nvSpPr>
          <p:cNvPr id="7" name="Tijdelijke aanduiding voor dianummer 5"/>
          <p:cNvSpPr>
            <a:spLocks noGrp="1"/>
          </p:cNvSpPr>
          <p:nvPr>
            <p:ph type="sldNum" sz="quarter" idx="4"/>
          </p:nvPr>
        </p:nvSpPr>
        <p:spPr>
          <a:xfrm>
            <a:off x="8610600" y="6240599"/>
            <a:ext cx="2743200" cy="365125"/>
          </a:xfrm>
          <a:prstGeom prst="rect">
            <a:avLst/>
          </a:prstGeom>
        </p:spPr>
        <p:txBody>
          <a:bodyPr vert="horz" lIns="91440" tIns="45720" rIns="91440" bIns="45720" rtlCol="0" anchor="ctr"/>
          <a:lstStyle>
            <a:lvl1pPr algn="r">
              <a:defRPr sz="1200" b="0" i="0">
                <a:solidFill>
                  <a:srgbClr val="67BFB5"/>
                </a:solidFill>
                <a:latin typeface="Verdana" charset="0"/>
                <a:ea typeface="Verdana" charset="0"/>
                <a:cs typeface="Verdana" charset="0"/>
              </a:defRPr>
            </a:lvl1pPr>
          </a:lstStyle>
          <a:p>
            <a:fld id="{C9357579-45A3-C34B-A1E5-B2D087B6A491}" type="slidenum">
              <a:rPr lang="nl-NL" smtClean="0"/>
              <a:pPr/>
              <a:t>‹#›</a:t>
            </a:fld>
            <a:endParaRPr lang="nl-NL" dirty="0"/>
          </a:p>
        </p:txBody>
      </p:sp>
    </p:spTree>
    <p:extLst>
      <p:ext uri="{BB962C8B-B14F-4D97-AF65-F5344CB8AC3E}">
        <p14:creationId xmlns:p14="http://schemas.microsoft.com/office/powerpoint/2010/main" val="1045019259"/>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 id="2147483857" r:id="rId18"/>
    <p:sldLayoutId id="2147483858" r:id="rId19"/>
    <p:sldLayoutId id="2147483859" r:id="rId20"/>
    <p:sldLayoutId id="2147483860" r:id="rId21"/>
    <p:sldLayoutId id="2147483861" r:id="rId22"/>
    <p:sldLayoutId id="2147483862" r:id="rId23"/>
    <p:sldLayoutId id="2147483863" r:id="rId24"/>
    <p:sldLayoutId id="2147483864" r:id="rId25"/>
    <p:sldLayoutId id="2147483865" r:id="rId26"/>
    <p:sldLayoutId id="2147483866" r:id="rId27"/>
    <p:sldLayoutId id="2147483867" r:id="rId28"/>
    <p:sldLayoutId id="2147483868" r:id="rId29"/>
    <p:sldLayoutId id="2147483869" r:id="rId30"/>
    <p:sldLayoutId id="2147483870" r:id="rId31"/>
    <p:sldLayoutId id="2147483871" r:id="rId32"/>
    <p:sldLayoutId id="2147483872" r:id="rId33"/>
    <p:sldLayoutId id="2147483873" r:id="rId34"/>
    <p:sldLayoutId id="2147483874" r:id="rId35"/>
    <p:sldLayoutId id="2147483875" r:id="rId36"/>
    <p:sldLayoutId id="2147483876" r:id="rId37"/>
    <p:sldLayoutId id="2147483877" r:id="rId38"/>
    <p:sldLayoutId id="2147483878" r:id="rId39"/>
  </p:sldLayoutIdLst>
  <p:txStyles>
    <p:titleStyle>
      <a:lvl1pPr algn="ctr" defTabSz="914400" rtl="0" eaLnBrk="1" latinLnBrk="0" hangingPunct="1">
        <a:lnSpc>
          <a:spcPct val="90000"/>
        </a:lnSpc>
        <a:spcBef>
          <a:spcPct val="0"/>
        </a:spcBef>
        <a:buNone/>
        <a:defRPr sz="3600" b="0" i="0" kern="1200" spc="0">
          <a:solidFill>
            <a:srgbClr val="1D2362"/>
          </a:solidFill>
          <a:latin typeface="Verdana" charset="0"/>
          <a:ea typeface="Verdana" charset="0"/>
          <a:cs typeface="Verdana" charset="0"/>
        </a:defRPr>
      </a:lvl1pPr>
    </p:titleStyle>
    <p:bodyStyle>
      <a:lvl1pPr marL="0" indent="0" algn="l" defTabSz="914400" rtl="0" eaLnBrk="1" latinLnBrk="0" hangingPunct="1">
        <a:lnSpc>
          <a:spcPct val="90000"/>
        </a:lnSpc>
        <a:spcBef>
          <a:spcPts val="1000"/>
        </a:spcBef>
        <a:buFont typeface="Arial"/>
        <a:buNone/>
        <a:defRPr sz="2800" b="0" i="0" kern="1200">
          <a:solidFill>
            <a:srgbClr val="1D2362"/>
          </a:solidFill>
          <a:latin typeface="Verdana" charset="0"/>
          <a:ea typeface="Verdana" charset="0"/>
          <a:cs typeface="Verdana" charset="0"/>
        </a:defRPr>
      </a:lvl1pPr>
      <a:lvl2pPr marL="457200" indent="0" algn="l" defTabSz="914400" rtl="0" eaLnBrk="1" latinLnBrk="0" hangingPunct="1">
        <a:lnSpc>
          <a:spcPct val="90000"/>
        </a:lnSpc>
        <a:spcBef>
          <a:spcPts val="500"/>
        </a:spcBef>
        <a:buFont typeface="Arial"/>
        <a:buNone/>
        <a:defRPr sz="2400" b="0" i="0" kern="1200">
          <a:solidFill>
            <a:srgbClr val="1D2362"/>
          </a:solidFill>
          <a:latin typeface="Verdana" charset="0"/>
          <a:ea typeface="Verdana" charset="0"/>
          <a:cs typeface="Verdana" charset="0"/>
        </a:defRPr>
      </a:lvl2pPr>
      <a:lvl3pPr marL="914400" indent="0" algn="l" defTabSz="914400" rtl="0" eaLnBrk="1" latinLnBrk="0" hangingPunct="1">
        <a:lnSpc>
          <a:spcPct val="90000"/>
        </a:lnSpc>
        <a:spcBef>
          <a:spcPts val="500"/>
        </a:spcBef>
        <a:buFont typeface="Arial"/>
        <a:buNone/>
        <a:defRPr sz="2000" b="0" i="0" kern="1200">
          <a:solidFill>
            <a:srgbClr val="1D2362"/>
          </a:solidFill>
          <a:latin typeface="Verdana" charset="0"/>
          <a:ea typeface="Verdana" charset="0"/>
          <a:cs typeface="Verdana" charset="0"/>
        </a:defRPr>
      </a:lvl3pPr>
      <a:lvl4pPr marL="1371600" indent="0" algn="l" defTabSz="914400" rtl="0" eaLnBrk="1" latinLnBrk="0" hangingPunct="1">
        <a:lnSpc>
          <a:spcPct val="90000"/>
        </a:lnSpc>
        <a:spcBef>
          <a:spcPts val="500"/>
        </a:spcBef>
        <a:buFont typeface="Arial"/>
        <a:buNone/>
        <a:defRPr sz="1800" b="0" i="0" kern="1200">
          <a:solidFill>
            <a:srgbClr val="1D2362"/>
          </a:solidFill>
          <a:latin typeface="Verdana" charset="0"/>
          <a:ea typeface="Verdana" charset="0"/>
          <a:cs typeface="Verdana" charset="0"/>
        </a:defRPr>
      </a:lvl4pPr>
      <a:lvl5pPr marL="1828800" indent="0" algn="l" defTabSz="914400" rtl="0" eaLnBrk="1" latinLnBrk="0" hangingPunct="1">
        <a:lnSpc>
          <a:spcPct val="90000"/>
        </a:lnSpc>
        <a:spcBef>
          <a:spcPts val="500"/>
        </a:spcBef>
        <a:buFont typeface="Arial"/>
        <a:buNone/>
        <a:defRPr sz="1800" b="0" i="0" kern="1200">
          <a:solidFill>
            <a:srgbClr val="1D2362"/>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Titelstijl van model bewerken</a:t>
            </a:r>
          </a:p>
        </p:txBody>
      </p:sp>
      <p:sp>
        <p:nvSpPr>
          <p:cNvPr id="4" name="Tijdelijke aanduiding voor tekst 2"/>
          <p:cNvSpPr>
            <a:spLocks noGrp="1"/>
          </p:cNvSpPr>
          <p:nvPr>
            <p:ph type="body" idx="1"/>
          </p:nvPr>
        </p:nvSpPr>
        <p:spPr>
          <a:xfrm>
            <a:off x="838200" y="1825626"/>
            <a:ext cx="10515600" cy="3544234"/>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atum 3"/>
          <p:cNvSpPr>
            <a:spLocks noGrp="1"/>
          </p:cNvSpPr>
          <p:nvPr>
            <p:ph type="dt" sz="half" idx="2"/>
          </p:nvPr>
        </p:nvSpPr>
        <p:spPr>
          <a:xfrm>
            <a:off x="8610600" y="5875474"/>
            <a:ext cx="2743200" cy="365125"/>
          </a:xfrm>
          <a:prstGeom prst="rect">
            <a:avLst/>
          </a:prstGeom>
        </p:spPr>
        <p:txBody>
          <a:bodyPr vert="horz" lIns="91440" tIns="45720" rIns="91440" bIns="45720" rtlCol="0" anchor="ctr"/>
          <a:lstStyle>
            <a:lvl1pPr algn="r">
              <a:defRPr sz="1200" b="0" i="0">
                <a:solidFill>
                  <a:srgbClr val="67BFB5"/>
                </a:solidFill>
                <a:latin typeface="Verdana" charset="0"/>
                <a:ea typeface="Verdana" charset="0"/>
                <a:cs typeface="Verdana" charset="0"/>
              </a:defRPr>
            </a:lvl1pPr>
          </a:lstStyle>
          <a:p>
            <a:fld id="{AD953B66-FA6F-B541-8EEF-E6EBFC639818}" type="datetimeFigureOut">
              <a:rPr lang="nl-NL" smtClean="0"/>
              <a:pPr/>
              <a:t>18-4-2022</a:t>
            </a:fld>
            <a:endParaRPr lang="nl-NL" dirty="0"/>
          </a:p>
        </p:txBody>
      </p:sp>
      <p:sp>
        <p:nvSpPr>
          <p:cNvPr id="6" name="Tijdelijke aanduiding voor voettekst 4"/>
          <p:cNvSpPr>
            <a:spLocks noGrp="1"/>
          </p:cNvSpPr>
          <p:nvPr>
            <p:ph type="ftr" sz="quarter" idx="3"/>
          </p:nvPr>
        </p:nvSpPr>
        <p:spPr>
          <a:xfrm>
            <a:off x="838200" y="6240599"/>
            <a:ext cx="2743200" cy="365125"/>
          </a:xfrm>
          <a:prstGeom prst="rect">
            <a:avLst/>
          </a:prstGeom>
        </p:spPr>
        <p:txBody>
          <a:bodyPr vert="horz" lIns="91440" tIns="45720" rIns="91440" bIns="45720" rtlCol="0" anchor="ctr"/>
          <a:lstStyle>
            <a:lvl1pPr algn="ctr">
              <a:defRPr sz="1200" b="0" i="0">
                <a:solidFill>
                  <a:srgbClr val="67BFB5"/>
                </a:solidFill>
                <a:latin typeface="Verdana" charset="0"/>
                <a:ea typeface="Verdana" charset="0"/>
                <a:cs typeface="Verdana" charset="0"/>
              </a:defRPr>
            </a:lvl1pPr>
          </a:lstStyle>
          <a:p>
            <a:r>
              <a:rPr lang="nl-NL" dirty="0"/>
              <a:t>Voettekst</a:t>
            </a:r>
          </a:p>
        </p:txBody>
      </p:sp>
      <p:sp>
        <p:nvSpPr>
          <p:cNvPr id="7" name="Tijdelijke aanduiding voor dianummer 5"/>
          <p:cNvSpPr>
            <a:spLocks noGrp="1"/>
          </p:cNvSpPr>
          <p:nvPr>
            <p:ph type="sldNum" sz="quarter" idx="4"/>
          </p:nvPr>
        </p:nvSpPr>
        <p:spPr>
          <a:xfrm>
            <a:off x="8610600" y="6240599"/>
            <a:ext cx="2743200" cy="365125"/>
          </a:xfrm>
          <a:prstGeom prst="rect">
            <a:avLst/>
          </a:prstGeom>
        </p:spPr>
        <p:txBody>
          <a:bodyPr vert="horz" lIns="91440" tIns="45720" rIns="91440" bIns="45720" rtlCol="0" anchor="ctr"/>
          <a:lstStyle>
            <a:lvl1pPr algn="r">
              <a:defRPr sz="1200" b="0" i="0">
                <a:solidFill>
                  <a:srgbClr val="67BFB5"/>
                </a:solidFill>
                <a:latin typeface="Verdana" charset="0"/>
                <a:ea typeface="Verdana" charset="0"/>
                <a:cs typeface="Verdana" charset="0"/>
              </a:defRPr>
            </a:lvl1pPr>
          </a:lstStyle>
          <a:p>
            <a:fld id="{C9357579-45A3-C34B-A1E5-B2D087B6A491}" type="slidenum">
              <a:rPr lang="nl-NL" smtClean="0"/>
              <a:pPr/>
              <a:t>‹#›</a:t>
            </a:fld>
            <a:endParaRPr lang="nl-NL" dirty="0"/>
          </a:p>
        </p:txBody>
      </p:sp>
    </p:spTree>
    <p:extLst>
      <p:ext uri="{BB962C8B-B14F-4D97-AF65-F5344CB8AC3E}">
        <p14:creationId xmlns:p14="http://schemas.microsoft.com/office/powerpoint/2010/main" val="693363895"/>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 id="2147483897" r:id="rId16"/>
    <p:sldLayoutId id="2147483898" r:id="rId17"/>
    <p:sldLayoutId id="2147483899" r:id="rId18"/>
    <p:sldLayoutId id="2147483900" r:id="rId19"/>
    <p:sldLayoutId id="2147483901" r:id="rId20"/>
    <p:sldLayoutId id="2147483902" r:id="rId21"/>
    <p:sldLayoutId id="2147483903" r:id="rId22"/>
    <p:sldLayoutId id="2147483904" r:id="rId23"/>
    <p:sldLayoutId id="2147483905" r:id="rId24"/>
    <p:sldLayoutId id="2147483906" r:id="rId25"/>
    <p:sldLayoutId id="2147483907" r:id="rId26"/>
    <p:sldLayoutId id="2147483908" r:id="rId27"/>
    <p:sldLayoutId id="2147483909" r:id="rId28"/>
    <p:sldLayoutId id="2147483910" r:id="rId29"/>
    <p:sldLayoutId id="2147483911" r:id="rId30"/>
    <p:sldLayoutId id="2147483912" r:id="rId31"/>
    <p:sldLayoutId id="2147483913" r:id="rId32"/>
    <p:sldLayoutId id="2147483914" r:id="rId33"/>
    <p:sldLayoutId id="2147483915" r:id="rId34"/>
    <p:sldLayoutId id="2147483916" r:id="rId35"/>
    <p:sldLayoutId id="2147483917" r:id="rId36"/>
    <p:sldLayoutId id="2147483918" r:id="rId37"/>
    <p:sldLayoutId id="2147483919" r:id="rId38"/>
    <p:sldLayoutId id="2147483920" r:id="rId39"/>
  </p:sldLayoutIdLst>
  <p:txStyles>
    <p:titleStyle>
      <a:lvl1pPr algn="ctr" defTabSz="914400" rtl="0" eaLnBrk="1" latinLnBrk="0" hangingPunct="1">
        <a:lnSpc>
          <a:spcPct val="90000"/>
        </a:lnSpc>
        <a:spcBef>
          <a:spcPct val="0"/>
        </a:spcBef>
        <a:buNone/>
        <a:defRPr sz="3600" b="0" i="0" kern="1200" spc="0">
          <a:solidFill>
            <a:srgbClr val="1D2362"/>
          </a:solidFill>
          <a:latin typeface="Verdana" charset="0"/>
          <a:ea typeface="Verdana" charset="0"/>
          <a:cs typeface="Verdana" charset="0"/>
        </a:defRPr>
      </a:lvl1pPr>
    </p:titleStyle>
    <p:bodyStyle>
      <a:lvl1pPr marL="0" indent="0" algn="l" defTabSz="914400" rtl="0" eaLnBrk="1" latinLnBrk="0" hangingPunct="1">
        <a:lnSpc>
          <a:spcPct val="90000"/>
        </a:lnSpc>
        <a:spcBef>
          <a:spcPts val="1000"/>
        </a:spcBef>
        <a:buFont typeface="Arial"/>
        <a:buNone/>
        <a:defRPr sz="2800" b="0" i="0" kern="1200">
          <a:solidFill>
            <a:srgbClr val="1D2362"/>
          </a:solidFill>
          <a:latin typeface="Verdana" charset="0"/>
          <a:ea typeface="Verdana" charset="0"/>
          <a:cs typeface="Verdana" charset="0"/>
        </a:defRPr>
      </a:lvl1pPr>
      <a:lvl2pPr marL="457200" indent="0" algn="l" defTabSz="914400" rtl="0" eaLnBrk="1" latinLnBrk="0" hangingPunct="1">
        <a:lnSpc>
          <a:spcPct val="90000"/>
        </a:lnSpc>
        <a:spcBef>
          <a:spcPts val="500"/>
        </a:spcBef>
        <a:buFont typeface="Arial"/>
        <a:buNone/>
        <a:defRPr sz="2400" b="0" i="0" kern="1200">
          <a:solidFill>
            <a:srgbClr val="1D2362"/>
          </a:solidFill>
          <a:latin typeface="Verdana" charset="0"/>
          <a:ea typeface="Verdana" charset="0"/>
          <a:cs typeface="Verdana" charset="0"/>
        </a:defRPr>
      </a:lvl2pPr>
      <a:lvl3pPr marL="914400" indent="0" algn="l" defTabSz="914400" rtl="0" eaLnBrk="1" latinLnBrk="0" hangingPunct="1">
        <a:lnSpc>
          <a:spcPct val="90000"/>
        </a:lnSpc>
        <a:spcBef>
          <a:spcPts val="500"/>
        </a:spcBef>
        <a:buFont typeface="Arial"/>
        <a:buNone/>
        <a:defRPr sz="2000" b="0" i="0" kern="1200">
          <a:solidFill>
            <a:srgbClr val="1D2362"/>
          </a:solidFill>
          <a:latin typeface="Verdana" charset="0"/>
          <a:ea typeface="Verdana" charset="0"/>
          <a:cs typeface="Verdana" charset="0"/>
        </a:defRPr>
      </a:lvl3pPr>
      <a:lvl4pPr marL="1371600" indent="0" algn="l" defTabSz="914400" rtl="0" eaLnBrk="1" latinLnBrk="0" hangingPunct="1">
        <a:lnSpc>
          <a:spcPct val="90000"/>
        </a:lnSpc>
        <a:spcBef>
          <a:spcPts val="500"/>
        </a:spcBef>
        <a:buFont typeface="Arial"/>
        <a:buNone/>
        <a:defRPr sz="1800" b="0" i="0" kern="1200">
          <a:solidFill>
            <a:srgbClr val="1D2362"/>
          </a:solidFill>
          <a:latin typeface="Verdana" charset="0"/>
          <a:ea typeface="Verdana" charset="0"/>
          <a:cs typeface="Verdana" charset="0"/>
        </a:defRPr>
      </a:lvl4pPr>
      <a:lvl5pPr marL="1828800" indent="0" algn="l" defTabSz="914400" rtl="0" eaLnBrk="1" latinLnBrk="0" hangingPunct="1">
        <a:lnSpc>
          <a:spcPct val="90000"/>
        </a:lnSpc>
        <a:spcBef>
          <a:spcPts val="500"/>
        </a:spcBef>
        <a:buFont typeface="Arial"/>
        <a:buNone/>
        <a:defRPr sz="1800" b="0" i="0" kern="1200">
          <a:solidFill>
            <a:srgbClr val="1D2362"/>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80000" y="364800"/>
            <a:ext cx="10128000" cy="1143000"/>
          </a:xfrm>
          <a:prstGeom prst="rect">
            <a:avLst/>
          </a:prstGeom>
        </p:spPr>
        <p:txBody>
          <a:bodyPr vert="horz" lIns="0" tIns="0" rIns="0" bIns="0" rtlCol="0" anchor="t" anchorCtr="0">
            <a:normAutofit/>
          </a:bodyPr>
          <a:lstStyle/>
          <a:p>
            <a:r>
              <a:rPr lang="nl-NL" dirty="0"/>
              <a:t>Klik om de stijl te bewerken</a:t>
            </a:r>
          </a:p>
        </p:txBody>
      </p:sp>
      <p:sp>
        <p:nvSpPr>
          <p:cNvPr id="3" name="Tijdelijke aanduiding voor tekst 2"/>
          <p:cNvSpPr>
            <a:spLocks noGrp="1"/>
          </p:cNvSpPr>
          <p:nvPr>
            <p:ph type="body" idx="1"/>
          </p:nvPr>
        </p:nvSpPr>
        <p:spPr>
          <a:xfrm>
            <a:off x="480000" y="1600201"/>
            <a:ext cx="10128000" cy="4349080"/>
          </a:xfrm>
          <a:prstGeom prst="rect">
            <a:avLst/>
          </a:prstGeom>
        </p:spPr>
        <p:txBody>
          <a:bodyPr vert="horz" lIns="0" tIns="0" rIns="0" bIns="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7" name="Afbeelding 6"/>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1475948" y="5084810"/>
            <a:ext cx="380693" cy="1416532"/>
          </a:xfrm>
          <a:prstGeom prst="rect">
            <a:avLst/>
          </a:prstGeom>
        </p:spPr>
      </p:pic>
    </p:spTree>
    <p:extLst>
      <p:ext uri="{BB962C8B-B14F-4D97-AF65-F5344CB8AC3E}">
        <p14:creationId xmlns:p14="http://schemas.microsoft.com/office/powerpoint/2010/main" val="2059481617"/>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Lst>
  <p:transition spd="med">
    <p:fade/>
  </p:transition>
  <p:txStyles>
    <p:titleStyle>
      <a:lvl1pPr algn="l" defTabSz="1219140" rtl="0" eaLnBrk="1" latinLnBrk="0" hangingPunct="1">
        <a:lnSpc>
          <a:spcPts val="4800"/>
        </a:lnSpc>
        <a:spcBef>
          <a:spcPct val="0"/>
        </a:spcBef>
        <a:buNone/>
        <a:defRPr sz="4000" b="1" kern="1200">
          <a:solidFill>
            <a:schemeClr val="tx1"/>
          </a:solidFill>
          <a:latin typeface="+mj-lt"/>
          <a:ea typeface="+mj-ea"/>
          <a:cs typeface="+mj-cs"/>
        </a:defRPr>
      </a:lvl1pPr>
    </p:titleStyle>
    <p:bodyStyle>
      <a:lvl1pPr marL="457178" indent="-457178" algn="l" defTabSz="1219140" rtl="0" eaLnBrk="1" latinLnBrk="0" hangingPunct="1">
        <a:lnSpc>
          <a:spcPts val="2400"/>
        </a:lnSpc>
        <a:spcBef>
          <a:spcPts val="0"/>
        </a:spcBef>
        <a:buFont typeface="Arial" panose="020B0604020202020204" pitchFamily="34" charset="0"/>
        <a:buChar char="•"/>
        <a:defRPr sz="2000" kern="1200">
          <a:solidFill>
            <a:schemeClr val="tx1"/>
          </a:solidFill>
          <a:latin typeface="+mn-lt"/>
          <a:ea typeface="+mn-ea"/>
          <a:cs typeface="+mn-cs"/>
        </a:defRPr>
      </a:lvl1pPr>
      <a:lvl2pPr marL="990550" indent="-380981" algn="l" defTabSz="1219140" rtl="0" eaLnBrk="1" latinLnBrk="0" hangingPunct="1">
        <a:lnSpc>
          <a:spcPts val="2400"/>
        </a:lnSpc>
        <a:spcBef>
          <a:spcPts val="0"/>
        </a:spcBef>
        <a:buFont typeface="Arial" panose="020B0604020202020204" pitchFamily="34" charset="0"/>
        <a:buChar char="–"/>
        <a:defRPr sz="2000" kern="1200">
          <a:solidFill>
            <a:schemeClr val="tx1"/>
          </a:solidFill>
          <a:latin typeface="+mn-lt"/>
          <a:ea typeface="+mn-ea"/>
          <a:cs typeface="+mn-cs"/>
        </a:defRPr>
      </a:lvl2pPr>
      <a:lvl3pPr marL="1523925" indent="-304784" algn="l" defTabSz="1219140" rtl="0" eaLnBrk="1" latinLnBrk="0" hangingPunct="1">
        <a:lnSpc>
          <a:spcPts val="2400"/>
        </a:lnSpc>
        <a:spcBef>
          <a:spcPts val="0"/>
        </a:spcBef>
        <a:buFont typeface="Arial" panose="020B0604020202020204" pitchFamily="34" charset="0"/>
        <a:buChar char="•"/>
        <a:defRPr sz="2000" kern="1200">
          <a:solidFill>
            <a:schemeClr val="tx1"/>
          </a:solidFill>
          <a:latin typeface="+mn-lt"/>
          <a:ea typeface="+mn-ea"/>
          <a:cs typeface="+mn-cs"/>
        </a:defRPr>
      </a:lvl3pPr>
      <a:lvl4pPr marL="2133493" indent="-304784" algn="l" defTabSz="1219140" rtl="0" eaLnBrk="1" latinLnBrk="0" hangingPunct="1">
        <a:lnSpc>
          <a:spcPts val="2400"/>
        </a:lnSpc>
        <a:spcBef>
          <a:spcPts val="0"/>
        </a:spcBef>
        <a:buFont typeface="Arial" panose="020B0604020202020204" pitchFamily="34" charset="0"/>
        <a:buChar char="–"/>
        <a:defRPr sz="2000" kern="1200">
          <a:solidFill>
            <a:schemeClr val="tx1"/>
          </a:solidFill>
          <a:latin typeface="+mn-lt"/>
          <a:ea typeface="+mn-ea"/>
          <a:cs typeface="+mn-cs"/>
        </a:defRPr>
      </a:lvl4pPr>
      <a:lvl5pPr marL="2743062" indent="-304784" algn="l" defTabSz="1219140" rtl="0" eaLnBrk="1" latinLnBrk="0" hangingPunct="1">
        <a:lnSpc>
          <a:spcPts val="2400"/>
        </a:lnSpc>
        <a:spcBef>
          <a:spcPts val="0"/>
        </a:spcBef>
        <a:buFont typeface="Arial" panose="020B0604020202020204" pitchFamily="34" charset="0"/>
        <a:buChar char="»"/>
        <a:defRPr sz="2000" kern="1200">
          <a:solidFill>
            <a:schemeClr val="tx1"/>
          </a:solidFill>
          <a:latin typeface="+mn-lt"/>
          <a:ea typeface="+mn-ea"/>
          <a:cs typeface="+mn-cs"/>
        </a:defRPr>
      </a:lvl5pPr>
      <a:lvl6pPr marL="335263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nl-NL"/>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12">
          <p15:clr>
            <a:srgbClr val="F26B43"/>
          </p15:clr>
        </p15:guide>
        <p15:guide id="2" pos="227">
          <p15:clr>
            <a:srgbClr val="F26B43"/>
          </p15:clr>
        </p15:guide>
        <p15:guide id="3" orient="horz" pos="228">
          <p15:clr>
            <a:srgbClr val="F26B43"/>
          </p15:clr>
        </p15:guide>
        <p15:guide id="4" pos="553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80000" y="364800"/>
            <a:ext cx="10128000" cy="1143000"/>
          </a:xfrm>
          <a:prstGeom prst="rect">
            <a:avLst/>
          </a:prstGeom>
        </p:spPr>
        <p:txBody>
          <a:bodyPr vert="horz" lIns="0" tIns="0" rIns="0" bIns="0" rtlCol="0" anchor="t" anchorCtr="0">
            <a:normAutofit/>
          </a:bodyPr>
          <a:lstStyle/>
          <a:p>
            <a:r>
              <a:rPr lang="nl-NL" dirty="0"/>
              <a:t>Klik om de stijl te bewerken</a:t>
            </a:r>
          </a:p>
        </p:txBody>
      </p:sp>
      <p:sp>
        <p:nvSpPr>
          <p:cNvPr id="3" name="Tijdelijke aanduiding voor tekst 2"/>
          <p:cNvSpPr>
            <a:spLocks noGrp="1"/>
          </p:cNvSpPr>
          <p:nvPr>
            <p:ph type="body" idx="1"/>
          </p:nvPr>
        </p:nvSpPr>
        <p:spPr>
          <a:xfrm>
            <a:off x="480000" y="1600201"/>
            <a:ext cx="10128000" cy="4349080"/>
          </a:xfrm>
          <a:prstGeom prst="rect">
            <a:avLst/>
          </a:prstGeom>
        </p:spPr>
        <p:txBody>
          <a:bodyPr vert="horz" lIns="0" tIns="0" rIns="0" bIns="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7" name="Afbeelding 6"/>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1475947" y="5084809"/>
            <a:ext cx="380693" cy="1416532"/>
          </a:xfrm>
          <a:prstGeom prst="rect">
            <a:avLst/>
          </a:prstGeom>
        </p:spPr>
      </p:pic>
    </p:spTree>
    <p:extLst>
      <p:ext uri="{BB962C8B-B14F-4D97-AF65-F5344CB8AC3E}">
        <p14:creationId xmlns:p14="http://schemas.microsoft.com/office/powerpoint/2010/main" val="278612291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Lst>
  <p:transition spd="med">
    <p:fade/>
  </p:transition>
  <p:txStyles>
    <p:titleStyle>
      <a:lvl1pPr algn="l" defTabSz="1219170" rtl="0" eaLnBrk="1" latinLnBrk="0" hangingPunct="1">
        <a:lnSpc>
          <a:spcPts val="4800"/>
        </a:lnSpc>
        <a:spcBef>
          <a:spcPct val="0"/>
        </a:spcBef>
        <a:buNone/>
        <a:defRPr sz="4000" b="1" kern="1200">
          <a:solidFill>
            <a:schemeClr val="tx1"/>
          </a:solidFill>
          <a:latin typeface="+mj-lt"/>
          <a:ea typeface="+mj-ea"/>
          <a:cs typeface="+mj-cs"/>
        </a:defRPr>
      </a:lvl1pPr>
    </p:titleStyle>
    <p:bodyStyle>
      <a:lvl1pPr marL="457189" indent="-457189" algn="l" defTabSz="1219170" rtl="0" eaLnBrk="1" latinLnBrk="0" hangingPunct="1">
        <a:lnSpc>
          <a:spcPts val="2400"/>
        </a:lnSpc>
        <a:spcBef>
          <a:spcPts val="0"/>
        </a:spcBef>
        <a:buFont typeface="Arial" panose="020B0604020202020204" pitchFamily="34" charset="0"/>
        <a:buChar char="•"/>
        <a:defRPr sz="2000" kern="1200">
          <a:solidFill>
            <a:schemeClr val="tx1"/>
          </a:solidFill>
          <a:latin typeface="+mn-lt"/>
          <a:ea typeface="+mn-ea"/>
          <a:cs typeface="+mn-cs"/>
        </a:defRPr>
      </a:lvl1pPr>
      <a:lvl2pPr marL="990575" indent="-380990" algn="l" defTabSz="1219170" rtl="0" eaLnBrk="1" latinLnBrk="0" hangingPunct="1">
        <a:lnSpc>
          <a:spcPts val="2400"/>
        </a:lnSpc>
        <a:spcBef>
          <a:spcPts val="0"/>
        </a:spcBef>
        <a:buFont typeface="Arial" panose="020B0604020202020204" pitchFamily="34" charset="0"/>
        <a:buChar char="–"/>
        <a:defRPr sz="2000" kern="1200">
          <a:solidFill>
            <a:schemeClr val="tx1"/>
          </a:solidFill>
          <a:latin typeface="+mn-lt"/>
          <a:ea typeface="+mn-ea"/>
          <a:cs typeface="+mn-cs"/>
        </a:defRPr>
      </a:lvl2pPr>
      <a:lvl3pPr marL="1523962" indent="-304792" algn="l" defTabSz="1219170" rtl="0" eaLnBrk="1" latinLnBrk="0" hangingPunct="1">
        <a:lnSpc>
          <a:spcPts val="2400"/>
        </a:lnSpc>
        <a:spcBef>
          <a:spcPts val="0"/>
        </a:spcBef>
        <a:buFont typeface="Arial" panose="020B0604020202020204" pitchFamily="34" charset="0"/>
        <a:buChar char="•"/>
        <a:defRPr sz="2000" kern="1200">
          <a:solidFill>
            <a:schemeClr val="tx1"/>
          </a:solidFill>
          <a:latin typeface="+mn-lt"/>
          <a:ea typeface="+mn-ea"/>
          <a:cs typeface="+mn-cs"/>
        </a:defRPr>
      </a:lvl3pPr>
      <a:lvl4pPr marL="2133547" indent="-304792" algn="l" defTabSz="1219170" rtl="0" eaLnBrk="1" latinLnBrk="0" hangingPunct="1">
        <a:lnSpc>
          <a:spcPts val="2400"/>
        </a:lnSpc>
        <a:spcBef>
          <a:spcPts val="0"/>
        </a:spcBef>
        <a:buFont typeface="Arial" panose="020B0604020202020204" pitchFamily="34" charset="0"/>
        <a:buChar char="–"/>
        <a:defRPr sz="2000" kern="1200">
          <a:solidFill>
            <a:schemeClr val="tx1"/>
          </a:solidFill>
          <a:latin typeface="+mn-lt"/>
          <a:ea typeface="+mn-ea"/>
          <a:cs typeface="+mn-cs"/>
        </a:defRPr>
      </a:lvl4pPr>
      <a:lvl5pPr marL="2743131" indent="-304792" algn="l" defTabSz="1219170" rtl="0" eaLnBrk="1" latinLnBrk="0" hangingPunct="1">
        <a:lnSpc>
          <a:spcPts val="2400"/>
        </a:lnSpc>
        <a:spcBef>
          <a:spcPts val="0"/>
        </a:spcBef>
        <a:buFont typeface="Arial" panose="020B0604020202020204" pitchFamily="34" charset="0"/>
        <a:buChar char="»"/>
        <a:defRPr sz="2000"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nl-NL"/>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12">
          <p15:clr>
            <a:srgbClr val="F26B43"/>
          </p15:clr>
        </p15:guide>
        <p15:guide id="2" pos="227">
          <p15:clr>
            <a:srgbClr val="F26B43"/>
          </p15:clr>
        </p15:guide>
        <p15:guide id="3" orient="horz" pos="228">
          <p15:clr>
            <a:srgbClr val="F26B43"/>
          </p15:clr>
        </p15:guide>
        <p15:guide id="4" pos="5534">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Titelstijl van model bewerken</a:t>
            </a:r>
          </a:p>
        </p:txBody>
      </p:sp>
      <p:sp>
        <p:nvSpPr>
          <p:cNvPr id="4" name="Tijdelijke aanduiding voor tekst 2"/>
          <p:cNvSpPr>
            <a:spLocks noGrp="1"/>
          </p:cNvSpPr>
          <p:nvPr>
            <p:ph type="body" idx="1"/>
          </p:nvPr>
        </p:nvSpPr>
        <p:spPr>
          <a:xfrm>
            <a:off x="838200" y="1825626"/>
            <a:ext cx="10515600" cy="3544234"/>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atum 3"/>
          <p:cNvSpPr>
            <a:spLocks noGrp="1"/>
          </p:cNvSpPr>
          <p:nvPr>
            <p:ph type="dt" sz="half" idx="2"/>
          </p:nvPr>
        </p:nvSpPr>
        <p:spPr>
          <a:xfrm>
            <a:off x="8610600" y="5875474"/>
            <a:ext cx="2743200" cy="365125"/>
          </a:xfrm>
          <a:prstGeom prst="rect">
            <a:avLst/>
          </a:prstGeom>
        </p:spPr>
        <p:txBody>
          <a:bodyPr vert="horz" lIns="91440" tIns="45720" rIns="91440" bIns="45720" rtlCol="0" anchor="ctr"/>
          <a:lstStyle>
            <a:lvl1pPr algn="r">
              <a:defRPr sz="1200" b="0" i="0">
                <a:solidFill>
                  <a:srgbClr val="67BFB5"/>
                </a:solidFill>
                <a:latin typeface="Verdana" charset="0"/>
                <a:ea typeface="Verdana" charset="0"/>
                <a:cs typeface="Verdana" charset="0"/>
              </a:defRPr>
            </a:lvl1pPr>
          </a:lstStyle>
          <a:p>
            <a:fld id="{AD953B66-FA6F-B541-8EEF-E6EBFC639818}" type="datetimeFigureOut">
              <a:rPr lang="nl-NL" smtClean="0"/>
              <a:pPr/>
              <a:t>18-4-2022</a:t>
            </a:fld>
            <a:endParaRPr lang="nl-NL" dirty="0"/>
          </a:p>
        </p:txBody>
      </p:sp>
      <p:sp>
        <p:nvSpPr>
          <p:cNvPr id="6" name="Tijdelijke aanduiding voor voettekst 4"/>
          <p:cNvSpPr>
            <a:spLocks noGrp="1"/>
          </p:cNvSpPr>
          <p:nvPr>
            <p:ph type="ftr" sz="quarter" idx="3"/>
          </p:nvPr>
        </p:nvSpPr>
        <p:spPr>
          <a:xfrm>
            <a:off x="838200" y="6240599"/>
            <a:ext cx="2743200" cy="365125"/>
          </a:xfrm>
          <a:prstGeom prst="rect">
            <a:avLst/>
          </a:prstGeom>
        </p:spPr>
        <p:txBody>
          <a:bodyPr vert="horz" lIns="91440" tIns="45720" rIns="91440" bIns="45720" rtlCol="0" anchor="ctr"/>
          <a:lstStyle>
            <a:lvl1pPr algn="ctr">
              <a:defRPr sz="1200" b="0" i="0">
                <a:solidFill>
                  <a:srgbClr val="67BFB5"/>
                </a:solidFill>
                <a:latin typeface="Verdana" charset="0"/>
                <a:ea typeface="Verdana" charset="0"/>
                <a:cs typeface="Verdana" charset="0"/>
              </a:defRPr>
            </a:lvl1pPr>
          </a:lstStyle>
          <a:p>
            <a:r>
              <a:rPr lang="nl-NL" dirty="0"/>
              <a:t>Voettekst</a:t>
            </a:r>
          </a:p>
        </p:txBody>
      </p:sp>
      <p:sp>
        <p:nvSpPr>
          <p:cNvPr id="7" name="Tijdelijke aanduiding voor dianummer 5"/>
          <p:cNvSpPr>
            <a:spLocks noGrp="1"/>
          </p:cNvSpPr>
          <p:nvPr>
            <p:ph type="sldNum" sz="quarter" idx="4"/>
          </p:nvPr>
        </p:nvSpPr>
        <p:spPr>
          <a:xfrm>
            <a:off x="8610600" y="6240599"/>
            <a:ext cx="2743200" cy="365125"/>
          </a:xfrm>
          <a:prstGeom prst="rect">
            <a:avLst/>
          </a:prstGeom>
        </p:spPr>
        <p:txBody>
          <a:bodyPr vert="horz" lIns="91440" tIns="45720" rIns="91440" bIns="45720" rtlCol="0" anchor="ctr"/>
          <a:lstStyle>
            <a:lvl1pPr algn="r">
              <a:defRPr sz="1200" b="0" i="0">
                <a:solidFill>
                  <a:srgbClr val="67BFB5"/>
                </a:solidFill>
                <a:latin typeface="Verdana" charset="0"/>
                <a:ea typeface="Verdana" charset="0"/>
                <a:cs typeface="Verdana" charset="0"/>
              </a:defRPr>
            </a:lvl1pPr>
          </a:lstStyle>
          <a:p>
            <a:fld id="{C9357579-45A3-C34B-A1E5-B2D087B6A491}" type="slidenum">
              <a:rPr lang="nl-NL" smtClean="0"/>
              <a:pPr/>
              <a:t>‹#›</a:t>
            </a:fld>
            <a:endParaRPr lang="nl-NL" dirty="0"/>
          </a:p>
        </p:txBody>
      </p:sp>
    </p:spTree>
    <p:extLst>
      <p:ext uri="{BB962C8B-B14F-4D97-AF65-F5344CB8AC3E}">
        <p14:creationId xmlns:p14="http://schemas.microsoft.com/office/powerpoint/2010/main" val="2488934867"/>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 id="2147483956" r:id="rId12"/>
    <p:sldLayoutId id="2147483957" r:id="rId13"/>
    <p:sldLayoutId id="2147483958" r:id="rId14"/>
    <p:sldLayoutId id="2147483959" r:id="rId15"/>
    <p:sldLayoutId id="2147483960" r:id="rId16"/>
    <p:sldLayoutId id="2147483961" r:id="rId17"/>
    <p:sldLayoutId id="2147483962" r:id="rId18"/>
    <p:sldLayoutId id="2147483963" r:id="rId19"/>
    <p:sldLayoutId id="2147483964" r:id="rId20"/>
    <p:sldLayoutId id="2147483965" r:id="rId21"/>
    <p:sldLayoutId id="2147483966" r:id="rId22"/>
    <p:sldLayoutId id="2147483967" r:id="rId23"/>
    <p:sldLayoutId id="2147483968" r:id="rId24"/>
    <p:sldLayoutId id="2147483969" r:id="rId25"/>
    <p:sldLayoutId id="2147483970" r:id="rId26"/>
    <p:sldLayoutId id="2147483971" r:id="rId27"/>
    <p:sldLayoutId id="2147483972" r:id="rId28"/>
    <p:sldLayoutId id="2147483973" r:id="rId29"/>
    <p:sldLayoutId id="2147483974" r:id="rId30"/>
    <p:sldLayoutId id="2147483975" r:id="rId31"/>
    <p:sldLayoutId id="2147483976" r:id="rId32"/>
    <p:sldLayoutId id="2147483977" r:id="rId33"/>
    <p:sldLayoutId id="2147483978" r:id="rId34"/>
    <p:sldLayoutId id="2147483979" r:id="rId35"/>
    <p:sldLayoutId id="2147483980" r:id="rId36"/>
    <p:sldLayoutId id="2147483981" r:id="rId37"/>
    <p:sldLayoutId id="2147483982" r:id="rId38"/>
    <p:sldLayoutId id="2147483983" r:id="rId39"/>
  </p:sldLayoutIdLst>
  <p:txStyles>
    <p:titleStyle>
      <a:lvl1pPr algn="ctr" defTabSz="914400" rtl="0" eaLnBrk="1" latinLnBrk="0" hangingPunct="1">
        <a:lnSpc>
          <a:spcPct val="90000"/>
        </a:lnSpc>
        <a:spcBef>
          <a:spcPct val="0"/>
        </a:spcBef>
        <a:buNone/>
        <a:defRPr sz="3600" b="0" i="0" kern="1200" spc="0">
          <a:solidFill>
            <a:srgbClr val="1D2362"/>
          </a:solidFill>
          <a:latin typeface="Verdana" charset="0"/>
          <a:ea typeface="Verdana" charset="0"/>
          <a:cs typeface="Verdana" charset="0"/>
        </a:defRPr>
      </a:lvl1pPr>
    </p:titleStyle>
    <p:bodyStyle>
      <a:lvl1pPr marL="0" indent="0" algn="l" defTabSz="914400" rtl="0" eaLnBrk="1" latinLnBrk="0" hangingPunct="1">
        <a:lnSpc>
          <a:spcPct val="90000"/>
        </a:lnSpc>
        <a:spcBef>
          <a:spcPts val="1000"/>
        </a:spcBef>
        <a:buFont typeface="Arial"/>
        <a:buNone/>
        <a:defRPr sz="2800" b="0" i="0" kern="1200">
          <a:solidFill>
            <a:srgbClr val="1D2362"/>
          </a:solidFill>
          <a:latin typeface="Verdana" charset="0"/>
          <a:ea typeface="Verdana" charset="0"/>
          <a:cs typeface="Verdana" charset="0"/>
        </a:defRPr>
      </a:lvl1pPr>
      <a:lvl2pPr marL="457200" indent="0" algn="l" defTabSz="914400" rtl="0" eaLnBrk="1" latinLnBrk="0" hangingPunct="1">
        <a:lnSpc>
          <a:spcPct val="90000"/>
        </a:lnSpc>
        <a:spcBef>
          <a:spcPts val="500"/>
        </a:spcBef>
        <a:buFont typeface="Arial"/>
        <a:buNone/>
        <a:defRPr sz="2400" b="0" i="0" kern="1200">
          <a:solidFill>
            <a:srgbClr val="1D2362"/>
          </a:solidFill>
          <a:latin typeface="Verdana" charset="0"/>
          <a:ea typeface="Verdana" charset="0"/>
          <a:cs typeface="Verdana" charset="0"/>
        </a:defRPr>
      </a:lvl2pPr>
      <a:lvl3pPr marL="914400" indent="0" algn="l" defTabSz="914400" rtl="0" eaLnBrk="1" latinLnBrk="0" hangingPunct="1">
        <a:lnSpc>
          <a:spcPct val="90000"/>
        </a:lnSpc>
        <a:spcBef>
          <a:spcPts val="500"/>
        </a:spcBef>
        <a:buFont typeface="Arial"/>
        <a:buNone/>
        <a:defRPr sz="2000" b="0" i="0" kern="1200">
          <a:solidFill>
            <a:srgbClr val="1D2362"/>
          </a:solidFill>
          <a:latin typeface="Verdana" charset="0"/>
          <a:ea typeface="Verdana" charset="0"/>
          <a:cs typeface="Verdana" charset="0"/>
        </a:defRPr>
      </a:lvl3pPr>
      <a:lvl4pPr marL="1371600" indent="0" algn="l" defTabSz="914400" rtl="0" eaLnBrk="1" latinLnBrk="0" hangingPunct="1">
        <a:lnSpc>
          <a:spcPct val="90000"/>
        </a:lnSpc>
        <a:spcBef>
          <a:spcPts val="500"/>
        </a:spcBef>
        <a:buFont typeface="Arial"/>
        <a:buNone/>
        <a:defRPr sz="1800" b="0" i="0" kern="1200">
          <a:solidFill>
            <a:srgbClr val="1D2362"/>
          </a:solidFill>
          <a:latin typeface="Verdana" charset="0"/>
          <a:ea typeface="Verdana" charset="0"/>
          <a:cs typeface="Verdana" charset="0"/>
        </a:defRPr>
      </a:lvl4pPr>
      <a:lvl5pPr marL="1828800" indent="0" algn="l" defTabSz="914400" rtl="0" eaLnBrk="1" latinLnBrk="0" hangingPunct="1">
        <a:lnSpc>
          <a:spcPct val="90000"/>
        </a:lnSpc>
        <a:spcBef>
          <a:spcPts val="500"/>
        </a:spcBef>
        <a:buFont typeface="Arial"/>
        <a:buNone/>
        <a:defRPr sz="1800" b="0" i="0" kern="1200">
          <a:solidFill>
            <a:srgbClr val="1D2362"/>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Titelstijl van model bewerken</a:t>
            </a:r>
          </a:p>
        </p:txBody>
      </p:sp>
      <p:sp>
        <p:nvSpPr>
          <p:cNvPr id="4" name="Tijdelijke aanduiding voor tekst 2"/>
          <p:cNvSpPr>
            <a:spLocks noGrp="1"/>
          </p:cNvSpPr>
          <p:nvPr>
            <p:ph type="body" idx="1"/>
          </p:nvPr>
        </p:nvSpPr>
        <p:spPr>
          <a:xfrm>
            <a:off x="838200" y="1825626"/>
            <a:ext cx="10515600" cy="3544234"/>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atum 3"/>
          <p:cNvSpPr>
            <a:spLocks noGrp="1"/>
          </p:cNvSpPr>
          <p:nvPr>
            <p:ph type="dt" sz="half" idx="2"/>
          </p:nvPr>
        </p:nvSpPr>
        <p:spPr>
          <a:xfrm>
            <a:off x="8610600" y="5875474"/>
            <a:ext cx="2743200" cy="365125"/>
          </a:xfrm>
          <a:prstGeom prst="rect">
            <a:avLst/>
          </a:prstGeom>
        </p:spPr>
        <p:txBody>
          <a:bodyPr vert="horz" lIns="91440" tIns="45720" rIns="91440" bIns="45720" rtlCol="0" anchor="ctr"/>
          <a:lstStyle>
            <a:lvl1pPr algn="r">
              <a:defRPr sz="1200" b="0" i="0">
                <a:solidFill>
                  <a:srgbClr val="67BFB5"/>
                </a:solidFill>
                <a:latin typeface="Verdana" charset="0"/>
                <a:ea typeface="Verdana" charset="0"/>
                <a:cs typeface="Verdana" charset="0"/>
              </a:defRPr>
            </a:lvl1pPr>
          </a:lstStyle>
          <a:p>
            <a:fld id="{AD953B66-FA6F-B541-8EEF-E6EBFC639818}" type="datetimeFigureOut">
              <a:rPr lang="nl-NL" smtClean="0"/>
              <a:pPr/>
              <a:t>18-4-2022</a:t>
            </a:fld>
            <a:endParaRPr lang="nl-NL" dirty="0"/>
          </a:p>
        </p:txBody>
      </p:sp>
      <p:sp>
        <p:nvSpPr>
          <p:cNvPr id="6" name="Tijdelijke aanduiding voor voettekst 4"/>
          <p:cNvSpPr>
            <a:spLocks noGrp="1"/>
          </p:cNvSpPr>
          <p:nvPr>
            <p:ph type="ftr" sz="quarter" idx="3"/>
          </p:nvPr>
        </p:nvSpPr>
        <p:spPr>
          <a:xfrm>
            <a:off x="838200" y="6240599"/>
            <a:ext cx="2743200" cy="365125"/>
          </a:xfrm>
          <a:prstGeom prst="rect">
            <a:avLst/>
          </a:prstGeom>
        </p:spPr>
        <p:txBody>
          <a:bodyPr vert="horz" lIns="91440" tIns="45720" rIns="91440" bIns="45720" rtlCol="0" anchor="ctr"/>
          <a:lstStyle>
            <a:lvl1pPr algn="ctr">
              <a:defRPr sz="1200" b="0" i="0">
                <a:solidFill>
                  <a:srgbClr val="67BFB5"/>
                </a:solidFill>
                <a:latin typeface="Verdana" charset="0"/>
                <a:ea typeface="Verdana" charset="0"/>
                <a:cs typeface="Verdana" charset="0"/>
              </a:defRPr>
            </a:lvl1pPr>
          </a:lstStyle>
          <a:p>
            <a:r>
              <a:rPr lang="nl-NL" dirty="0"/>
              <a:t>Voettekst</a:t>
            </a:r>
          </a:p>
        </p:txBody>
      </p:sp>
      <p:sp>
        <p:nvSpPr>
          <p:cNvPr id="7" name="Tijdelijke aanduiding voor dianummer 5"/>
          <p:cNvSpPr>
            <a:spLocks noGrp="1"/>
          </p:cNvSpPr>
          <p:nvPr>
            <p:ph type="sldNum" sz="quarter" idx="4"/>
          </p:nvPr>
        </p:nvSpPr>
        <p:spPr>
          <a:xfrm>
            <a:off x="8610600" y="6240599"/>
            <a:ext cx="2743200" cy="365125"/>
          </a:xfrm>
          <a:prstGeom prst="rect">
            <a:avLst/>
          </a:prstGeom>
        </p:spPr>
        <p:txBody>
          <a:bodyPr vert="horz" lIns="91440" tIns="45720" rIns="91440" bIns="45720" rtlCol="0" anchor="ctr"/>
          <a:lstStyle>
            <a:lvl1pPr algn="r">
              <a:defRPr sz="1200" b="0" i="0">
                <a:solidFill>
                  <a:srgbClr val="67BFB5"/>
                </a:solidFill>
                <a:latin typeface="Verdana" charset="0"/>
                <a:ea typeface="Verdana" charset="0"/>
                <a:cs typeface="Verdana" charset="0"/>
              </a:defRPr>
            </a:lvl1pPr>
          </a:lstStyle>
          <a:p>
            <a:fld id="{C9357579-45A3-C34B-A1E5-B2D087B6A491}" type="slidenum">
              <a:rPr lang="nl-NL" smtClean="0"/>
              <a:pPr/>
              <a:t>‹#›</a:t>
            </a:fld>
            <a:endParaRPr lang="nl-NL" dirty="0"/>
          </a:p>
        </p:txBody>
      </p:sp>
    </p:spTree>
    <p:extLst>
      <p:ext uri="{BB962C8B-B14F-4D97-AF65-F5344CB8AC3E}">
        <p14:creationId xmlns:p14="http://schemas.microsoft.com/office/powerpoint/2010/main" val="2600900835"/>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 id="2147484022" r:id="rId12"/>
    <p:sldLayoutId id="2147484023" r:id="rId13"/>
    <p:sldLayoutId id="2147484024" r:id="rId14"/>
    <p:sldLayoutId id="2147484025" r:id="rId15"/>
    <p:sldLayoutId id="2147484026" r:id="rId16"/>
    <p:sldLayoutId id="2147484027" r:id="rId17"/>
    <p:sldLayoutId id="2147484028" r:id="rId18"/>
    <p:sldLayoutId id="2147484029" r:id="rId19"/>
    <p:sldLayoutId id="2147484030" r:id="rId20"/>
    <p:sldLayoutId id="2147484031" r:id="rId21"/>
    <p:sldLayoutId id="2147484032" r:id="rId22"/>
    <p:sldLayoutId id="2147484033" r:id="rId23"/>
    <p:sldLayoutId id="2147484034" r:id="rId24"/>
    <p:sldLayoutId id="2147484035" r:id="rId25"/>
    <p:sldLayoutId id="2147484036" r:id="rId26"/>
    <p:sldLayoutId id="2147484037" r:id="rId27"/>
    <p:sldLayoutId id="2147484038" r:id="rId28"/>
    <p:sldLayoutId id="2147484039" r:id="rId29"/>
    <p:sldLayoutId id="2147484040" r:id="rId30"/>
    <p:sldLayoutId id="2147484041" r:id="rId31"/>
    <p:sldLayoutId id="2147484042" r:id="rId32"/>
    <p:sldLayoutId id="2147484043" r:id="rId33"/>
    <p:sldLayoutId id="2147484044" r:id="rId34"/>
    <p:sldLayoutId id="2147484045" r:id="rId35"/>
    <p:sldLayoutId id="2147484046" r:id="rId36"/>
    <p:sldLayoutId id="2147484047" r:id="rId37"/>
    <p:sldLayoutId id="2147484048" r:id="rId38"/>
    <p:sldLayoutId id="2147484049" r:id="rId39"/>
  </p:sldLayoutIdLst>
  <p:txStyles>
    <p:titleStyle>
      <a:lvl1pPr algn="ctr" defTabSz="914400" rtl="0" eaLnBrk="1" latinLnBrk="0" hangingPunct="1">
        <a:lnSpc>
          <a:spcPct val="90000"/>
        </a:lnSpc>
        <a:spcBef>
          <a:spcPct val="0"/>
        </a:spcBef>
        <a:buNone/>
        <a:defRPr sz="3600" b="0" i="0" kern="1200" spc="0">
          <a:solidFill>
            <a:srgbClr val="1D2362"/>
          </a:solidFill>
          <a:latin typeface="Verdana" charset="0"/>
          <a:ea typeface="Verdana" charset="0"/>
          <a:cs typeface="Verdana" charset="0"/>
        </a:defRPr>
      </a:lvl1pPr>
    </p:titleStyle>
    <p:bodyStyle>
      <a:lvl1pPr marL="0" indent="0" algn="l" defTabSz="914400" rtl="0" eaLnBrk="1" latinLnBrk="0" hangingPunct="1">
        <a:lnSpc>
          <a:spcPct val="90000"/>
        </a:lnSpc>
        <a:spcBef>
          <a:spcPts val="1000"/>
        </a:spcBef>
        <a:buFont typeface="Arial"/>
        <a:buNone/>
        <a:defRPr sz="2800" b="0" i="0" kern="1200">
          <a:solidFill>
            <a:srgbClr val="1D2362"/>
          </a:solidFill>
          <a:latin typeface="Verdana" charset="0"/>
          <a:ea typeface="Verdana" charset="0"/>
          <a:cs typeface="Verdana" charset="0"/>
        </a:defRPr>
      </a:lvl1pPr>
      <a:lvl2pPr marL="457200" indent="0" algn="l" defTabSz="914400" rtl="0" eaLnBrk="1" latinLnBrk="0" hangingPunct="1">
        <a:lnSpc>
          <a:spcPct val="90000"/>
        </a:lnSpc>
        <a:spcBef>
          <a:spcPts val="500"/>
        </a:spcBef>
        <a:buFont typeface="Arial"/>
        <a:buNone/>
        <a:defRPr sz="2400" b="0" i="0" kern="1200">
          <a:solidFill>
            <a:srgbClr val="1D2362"/>
          </a:solidFill>
          <a:latin typeface="Verdana" charset="0"/>
          <a:ea typeface="Verdana" charset="0"/>
          <a:cs typeface="Verdana" charset="0"/>
        </a:defRPr>
      </a:lvl2pPr>
      <a:lvl3pPr marL="914400" indent="0" algn="l" defTabSz="914400" rtl="0" eaLnBrk="1" latinLnBrk="0" hangingPunct="1">
        <a:lnSpc>
          <a:spcPct val="90000"/>
        </a:lnSpc>
        <a:spcBef>
          <a:spcPts val="500"/>
        </a:spcBef>
        <a:buFont typeface="Arial"/>
        <a:buNone/>
        <a:defRPr sz="2000" b="0" i="0" kern="1200">
          <a:solidFill>
            <a:srgbClr val="1D2362"/>
          </a:solidFill>
          <a:latin typeface="Verdana" charset="0"/>
          <a:ea typeface="Verdana" charset="0"/>
          <a:cs typeface="Verdana" charset="0"/>
        </a:defRPr>
      </a:lvl3pPr>
      <a:lvl4pPr marL="1371600" indent="0" algn="l" defTabSz="914400" rtl="0" eaLnBrk="1" latinLnBrk="0" hangingPunct="1">
        <a:lnSpc>
          <a:spcPct val="90000"/>
        </a:lnSpc>
        <a:spcBef>
          <a:spcPts val="500"/>
        </a:spcBef>
        <a:buFont typeface="Arial"/>
        <a:buNone/>
        <a:defRPr sz="1800" b="0" i="0" kern="1200">
          <a:solidFill>
            <a:srgbClr val="1D2362"/>
          </a:solidFill>
          <a:latin typeface="Verdana" charset="0"/>
          <a:ea typeface="Verdana" charset="0"/>
          <a:cs typeface="Verdana" charset="0"/>
        </a:defRPr>
      </a:lvl4pPr>
      <a:lvl5pPr marL="1828800" indent="0" algn="l" defTabSz="914400" rtl="0" eaLnBrk="1" latinLnBrk="0" hangingPunct="1">
        <a:lnSpc>
          <a:spcPct val="90000"/>
        </a:lnSpc>
        <a:spcBef>
          <a:spcPts val="500"/>
        </a:spcBef>
        <a:buFont typeface="Arial"/>
        <a:buNone/>
        <a:defRPr sz="1800" b="0" i="0" kern="1200">
          <a:solidFill>
            <a:srgbClr val="1D2362"/>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notesSlide" Target="../notesSlides/notesSlide1.xml"/><Relationship Id="rId1" Type="http://schemas.openxmlformats.org/officeDocument/2006/relationships/slideLayout" Target="../slideLayouts/slideLayout33.xml"/><Relationship Id="rId5" Type="http://schemas.openxmlformats.org/officeDocument/2006/relationships/image" Target="../media/image36.png"/><Relationship Id="rId4" Type="http://schemas.openxmlformats.org/officeDocument/2006/relationships/image" Target="../media/image35.png"/></Relationships>
</file>

<file path=ppt/slides/_rels/slide1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xml"/><Relationship Id="rId1" Type="http://schemas.openxmlformats.org/officeDocument/2006/relationships/slideLayout" Target="../slideLayouts/slideLayout264.xml"/><Relationship Id="rId5" Type="http://schemas.openxmlformats.org/officeDocument/2006/relationships/image" Target="../media/image66.tiff"/><Relationship Id="rId4" Type="http://schemas.openxmlformats.org/officeDocument/2006/relationships/image" Target="../media/image65.jpeg"/></Relationships>
</file>

<file path=ppt/slides/_rels/slide1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32.xml"/><Relationship Id="rId5" Type="http://schemas.openxmlformats.org/officeDocument/2006/relationships/image" Target="../media/image69.png"/><Relationship Id="rId4" Type="http://schemas.openxmlformats.org/officeDocument/2006/relationships/image" Target="../media/image68.png"/></Relationships>
</file>

<file path=ppt/slides/_rels/slide1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15.xml"/></Relationships>
</file>

<file path=ppt/slides/_rels/slide1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2.xml"/><Relationship Id="rId4" Type="http://schemas.openxmlformats.org/officeDocument/2006/relationships/image" Target="../media/image73.png"/></Relationships>
</file>

<file path=ppt/slides/_rels/slide14.xml.rels><?xml version="1.0" encoding="UTF-8" standalone="yes"?>
<Relationships xmlns="http://schemas.openxmlformats.org/package/2006/relationships"><Relationship Id="rId3" Type="http://schemas.openxmlformats.org/officeDocument/2006/relationships/image" Target="../media/image75.tmp"/><Relationship Id="rId7" Type="http://schemas.openxmlformats.org/officeDocument/2006/relationships/image" Target="../media/image79.tmp"/><Relationship Id="rId2" Type="http://schemas.openxmlformats.org/officeDocument/2006/relationships/image" Target="../media/image74.tmp"/><Relationship Id="rId1" Type="http://schemas.openxmlformats.org/officeDocument/2006/relationships/slideLayout" Target="../slideLayouts/slideLayout29.xml"/><Relationship Id="rId6" Type="http://schemas.openxmlformats.org/officeDocument/2006/relationships/image" Target="../media/image78.tmp"/><Relationship Id="rId5" Type="http://schemas.openxmlformats.org/officeDocument/2006/relationships/image" Target="../media/image77.tmp"/><Relationship Id="rId4" Type="http://schemas.openxmlformats.org/officeDocument/2006/relationships/image" Target="../media/image76.tmp"/></Relationships>
</file>

<file path=ppt/slides/_rels/slide15.xml.rels><?xml version="1.0" encoding="UTF-8" standalone="yes"?>
<Relationships xmlns="http://schemas.openxmlformats.org/package/2006/relationships"><Relationship Id="rId8" Type="http://schemas.openxmlformats.org/officeDocument/2006/relationships/image" Target="../media/image82.tmp"/><Relationship Id="rId3" Type="http://schemas.openxmlformats.org/officeDocument/2006/relationships/image" Target="../media/image77.tmp"/><Relationship Id="rId7" Type="http://schemas.openxmlformats.org/officeDocument/2006/relationships/image" Target="../media/image81.tmp"/><Relationship Id="rId2" Type="http://schemas.openxmlformats.org/officeDocument/2006/relationships/slideLayout" Target="../slideLayouts/slideLayout28.xml"/><Relationship Id="rId1" Type="http://schemas.openxmlformats.org/officeDocument/2006/relationships/themeOverride" Target="../theme/themeOverride1.xml"/><Relationship Id="rId6" Type="http://schemas.openxmlformats.org/officeDocument/2006/relationships/image" Target="../media/image80.tmp"/><Relationship Id="rId5" Type="http://schemas.openxmlformats.org/officeDocument/2006/relationships/image" Target="../media/image79.tmp"/><Relationship Id="rId4" Type="http://schemas.openxmlformats.org/officeDocument/2006/relationships/image" Target="../media/image78.tmp"/></Relationships>
</file>

<file path=ppt/slides/_rels/slide1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32.xml"/><Relationship Id="rId5" Type="http://schemas.openxmlformats.org/officeDocument/2006/relationships/image" Target="../media/image86.png"/><Relationship Id="rId4" Type="http://schemas.openxmlformats.org/officeDocument/2006/relationships/image" Target="../media/image85.png"/></Relationships>
</file>

<file path=ppt/slides/_rels/slide1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7.tmp"/><Relationship Id="rId7" Type="http://schemas.openxmlformats.org/officeDocument/2006/relationships/image" Target="../media/image90.png"/><Relationship Id="rId2" Type="http://schemas.openxmlformats.org/officeDocument/2006/relationships/notesSlide" Target="../notesSlides/notesSlide9.xml"/><Relationship Id="rId1" Type="http://schemas.openxmlformats.org/officeDocument/2006/relationships/slideLayout" Target="../slideLayouts/slideLayout32.xml"/><Relationship Id="rId6" Type="http://schemas.openxmlformats.org/officeDocument/2006/relationships/image" Target="../media/image67.png"/><Relationship Id="rId5" Type="http://schemas.openxmlformats.org/officeDocument/2006/relationships/image" Target="../media/image89.png"/><Relationship Id="rId4" Type="http://schemas.openxmlformats.org/officeDocument/2006/relationships/image" Target="../media/image88.tmp"/><Relationship Id="rId9" Type="http://schemas.openxmlformats.org/officeDocument/2006/relationships/image" Target="../media/image92.png"/></Relationships>
</file>

<file path=ppt/slides/_rels/slide18.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10.xml"/><Relationship Id="rId1" Type="http://schemas.openxmlformats.org/officeDocument/2006/relationships/slideLayout" Target="../slideLayouts/slideLayout3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1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34.xml"/><Relationship Id="rId5" Type="http://schemas.openxmlformats.org/officeDocument/2006/relationships/image" Target="../media/image39.png"/><Relationship Id="rId4" Type="http://schemas.openxmlformats.org/officeDocument/2006/relationships/image" Target="../media/image3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3" Type="http://schemas.openxmlformats.org/officeDocument/2006/relationships/hyperlink" Target="mailto:frank.schaap@chemelot.nl" TargetMode="External"/><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40.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image" Target="../media/image59.jpe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tmp"/><Relationship Id="rId17" Type="http://schemas.openxmlformats.org/officeDocument/2006/relationships/image" Target="../media/image58.tmp"/><Relationship Id="rId2" Type="http://schemas.openxmlformats.org/officeDocument/2006/relationships/image" Target="../media/image43.tmp"/><Relationship Id="rId16" Type="http://schemas.openxmlformats.org/officeDocument/2006/relationships/image" Target="../media/image57.tmp"/><Relationship Id="rId1" Type="http://schemas.openxmlformats.org/officeDocument/2006/relationships/slideLayout" Target="../slideLayouts/slideLayout31.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tmp"/><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emf"/></Relationships>
</file>

<file path=ppt/slides/_rels/slide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32.xml"/><Relationship Id="rId4" Type="http://schemas.openxmlformats.org/officeDocument/2006/relationships/image" Target="../media/image63.png"/></Relationships>
</file>

<file path=ppt/slides/_rels/slide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xml"/><Relationship Id="rId1" Type="http://schemas.openxmlformats.org/officeDocument/2006/relationships/slideLayout" Target="../slideLayouts/slideLayout32.xml"/><Relationship Id="rId4" Type="http://schemas.openxmlformats.org/officeDocument/2006/relationships/image" Target="../media/image63.png"/></Relationships>
</file>

<file path=ppt/slides/_rels/slide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32.xml"/><Relationship Id="rId4" Type="http://schemas.openxmlformats.org/officeDocument/2006/relationships/image" Target="../media/image63.png"/></Relationships>
</file>

<file path=ppt/slides/_rels/slide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32.xml"/><Relationship Id="rId4"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0021A00-663D-48D0-AEE2-0F23238DFB18}"/>
              </a:ext>
            </a:extLst>
          </p:cNvPr>
          <p:cNvSpPr txBox="1"/>
          <p:nvPr/>
        </p:nvSpPr>
        <p:spPr>
          <a:xfrm>
            <a:off x="408205" y="6060888"/>
            <a:ext cx="30051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Frank Schaap</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prstClr val="white"/>
                </a:solidFill>
                <a:latin typeface="Calibri" panose="020F0502020204030204"/>
              </a:rPr>
              <a:t>April 20, 2022</a:t>
            </a: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descr="Screen Clipping">
            <a:extLst>
              <a:ext uri="{FF2B5EF4-FFF2-40B4-BE49-F238E27FC236}">
                <a16:creationId xmlns:a16="http://schemas.microsoft.com/office/drawing/2014/main" id="{DB8AFAAF-AAD6-4A1D-8EFA-A08743FC2591}"/>
              </a:ext>
            </a:extLst>
          </p:cNvPr>
          <p:cNvPicPr>
            <a:picLocks noChangeAspect="1"/>
          </p:cNvPicPr>
          <p:nvPr/>
        </p:nvPicPr>
        <p:blipFill>
          <a:blip r:embed="rId3"/>
          <a:stretch>
            <a:fillRect/>
          </a:stretch>
        </p:blipFill>
        <p:spPr>
          <a:xfrm>
            <a:off x="5521037" y="5749615"/>
            <a:ext cx="1330012" cy="1035137"/>
          </a:xfrm>
          <a:prstGeom prst="rect">
            <a:avLst/>
          </a:prstGeom>
        </p:spPr>
      </p:pic>
      <p:sp>
        <p:nvSpPr>
          <p:cNvPr id="13" name="Title 4">
            <a:extLst>
              <a:ext uri="{FF2B5EF4-FFF2-40B4-BE49-F238E27FC236}">
                <a16:creationId xmlns:a16="http://schemas.microsoft.com/office/drawing/2014/main" id="{E07A2605-F930-4FEE-9D55-38138C21EE34}"/>
              </a:ext>
            </a:extLst>
          </p:cNvPr>
          <p:cNvSpPr>
            <a:spLocks noGrp="1"/>
          </p:cNvSpPr>
          <p:nvPr>
            <p:ph type="title"/>
          </p:nvPr>
        </p:nvSpPr>
        <p:spPr>
          <a:xfrm>
            <a:off x="2025805" y="3633786"/>
            <a:ext cx="8140390" cy="792344"/>
          </a:xfrm>
        </p:spPr>
        <p:txBody>
          <a:bodyPr>
            <a:noAutofit/>
          </a:bodyPr>
          <a:lstStyle/>
          <a:p>
            <a:pPr>
              <a:lnSpc>
                <a:spcPct val="100000"/>
              </a:lnSpc>
            </a:pPr>
            <a:br>
              <a:rPr lang="en-US" sz="7200" dirty="0"/>
            </a:br>
            <a:br>
              <a:rPr lang="en-US" sz="7200" dirty="0"/>
            </a:br>
            <a:r>
              <a:rPr lang="en-US" sz="7200" dirty="0"/>
              <a:t>Welcome </a:t>
            </a:r>
            <a:br>
              <a:rPr lang="en-US" sz="7200" dirty="0"/>
            </a:br>
            <a:r>
              <a:rPr lang="en-US" sz="4800" dirty="0"/>
              <a:t>to</a:t>
            </a:r>
            <a:r>
              <a:rPr lang="en-US" sz="7200" dirty="0"/>
              <a:t> </a:t>
            </a:r>
            <a:br>
              <a:rPr lang="en-US" sz="7200" dirty="0"/>
            </a:br>
            <a:br>
              <a:rPr lang="en-US" sz="7200" dirty="0"/>
            </a:br>
            <a:br>
              <a:rPr lang="en-US" dirty="0"/>
            </a:br>
            <a:br>
              <a:rPr lang="en-US" dirty="0"/>
            </a:br>
            <a:endParaRPr lang="en-US" sz="7200" b="1" dirty="0"/>
          </a:p>
        </p:txBody>
      </p:sp>
      <p:pic>
        <p:nvPicPr>
          <p:cNvPr id="4" name="Picture 3">
            <a:extLst>
              <a:ext uri="{FF2B5EF4-FFF2-40B4-BE49-F238E27FC236}">
                <a16:creationId xmlns:a16="http://schemas.microsoft.com/office/drawing/2014/main" id="{74CDC7DA-CE51-415C-833D-A4A313B6F5C8}"/>
              </a:ext>
            </a:extLst>
          </p:cNvPr>
          <p:cNvPicPr>
            <a:picLocks noChangeAspect="1"/>
          </p:cNvPicPr>
          <p:nvPr/>
        </p:nvPicPr>
        <p:blipFill>
          <a:blip r:embed="rId4"/>
          <a:stretch>
            <a:fillRect/>
          </a:stretch>
        </p:blipFill>
        <p:spPr>
          <a:xfrm>
            <a:off x="4310777" y="4371632"/>
            <a:ext cx="3750532" cy="2578491"/>
          </a:xfrm>
          <a:prstGeom prst="rect">
            <a:avLst/>
          </a:prstGeom>
        </p:spPr>
      </p:pic>
      <p:pic>
        <p:nvPicPr>
          <p:cNvPr id="5" name="Picture 4">
            <a:extLst>
              <a:ext uri="{FF2B5EF4-FFF2-40B4-BE49-F238E27FC236}">
                <a16:creationId xmlns:a16="http://schemas.microsoft.com/office/drawing/2014/main" id="{1EE925E8-E91F-43B7-BF0C-2E4D2B12CEB2}"/>
              </a:ext>
            </a:extLst>
          </p:cNvPr>
          <p:cNvPicPr>
            <a:picLocks noChangeAspect="1"/>
          </p:cNvPicPr>
          <p:nvPr/>
        </p:nvPicPr>
        <p:blipFill>
          <a:blip r:embed="rId5"/>
          <a:stretch>
            <a:fillRect/>
          </a:stretch>
        </p:blipFill>
        <p:spPr>
          <a:xfrm>
            <a:off x="185730" y="0"/>
            <a:ext cx="3894157" cy="2019475"/>
          </a:xfrm>
          <a:prstGeom prst="rect">
            <a:avLst/>
          </a:prstGeom>
        </p:spPr>
      </p:pic>
    </p:spTree>
    <p:extLst>
      <p:ext uri="{BB962C8B-B14F-4D97-AF65-F5344CB8AC3E}">
        <p14:creationId xmlns:p14="http://schemas.microsoft.com/office/powerpoint/2010/main" val="1214956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260648"/>
            <a:ext cx="8280920" cy="576064"/>
          </a:xfrm>
        </p:spPr>
        <p:txBody>
          <a:bodyPr>
            <a:normAutofit fontScale="90000"/>
          </a:bodyPr>
          <a:lstStyle/>
          <a:p>
            <a:r>
              <a:rPr lang="en-GB" dirty="0"/>
              <a:t>QUALITY CIRCULAR POLYMERS from post-consumer WASTE</a:t>
            </a:r>
          </a:p>
        </p:txBody>
      </p:sp>
      <p:sp>
        <p:nvSpPr>
          <p:cNvPr id="5" name="Tijdelijke aanduiding voor inhoud 2"/>
          <p:cNvSpPr>
            <a:spLocks noGrp="1"/>
          </p:cNvSpPr>
          <p:nvPr>
            <p:ph idx="1"/>
          </p:nvPr>
        </p:nvSpPr>
        <p:spPr>
          <a:xfrm>
            <a:off x="2063552" y="3593772"/>
            <a:ext cx="8360608" cy="2067477"/>
          </a:xfrm>
        </p:spPr>
        <p:txBody>
          <a:bodyPr>
            <a:normAutofit fontScale="70000" lnSpcReduction="20000"/>
          </a:bodyPr>
          <a:lstStyle/>
          <a:p>
            <a:r>
              <a:rPr lang="en-GB" sz="2000" dirty="0">
                <a:solidFill>
                  <a:prstClr val="black"/>
                </a:solidFill>
              </a:rPr>
              <a:t>2012: BUSINESS PLAN</a:t>
            </a:r>
          </a:p>
          <a:p>
            <a:r>
              <a:rPr lang="en-GB" sz="2000" dirty="0">
                <a:solidFill>
                  <a:prstClr val="black"/>
                </a:solidFill>
              </a:rPr>
              <a:t>2013: FUNDING </a:t>
            </a:r>
          </a:p>
          <a:p>
            <a:r>
              <a:rPr lang="en-GB" sz="2000" dirty="0">
                <a:solidFill>
                  <a:prstClr val="black"/>
                </a:solidFill>
              </a:rPr>
              <a:t>2014: QCP CREATION (FOUNDERS, SUEZ, LIOF, CV), ENGINEERING, PERMIT &amp; STAFFING </a:t>
            </a:r>
          </a:p>
          <a:p>
            <a:r>
              <a:rPr lang="en-GB" sz="2000" dirty="0">
                <a:solidFill>
                  <a:prstClr val="black"/>
                </a:solidFill>
              </a:rPr>
              <a:t>2015: CONSTRUCTION</a:t>
            </a:r>
          </a:p>
          <a:p>
            <a:r>
              <a:rPr lang="en-GB" sz="2000" dirty="0">
                <a:solidFill>
                  <a:prstClr val="black"/>
                </a:solidFill>
              </a:rPr>
              <a:t>2016: 1</a:t>
            </a:r>
            <a:r>
              <a:rPr lang="en-GB" sz="2000" baseline="30000" dirty="0">
                <a:solidFill>
                  <a:prstClr val="black"/>
                </a:solidFill>
              </a:rPr>
              <a:t>st</a:t>
            </a:r>
            <a:r>
              <a:rPr lang="en-GB" sz="2000" dirty="0">
                <a:solidFill>
                  <a:prstClr val="black"/>
                </a:solidFill>
              </a:rPr>
              <a:t> YEAR OF 24 x 7 PRODUCTION</a:t>
            </a:r>
          </a:p>
          <a:p>
            <a:r>
              <a:rPr lang="en-GB" sz="2000" dirty="0">
                <a:solidFill>
                  <a:prstClr val="black"/>
                </a:solidFill>
              </a:rPr>
              <a:t>2017: 1</a:t>
            </a:r>
            <a:r>
              <a:rPr lang="en-GB" sz="2000" baseline="30000" dirty="0">
                <a:solidFill>
                  <a:prstClr val="black"/>
                </a:solidFill>
              </a:rPr>
              <a:t>st</a:t>
            </a:r>
            <a:r>
              <a:rPr lang="en-GB" sz="2000" dirty="0">
                <a:solidFill>
                  <a:prstClr val="black"/>
                </a:solidFill>
              </a:rPr>
              <a:t> VIRGIN REPLACEMEMT SUCCESS + ACCELERATED GROWTH TRANSACTION</a:t>
            </a:r>
          </a:p>
          <a:p>
            <a:r>
              <a:rPr lang="en-GB" sz="2000" dirty="0">
                <a:solidFill>
                  <a:prstClr val="black"/>
                </a:solidFill>
              </a:rPr>
              <a:t>2018: A 50/50 JV  BETWEEN:</a:t>
            </a:r>
          </a:p>
          <a:p>
            <a:endParaRPr lang="en-GB" dirty="0">
              <a:solidFill>
                <a:prstClr val="black"/>
              </a:solidFill>
            </a:endParaRPr>
          </a:p>
          <a:p>
            <a:endParaRPr lang="en-GB" dirty="0">
              <a:solidFill>
                <a:prstClr val="black"/>
              </a:solidFill>
            </a:endParaRPr>
          </a:p>
          <a:p>
            <a:endParaRPr lang="en-GB" dirty="0">
              <a:solidFill>
                <a:prstClr val="black"/>
              </a:solidFill>
            </a:endParaRPr>
          </a:p>
          <a:p>
            <a:endParaRPr lang="en-GB" dirty="0">
              <a:solidFill>
                <a:prstClr val="black"/>
              </a:solidFill>
            </a:endParaRPr>
          </a:p>
          <a:p>
            <a:endParaRPr lang="en-GB" dirty="0">
              <a:solidFill>
                <a:prstClr val="black"/>
              </a:solidFill>
            </a:endParaRPr>
          </a:p>
        </p:txBody>
      </p:sp>
      <p:pic>
        <p:nvPicPr>
          <p:cNvPr id="24" name="Picture 2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855640" y="5533041"/>
            <a:ext cx="2589444" cy="742363"/>
          </a:xfrm>
          <a:prstGeom prst="rect">
            <a:avLst/>
          </a:prstGeom>
        </p:spPr>
      </p:pic>
      <p:pic>
        <p:nvPicPr>
          <p:cNvPr id="14" name="Content Placeholder 4" descr="Screen Shot 2015-11-05 at 17.01.15.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2028456" y="980728"/>
            <a:ext cx="8172000" cy="2270262"/>
          </a:xfrm>
          <a:prstGeom prst="rect">
            <a:avLst/>
          </a:prstGeom>
          <a:ln>
            <a:solidFill>
              <a:srgbClr val="4160A4"/>
            </a:solidFill>
          </a:ln>
        </p:spPr>
      </p:pic>
      <p:pic>
        <p:nvPicPr>
          <p:cNvPr id="7" name="Picture 6">
            <a:extLst>
              <a:ext uri="{FF2B5EF4-FFF2-40B4-BE49-F238E27FC236}">
                <a16:creationId xmlns:a16="http://schemas.microsoft.com/office/drawing/2014/main" id="{EA066F47-7C8D-E74A-8396-329D65EB4E70}"/>
              </a:ext>
            </a:extLst>
          </p:cNvPr>
          <p:cNvPicPr>
            <a:picLocks noChangeAspect="1"/>
          </p:cNvPicPr>
          <p:nvPr/>
        </p:nvPicPr>
        <p:blipFill>
          <a:blip r:embed="rId5"/>
          <a:stretch>
            <a:fillRect/>
          </a:stretch>
        </p:blipFill>
        <p:spPr>
          <a:xfrm>
            <a:off x="6059997" y="5533041"/>
            <a:ext cx="2631125" cy="846489"/>
          </a:xfrm>
          <a:prstGeom prst="rect">
            <a:avLst/>
          </a:prstGeom>
        </p:spPr>
      </p:pic>
    </p:spTree>
    <p:extLst>
      <p:ext uri="{BB962C8B-B14F-4D97-AF65-F5344CB8AC3E}">
        <p14:creationId xmlns:p14="http://schemas.microsoft.com/office/powerpoint/2010/main" val="1681119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C41321-201A-4EAF-B9B3-16B06030A634}"/>
              </a:ext>
            </a:extLst>
          </p:cNvPr>
          <p:cNvPicPr>
            <a:picLocks noChangeAspect="1"/>
          </p:cNvPicPr>
          <p:nvPr/>
        </p:nvPicPr>
        <p:blipFill>
          <a:blip r:embed="rId3"/>
          <a:stretch>
            <a:fillRect/>
          </a:stretch>
        </p:blipFill>
        <p:spPr>
          <a:xfrm>
            <a:off x="271048" y="366268"/>
            <a:ext cx="1944793" cy="1054699"/>
          </a:xfrm>
          <a:prstGeom prst="rect">
            <a:avLst/>
          </a:prstGeom>
        </p:spPr>
      </p:pic>
      <p:pic>
        <p:nvPicPr>
          <p:cNvPr id="4" name="Picture 3">
            <a:extLst>
              <a:ext uri="{FF2B5EF4-FFF2-40B4-BE49-F238E27FC236}">
                <a16:creationId xmlns:a16="http://schemas.microsoft.com/office/drawing/2014/main" id="{3F772236-6C9A-4B42-9BAD-B999784DF694}"/>
              </a:ext>
            </a:extLst>
          </p:cNvPr>
          <p:cNvPicPr>
            <a:picLocks noChangeAspect="1"/>
          </p:cNvPicPr>
          <p:nvPr/>
        </p:nvPicPr>
        <p:blipFill>
          <a:blip r:embed="rId4"/>
          <a:stretch>
            <a:fillRect/>
          </a:stretch>
        </p:blipFill>
        <p:spPr>
          <a:xfrm>
            <a:off x="2549936" y="254459"/>
            <a:ext cx="3060457" cy="1072989"/>
          </a:xfrm>
          <a:prstGeom prst="rect">
            <a:avLst/>
          </a:prstGeom>
        </p:spPr>
      </p:pic>
      <p:pic>
        <p:nvPicPr>
          <p:cNvPr id="5" name="Picture 4">
            <a:extLst>
              <a:ext uri="{FF2B5EF4-FFF2-40B4-BE49-F238E27FC236}">
                <a16:creationId xmlns:a16="http://schemas.microsoft.com/office/drawing/2014/main" id="{588EDF55-E8B3-4738-BCE8-27F6A21F8BA3}"/>
              </a:ext>
            </a:extLst>
          </p:cNvPr>
          <p:cNvPicPr>
            <a:picLocks noChangeAspect="1"/>
          </p:cNvPicPr>
          <p:nvPr/>
        </p:nvPicPr>
        <p:blipFill>
          <a:blip r:embed="rId5"/>
          <a:stretch>
            <a:fillRect/>
          </a:stretch>
        </p:blipFill>
        <p:spPr>
          <a:xfrm>
            <a:off x="1243444" y="1853913"/>
            <a:ext cx="9944962" cy="3939881"/>
          </a:xfrm>
          <a:prstGeom prst="rect">
            <a:avLst/>
          </a:prstGeom>
        </p:spPr>
      </p:pic>
    </p:spTree>
    <p:extLst>
      <p:ext uri="{BB962C8B-B14F-4D97-AF65-F5344CB8AC3E}">
        <p14:creationId xmlns:p14="http://schemas.microsoft.com/office/powerpoint/2010/main" val="346553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407250-7A5A-4081-A752-45C579B36AF7}"/>
              </a:ext>
            </a:extLst>
          </p:cNvPr>
          <p:cNvPicPr>
            <a:picLocks noChangeAspect="1"/>
          </p:cNvPicPr>
          <p:nvPr/>
        </p:nvPicPr>
        <p:blipFill>
          <a:blip r:embed="rId2"/>
          <a:stretch>
            <a:fillRect/>
          </a:stretch>
        </p:blipFill>
        <p:spPr>
          <a:xfrm>
            <a:off x="1346947" y="1039091"/>
            <a:ext cx="9833671" cy="5818909"/>
          </a:xfrm>
          <a:prstGeom prst="rect">
            <a:avLst/>
          </a:prstGeom>
        </p:spPr>
      </p:pic>
    </p:spTree>
    <p:extLst>
      <p:ext uri="{BB962C8B-B14F-4D97-AF65-F5344CB8AC3E}">
        <p14:creationId xmlns:p14="http://schemas.microsoft.com/office/powerpoint/2010/main" val="1042991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C1D3B1-B5BA-46E0-AF2B-220F40D5A025}"/>
              </a:ext>
            </a:extLst>
          </p:cNvPr>
          <p:cNvPicPr>
            <a:picLocks noChangeAspect="1"/>
          </p:cNvPicPr>
          <p:nvPr/>
        </p:nvPicPr>
        <p:blipFill>
          <a:blip r:embed="rId2"/>
          <a:stretch>
            <a:fillRect/>
          </a:stretch>
        </p:blipFill>
        <p:spPr>
          <a:xfrm>
            <a:off x="3070218" y="1304396"/>
            <a:ext cx="7102483" cy="5356622"/>
          </a:xfrm>
          <a:prstGeom prst="rect">
            <a:avLst/>
          </a:prstGeom>
        </p:spPr>
      </p:pic>
      <p:pic>
        <p:nvPicPr>
          <p:cNvPr id="4" name="Picture 3">
            <a:extLst>
              <a:ext uri="{FF2B5EF4-FFF2-40B4-BE49-F238E27FC236}">
                <a16:creationId xmlns:a16="http://schemas.microsoft.com/office/drawing/2014/main" id="{3ACF67ED-2311-4D39-84A7-EBAF368F6E0F}"/>
              </a:ext>
            </a:extLst>
          </p:cNvPr>
          <p:cNvPicPr>
            <a:picLocks noChangeAspect="1"/>
          </p:cNvPicPr>
          <p:nvPr/>
        </p:nvPicPr>
        <p:blipFill>
          <a:blip r:embed="rId3"/>
          <a:stretch>
            <a:fillRect/>
          </a:stretch>
        </p:blipFill>
        <p:spPr>
          <a:xfrm>
            <a:off x="510950" y="311727"/>
            <a:ext cx="2330668" cy="1776845"/>
          </a:xfrm>
          <a:prstGeom prst="rect">
            <a:avLst/>
          </a:prstGeom>
        </p:spPr>
      </p:pic>
      <p:pic>
        <p:nvPicPr>
          <p:cNvPr id="3" name="Picture 2">
            <a:extLst>
              <a:ext uri="{FF2B5EF4-FFF2-40B4-BE49-F238E27FC236}">
                <a16:creationId xmlns:a16="http://schemas.microsoft.com/office/drawing/2014/main" id="{DA0EF4B0-D9B1-49E2-8125-B822926B58A6}"/>
              </a:ext>
            </a:extLst>
          </p:cNvPr>
          <p:cNvPicPr>
            <a:picLocks noChangeAspect="1"/>
          </p:cNvPicPr>
          <p:nvPr/>
        </p:nvPicPr>
        <p:blipFill>
          <a:blip r:embed="rId4"/>
          <a:stretch>
            <a:fillRect/>
          </a:stretch>
        </p:blipFill>
        <p:spPr>
          <a:xfrm>
            <a:off x="4900" y="2784764"/>
            <a:ext cx="3003592" cy="2576945"/>
          </a:xfrm>
          <a:prstGeom prst="rect">
            <a:avLst/>
          </a:prstGeom>
        </p:spPr>
      </p:pic>
    </p:spTree>
    <p:extLst>
      <p:ext uri="{BB962C8B-B14F-4D97-AF65-F5344CB8AC3E}">
        <p14:creationId xmlns:p14="http://schemas.microsoft.com/office/powerpoint/2010/main" val="1247557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5C3633-513E-4209-9899-234987717FF2}"/>
              </a:ext>
            </a:extLst>
          </p:cNvPr>
          <p:cNvSpPr>
            <a:spLocks noGrp="1"/>
          </p:cNvSpPr>
          <p:nvPr>
            <p:ph type="title"/>
          </p:nvPr>
        </p:nvSpPr>
        <p:spPr>
          <a:xfrm>
            <a:off x="3381765" y="274224"/>
            <a:ext cx="7832196" cy="792344"/>
          </a:xfrm>
        </p:spPr>
        <p:txBody>
          <a:bodyPr>
            <a:normAutofit/>
          </a:bodyPr>
          <a:lstStyle/>
          <a:p>
            <a:r>
              <a:rPr lang="nl-NL" sz="2800" dirty="0" err="1">
                <a:latin typeface="Verdana" panose="020B0604030504040204" pitchFamily="34" charset="0"/>
                <a:ea typeface="Verdana" panose="020B0604030504040204" pitchFamily="34" charset="0"/>
                <a:cs typeface="Verdana" panose="020B0604030504040204" pitchFamily="34" charset="0"/>
              </a:rPr>
              <a:t>Pyrolysis</a:t>
            </a:r>
            <a:r>
              <a:rPr lang="nl-NL" sz="2800" dirty="0">
                <a:latin typeface="Verdana" panose="020B0604030504040204" pitchFamily="34" charset="0"/>
                <a:ea typeface="Verdana" panose="020B0604030504040204" pitchFamily="34" charset="0"/>
                <a:cs typeface="Verdana" panose="020B0604030504040204" pitchFamily="34" charset="0"/>
              </a:rPr>
              <a:t> of waste mixed plastic or </a:t>
            </a:r>
            <a:r>
              <a:rPr lang="nl-NL" sz="2800" dirty="0" err="1">
                <a:latin typeface="Verdana" panose="020B0604030504040204" pitchFamily="34" charset="0"/>
                <a:ea typeface="Verdana" panose="020B0604030504040204" pitchFamily="34" charset="0"/>
                <a:cs typeface="Verdana" panose="020B0604030504040204" pitchFamily="34" charset="0"/>
              </a:rPr>
              <a:t>tyres</a:t>
            </a:r>
            <a:r>
              <a:rPr lang="nl-NL" sz="2800" dirty="0">
                <a:latin typeface="Verdana" panose="020B0604030504040204" pitchFamily="34" charset="0"/>
                <a:ea typeface="Verdana" panose="020B0604030504040204" pitchFamily="34" charset="0"/>
                <a:cs typeface="Verdana" panose="020B0604030504040204" pitchFamily="34" charset="0"/>
              </a:rPr>
              <a:t> 1</a:t>
            </a:r>
          </a:p>
        </p:txBody>
      </p:sp>
      <p:pic>
        <p:nvPicPr>
          <p:cNvPr id="4" name="Picture 3" descr="Screen Clipping">
            <a:extLst>
              <a:ext uri="{FF2B5EF4-FFF2-40B4-BE49-F238E27FC236}">
                <a16:creationId xmlns:a16="http://schemas.microsoft.com/office/drawing/2014/main" id="{2799D117-742C-4D4B-96AB-6D5CAFE67789}"/>
              </a:ext>
            </a:extLst>
          </p:cNvPr>
          <p:cNvPicPr>
            <a:picLocks noChangeAspect="1"/>
          </p:cNvPicPr>
          <p:nvPr/>
        </p:nvPicPr>
        <p:blipFill>
          <a:blip r:embed="rId2"/>
          <a:stretch>
            <a:fillRect/>
          </a:stretch>
        </p:blipFill>
        <p:spPr>
          <a:xfrm>
            <a:off x="945878" y="2191342"/>
            <a:ext cx="1791636" cy="1344873"/>
          </a:xfrm>
          <a:prstGeom prst="rect">
            <a:avLst/>
          </a:prstGeom>
        </p:spPr>
      </p:pic>
      <p:pic>
        <p:nvPicPr>
          <p:cNvPr id="13" name="Picture 12" descr="Screen Clipping">
            <a:extLst>
              <a:ext uri="{FF2B5EF4-FFF2-40B4-BE49-F238E27FC236}">
                <a16:creationId xmlns:a16="http://schemas.microsoft.com/office/drawing/2014/main" id="{019730B1-8BF8-4E3F-94AE-23C2166E5615}"/>
              </a:ext>
            </a:extLst>
          </p:cNvPr>
          <p:cNvPicPr>
            <a:picLocks noChangeAspect="1"/>
          </p:cNvPicPr>
          <p:nvPr/>
        </p:nvPicPr>
        <p:blipFill>
          <a:blip r:embed="rId3"/>
          <a:stretch>
            <a:fillRect/>
          </a:stretch>
        </p:blipFill>
        <p:spPr>
          <a:xfrm>
            <a:off x="4059534" y="2682910"/>
            <a:ext cx="2532690" cy="1874279"/>
          </a:xfrm>
          <a:prstGeom prst="rect">
            <a:avLst/>
          </a:prstGeom>
        </p:spPr>
      </p:pic>
      <p:pic>
        <p:nvPicPr>
          <p:cNvPr id="15" name="Picture 14" descr="Screen Clipping">
            <a:extLst>
              <a:ext uri="{FF2B5EF4-FFF2-40B4-BE49-F238E27FC236}">
                <a16:creationId xmlns:a16="http://schemas.microsoft.com/office/drawing/2014/main" id="{86F1D958-9B35-476C-AD58-25394C49231D}"/>
              </a:ext>
            </a:extLst>
          </p:cNvPr>
          <p:cNvPicPr>
            <a:picLocks noChangeAspect="1"/>
          </p:cNvPicPr>
          <p:nvPr/>
        </p:nvPicPr>
        <p:blipFill>
          <a:blip r:embed="rId4"/>
          <a:stretch>
            <a:fillRect/>
          </a:stretch>
        </p:blipFill>
        <p:spPr>
          <a:xfrm>
            <a:off x="963417" y="4079631"/>
            <a:ext cx="1774097" cy="1316334"/>
          </a:xfrm>
          <a:prstGeom prst="rect">
            <a:avLst/>
          </a:prstGeom>
        </p:spPr>
      </p:pic>
      <p:pic>
        <p:nvPicPr>
          <p:cNvPr id="17" name="Picture 16" descr="Screen Clipping">
            <a:extLst>
              <a:ext uri="{FF2B5EF4-FFF2-40B4-BE49-F238E27FC236}">
                <a16:creationId xmlns:a16="http://schemas.microsoft.com/office/drawing/2014/main" id="{F6502750-8B5B-4D12-B1A9-2C7DF4804D2F}"/>
              </a:ext>
            </a:extLst>
          </p:cNvPr>
          <p:cNvPicPr>
            <a:picLocks noChangeAspect="1"/>
          </p:cNvPicPr>
          <p:nvPr/>
        </p:nvPicPr>
        <p:blipFill>
          <a:blip r:embed="rId5"/>
          <a:stretch>
            <a:fillRect/>
          </a:stretch>
        </p:blipFill>
        <p:spPr>
          <a:xfrm>
            <a:off x="7472819" y="1069700"/>
            <a:ext cx="1966130" cy="1546994"/>
          </a:xfrm>
          <a:prstGeom prst="rect">
            <a:avLst/>
          </a:prstGeom>
        </p:spPr>
      </p:pic>
      <p:pic>
        <p:nvPicPr>
          <p:cNvPr id="19" name="Picture 18" descr="Screen Clipping">
            <a:extLst>
              <a:ext uri="{FF2B5EF4-FFF2-40B4-BE49-F238E27FC236}">
                <a16:creationId xmlns:a16="http://schemas.microsoft.com/office/drawing/2014/main" id="{D76687E4-505A-4208-9425-0888473AF752}"/>
              </a:ext>
            </a:extLst>
          </p:cNvPr>
          <p:cNvPicPr>
            <a:picLocks noChangeAspect="1"/>
          </p:cNvPicPr>
          <p:nvPr/>
        </p:nvPicPr>
        <p:blipFill>
          <a:blip r:embed="rId6"/>
          <a:stretch>
            <a:fillRect/>
          </a:stretch>
        </p:blipFill>
        <p:spPr>
          <a:xfrm>
            <a:off x="7747162" y="3173126"/>
            <a:ext cx="1724960" cy="1119711"/>
          </a:xfrm>
          <a:prstGeom prst="rect">
            <a:avLst/>
          </a:prstGeom>
        </p:spPr>
      </p:pic>
      <p:pic>
        <p:nvPicPr>
          <p:cNvPr id="21" name="Picture 20" descr="Screen Clipping">
            <a:extLst>
              <a:ext uri="{FF2B5EF4-FFF2-40B4-BE49-F238E27FC236}">
                <a16:creationId xmlns:a16="http://schemas.microsoft.com/office/drawing/2014/main" id="{DCCE8D62-E136-4C11-A58B-AA8FD9808849}"/>
              </a:ext>
            </a:extLst>
          </p:cNvPr>
          <p:cNvPicPr>
            <a:picLocks noChangeAspect="1"/>
          </p:cNvPicPr>
          <p:nvPr/>
        </p:nvPicPr>
        <p:blipFill>
          <a:blip r:embed="rId7"/>
          <a:stretch>
            <a:fillRect/>
          </a:stretch>
        </p:blipFill>
        <p:spPr>
          <a:xfrm>
            <a:off x="7747162" y="4938542"/>
            <a:ext cx="1691787" cy="1607959"/>
          </a:xfrm>
          <a:prstGeom prst="rect">
            <a:avLst/>
          </a:prstGeom>
        </p:spPr>
      </p:pic>
      <p:sp>
        <p:nvSpPr>
          <p:cNvPr id="22" name="Arrow: Right 21">
            <a:extLst>
              <a:ext uri="{FF2B5EF4-FFF2-40B4-BE49-F238E27FC236}">
                <a16:creationId xmlns:a16="http://schemas.microsoft.com/office/drawing/2014/main" id="{EF5B867F-EA42-420D-9B0E-9C3F2EFAC00C}"/>
              </a:ext>
            </a:extLst>
          </p:cNvPr>
          <p:cNvSpPr/>
          <p:nvPr/>
        </p:nvSpPr>
        <p:spPr>
          <a:xfrm rot="1551952">
            <a:off x="2953242" y="2931100"/>
            <a:ext cx="723481" cy="327067"/>
          </a:xfrm>
          <a:prstGeom prst="rightArrow">
            <a:avLst/>
          </a:prstGeom>
          <a:solidFill>
            <a:srgbClr val="E62A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Arrow: Right 22">
            <a:extLst>
              <a:ext uri="{FF2B5EF4-FFF2-40B4-BE49-F238E27FC236}">
                <a16:creationId xmlns:a16="http://schemas.microsoft.com/office/drawing/2014/main" id="{86B0DF8E-F821-49AA-92E2-D87A65E0AB80}"/>
              </a:ext>
            </a:extLst>
          </p:cNvPr>
          <p:cNvSpPr/>
          <p:nvPr/>
        </p:nvSpPr>
        <p:spPr>
          <a:xfrm rot="20054136">
            <a:off x="2939720" y="4349684"/>
            <a:ext cx="723481" cy="327067"/>
          </a:xfrm>
          <a:prstGeom prst="rightArrow">
            <a:avLst/>
          </a:prstGeom>
          <a:solidFill>
            <a:srgbClr val="E62A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Arrow: Right 23">
            <a:extLst>
              <a:ext uri="{FF2B5EF4-FFF2-40B4-BE49-F238E27FC236}">
                <a16:creationId xmlns:a16="http://schemas.microsoft.com/office/drawing/2014/main" id="{324E8095-20F4-45EB-87BD-9088934648EB}"/>
              </a:ext>
            </a:extLst>
          </p:cNvPr>
          <p:cNvSpPr/>
          <p:nvPr/>
        </p:nvSpPr>
        <p:spPr>
          <a:xfrm rot="20042712">
            <a:off x="6713699" y="2331478"/>
            <a:ext cx="1024427" cy="391886"/>
          </a:xfrm>
          <a:prstGeom prst="rightArrow">
            <a:avLst/>
          </a:prstGeom>
          <a:solidFill>
            <a:srgbClr val="67BF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Arrow: Right 24">
            <a:extLst>
              <a:ext uri="{FF2B5EF4-FFF2-40B4-BE49-F238E27FC236}">
                <a16:creationId xmlns:a16="http://schemas.microsoft.com/office/drawing/2014/main" id="{CDAA51BF-C4A6-40F1-B1B9-18E229EB1B47}"/>
              </a:ext>
            </a:extLst>
          </p:cNvPr>
          <p:cNvSpPr/>
          <p:nvPr/>
        </p:nvSpPr>
        <p:spPr>
          <a:xfrm rot="1883627">
            <a:off x="6785648" y="4621790"/>
            <a:ext cx="1024427" cy="391886"/>
          </a:xfrm>
          <a:prstGeom prst="rightArrow">
            <a:avLst/>
          </a:prstGeom>
          <a:solidFill>
            <a:srgbClr val="67BF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Arrow: Right 25">
            <a:extLst>
              <a:ext uri="{FF2B5EF4-FFF2-40B4-BE49-F238E27FC236}">
                <a16:creationId xmlns:a16="http://schemas.microsoft.com/office/drawing/2014/main" id="{51592175-C0CC-4130-AEDD-615A681EEAEE}"/>
              </a:ext>
            </a:extLst>
          </p:cNvPr>
          <p:cNvSpPr/>
          <p:nvPr/>
        </p:nvSpPr>
        <p:spPr>
          <a:xfrm>
            <a:off x="6802277" y="3459772"/>
            <a:ext cx="768064" cy="391886"/>
          </a:xfrm>
          <a:prstGeom prst="rightArrow">
            <a:avLst/>
          </a:prstGeom>
          <a:solidFill>
            <a:srgbClr val="67BF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170FCDBA-97FE-4EA9-BACE-158A1D79533C}"/>
              </a:ext>
            </a:extLst>
          </p:cNvPr>
          <p:cNvSpPr txBox="1"/>
          <p:nvPr/>
        </p:nvSpPr>
        <p:spPr>
          <a:xfrm>
            <a:off x="4544331" y="4817733"/>
            <a:ext cx="20800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Pyrolysis</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plant</a:t>
            </a:r>
          </a:p>
        </p:txBody>
      </p:sp>
      <p:sp>
        <p:nvSpPr>
          <p:cNvPr id="28" name="TextBox 27">
            <a:extLst>
              <a:ext uri="{FF2B5EF4-FFF2-40B4-BE49-F238E27FC236}">
                <a16:creationId xmlns:a16="http://schemas.microsoft.com/office/drawing/2014/main" id="{A141231F-4DDE-476D-BD61-D2A5E0AC74EC}"/>
              </a:ext>
            </a:extLst>
          </p:cNvPr>
          <p:cNvSpPr txBox="1"/>
          <p:nvPr/>
        </p:nvSpPr>
        <p:spPr>
          <a:xfrm>
            <a:off x="7570341" y="6488668"/>
            <a:ext cx="20800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Carbon Black</a:t>
            </a:r>
          </a:p>
        </p:txBody>
      </p:sp>
      <p:sp>
        <p:nvSpPr>
          <p:cNvPr id="29" name="TextBox 28">
            <a:extLst>
              <a:ext uri="{FF2B5EF4-FFF2-40B4-BE49-F238E27FC236}">
                <a16:creationId xmlns:a16="http://schemas.microsoft.com/office/drawing/2014/main" id="{28934180-52B9-4ED8-8426-DB12905DFE10}"/>
              </a:ext>
            </a:extLst>
          </p:cNvPr>
          <p:cNvSpPr txBox="1"/>
          <p:nvPr/>
        </p:nvSpPr>
        <p:spPr>
          <a:xfrm>
            <a:off x="7553051" y="4303213"/>
            <a:ext cx="20800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Hydrocarbon gas</a:t>
            </a:r>
          </a:p>
        </p:txBody>
      </p:sp>
      <p:sp>
        <p:nvSpPr>
          <p:cNvPr id="30" name="TextBox 29">
            <a:extLst>
              <a:ext uri="{FF2B5EF4-FFF2-40B4-BE49-F238E27FC236}">
                <a16:creationId xmlns:a16="http://schemas.microsoft.com/office/drawing/2014/main" id="{CE632BF5-84CC-43D5-866A-1A15EFAABF99}"/>
              </a:ext>
            </a:extLst>
          </p:cNvPr>
          <p:cNvSpPr txBox="1"/>
          <p:nvPr/>
        </p:nvSpPr>
        <p:spPr>
          <a:xfrm>
            <a:off x="7569638" y="2616694"/>
            <a:ext cx="20800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Pyrolysis</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oil</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66497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5C3633-513E-4209-9899-234987717FF2}"/>
              </a:ext>
            </a:extLst>
          </p:cNvPr>
          <p:cNvSpPr>
            <a:spLocks noGrp="1"/>
          </p:cNvSpPr>
          <p:nvPr>
            <p:ph type="title"/>
          </p:nvPr>
        </p:nvSpPr>
        <p:spPr>
          <a:xfrm>
            <a:off x="365090" y="164832"/>
            <a:ext cx="9753600" cy="792344"/>
          </a:xfrm>
        </p:spPr>
        <p:txBody>
          <a:bodyPr>
            <a:normAutofit/>
          </a:bodyPr>
          <a:lstStyle/>
          <a:p>
            <a:r>
              <a:rPr lang="nl-NL" sz="2800" dirty="0" err="1">
                <a:latin typeface="Verdana" panose="020B0604030504040204" pitchFamily="34" charset="0"/>
                <a:ea typeface="Verdana" panose="020B0604030504040204" pitchFamily="34" charset="0"/>
                <a:cs typeface="Verdana" panose="020B0604030504040204" pitchFamily="34" charset="0"/>
              </a:rPr>
              <a:t>Pyrolysis</a:t>
            </a:r>
            <a:r>
              <a:rPr lang="nl-NL" sz="2800" dirty="0">
                <a:latin typeface="Verdana" panose="020B0604030504040204" pitchFamily="34" charset="0"/>
                <a:ea typeface="Verdana" panose="020B0604030504040204" pitchFamily="34" charset="0"/>
                <a:cs typeface="Verdana" panose="020B0604030504040204" pitchFamily="34" charset="0"/>
              </a:rPr>
              <a:t> of waste mixed plastic or </a:t>
            </a:r>
            <a:r>
              <a:rPr lang="nl-NL" sz="2800" dirty="0" err="1">
                <a:latin typeface="Verdana" panose="020B0604030504040204" pitchFamily="34" charset="0"/>
                <a:ea typeface="Verdana" panose="020B0604030504040204" pitchFamily="34" charset="0"/>
                <a:cs typeface="Verdana" panose="020B0604030504040204" pitchFamily="34" charset="0"/>
              </a:rPr>
              <a:t>tyres</a:t>
            </a:r>
            <a:r>
              <a:rPr lang="nl-NL" sz="2800" dirty="0">
                <a:latin typeface="Verdana" panose="020B0604030504040204" pitchFamily="34" charset="0"/>
                <a:ea typeface="Verdana" panose="020B0604030504040204" pitchFamily="34" charset="0"/>
                <a:cs typeface="Verdana" panose="020B0604030504040204" pitchFamily="34" charset="0"/>
              </a:rPr>
              <a:t> 2</a:t>
            </a:r>
          </a:p>
        </p:txBody>
      </p:sp>
      <p:pic>
        <p:nvPicPr>
          <p:cNvPr id="17" name="Picture 16" descr="Screen Clipping">
            <a:extLst>
              <a:ext uri="{FF2B5EF4-FFF2-40B4-BE49-F238E27FC236}">
                <a16:creationId xmlns:a16="http://schemas.microsoft.com/office/drawing/2014/main" id="{F6502750-8B5B-4D12-B1A9-2C7DF4804D2F}"/>
              </a:ext>
            </a:extLst>
          </p:cNvPr>
          <p:cNvPicPr>
            <a:picLocks noChangeAspect="1"/>
          </p:cNvPicPr>
          <p:nvPr/>
        </p:nvPicPr>
        <p:blipFill>
          <a:blip r:embed="rId3"/>
          <a:stretch>
            <a:fillRect/>
          </a:stretch>
        </p:blipFill>
        <p:spPr>
          <a:xfrm>
            <a:off x="886541" y="967552"/>
            <a:ext cx="1966130" cy="1546994"/>
          </a:xfrm>
          <a:prstGeom prst="rect">
            <a:avLst/>
          </a:prstGeom>
        </p:spPr>
      </p:pic>
      <p:pic>
        <p:nvPicPr>
          <p:cNvPr id="19" name="Picture 18" descr="Screen Clipping">
            <a:extLst>
              <a:ext uri="{FF2B5EF4-FFF2-40B4-BE49-F238E27FC236}">
                <a16:creationId xmlns:a16="http://schemas.microsoft.com/office/drawing/2014/main" id="{D76687E4-505A-4208-9425-0888473AF752}"/>
              </a:ext>
            </a:extLst>
          </p:cNvPr>
          <p:cNvPicPr>
            <a:picLocks noChangeAspect="1"/>
          </p:cNvPicPr>
          <p:nvPr/>
        </p:nvPicPr>
        <p:blipFill>
          <a:blip r:embed="rId4"/>
          <a:stretch>
            <a:fillRect/>
          </a:stretch>
        </p:blipFill>
        <p:spPr>
          <a:xfrm>
            <a:off x="1098242" y="3057460"/>
            <a:ext cx="1724960" cy="1119711"/>
          </a:xfrm>
          <a:prstGeom prst="rect">
            <a:avLst/>
          </a:prstGeom>
        </p:spPr>
      </p:pic>
      <p:pic>
        <p:nvPicPr>
          <p:cNvPr id="21" name="Picture 20" descr="Screen Clipping">
            <a:extLst>
              <a:ext uri="{FF2B5EF4-FFF2-40B4-BE49-F238E27FC236}">
                <a16:creationId xmlns:a16="http://schemas.microsoft.com/office/drawing/2014/main" id="{DCCE8D62-E136-4C11-A58B-AA8FD9808849}"/>
              </a:ext>
            </a:extLst>
          </p:cNvPr>
          <p:cNvPicPr>
            <a:picLocks noChangeAspect="1"/>
          </p:cNvPicPr>
          <p:nvPr/>
        </p:nvPicPr>
        <p:blipFill>
          <a:blip r:embed="rId5"/>
          <a:stretch>
            <a:fillRect/>
          </a:stretch>
        </p:blipFill>
        <p:spPr>
          <a:xfrm>
            <a:off x="1098242" y="4822876"/>
            <a:ext cx="1691787" cy="1607959"/>
          </a:xfrm>
          <a:prstGeom prst="rect">
            <a:avLst/>
          </a:prstGeom>
        </p:spPr>
      </p:pic>
      <p:sp>
        <p:nvSpPr>
          <p:cNvPr id="22" name="Arrow: Right 21">
            <a:extLst>
              <a:ext uri="{FF2B5EF4-FFF2-40B4-BE49-F238E27FC236}">
                <a16:creationId xmlns:a16="http://schemas.microsoft.com/office/drawing/2014/main" id="{EF5B867F-EA42-420D-9B0E-9C3F2EFAC00C}"/>
              </a:ext>
            </a:extLst>
          </p:cNvPr>
          <p:cNvSpPr/>
          <p:nvPr/>
        </p:nvSpPr>
        <p:spPr>
          <a:xfrm>
            <a:off x="3271233" y="1723575"/>
            <a:ext cx="1270622" cy="327067"/>
          </a:xfrm>
          <a:prstGeom prst="rightArrow">
            <a:avLst/>
          </a:prstGeom>
          <a:solidFill>
            <a:srgbClr val="E62A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A141231F-4DDE-476D-BD61-D2A5E0AC74EC}"/>
              </a:ext>
            </a:extLst>
          </p:cNvPr>
          <p:cNvSpPr txBox="1"/>
          <p:nvPr/>
        </p:nvSpPr>
        <p:spPr>
          <a:xfrm>
            <a:off x="921421" y="6373002"/>
            <a:ext cx="20800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Carbon Black</a:t>
            </a:r>
          </a:p>
        </p:txBody>
      </p:sp>
      <p:sp>
        <p:nvSpPr>
          <p:cNvPr id="29" name="TextBox 28">
            <a:extLst>
              <a:ext uri="{FF2B5EF4-FFF2-40B4-BE49-F238E27FC236}">
                <a16:creationId xmlns:a16="http://schemas.microsoft.com/office/drawing/2014/main" id="{28934180-52B9-4ED8-8426-DB12905DFE10}"/>
              </a:ext>
            </a:extLst>
          </p:cNvPr>
          <p:cNvSpPr txBox="1"/>
          <p:nvPr/>
        </p:nvSpPr>
        <p:spPr>
          <a:xfrm>
            <a:off x="904131" y="4187547"/>
            <a:ext cx="20800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Hydrocarbon gas</a:t>
            </a:r>
          </a:p>
        </p:txBody>
      </p:sp>
      <p:sp>
        <p:nvSpPr>
          <p:cNvPr id="30" name="TextBox 29">
            <a:extLst>
              <a:ext uri="{FF2B5EF4-FFF2-40B4-BE49-F238E27FC236}">
                <a16:creationId xmlns:a16="http://schemas.microsoft.com/office/drawing/2014/main" id="{CE632BF5-84CC-43D5-866A-1A15EFAABF99}"/>
              </a:ext>
            </a:extLst>
          </p:cNvPr>
          <p:cNvSpPr txBox="1"/>
          <p:nvPr/>
        </p:nvSpPr>
        <p:spPr>
          <a:xfrm>
            <a:off x="921421" y="2555130"/>
            <a:ext cx="20800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Pyrolysis</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oil</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Arrow: Right 19">
            <a:extLst>
              <a:ext uri="{FF2B5EF4-FFF2-40B4-BE49-F238E27FC236}">
                <a16:creationId xmlns:a16="http://schemas.microsoft.com/office/drawing/2014/main" id="{E694ED8E-1976-4106-A9FF-A123F3F7E125}"/>
              </a:ext>
            </a:extLst>
          </p:cNvPr>
          <p:cNvSpPr/>
          <p:nvPr/>
        </p:nvSpPr>
        <p:spPr>
          <a:xfrm>
            <a:off x="3271233" y="3453781"/>
            <a:ext cx="1270622" cy="327067"/>
          </a:xfrm>
          <a:prstGeom prst="rightArrow">
            <a:avLst/>
          </a:prstGeom>
          <a:solidFill>
            <a:srgbClr val="E62A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Right 30">
            <a:extLst>
              <a:ext uri="{FF2B5EF4-FFF2-40B4-BE49-F238E27FC236}">
                <a16:creationId xmlns:a16="http://schemas.microsoft.com/office/drawing/2014/main" id="{5DA63F3C-13BB-422F-A40C-8E59E06E366E}"/>
              </a:ext>
            </a:extLst>
          </p:cNvPr>
          <p:cNvSpPr/>
          <p:nvPr/>
        </p:nvSpPr>
        <p:spPr>
          <a:xfrm>
            <a:off x="3271233" y="5535028"/>
            <a:ext cx="1270622" cy="327067"/>
          </a:xfrm>
          <a:prstGeom prst="rightArrow">
            <a:avLst/>
          </a:prstGeom>
          <a:solidFill>
            <a:srgbClr val="E62A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Screen Clipping">
            <a:extLst>
              <a:ext uri="{FF2B5EF4-FFF2-40B4-BE49-F238E27FC236}">
                <a16:creationId xmlns:a16="http://schemas.microsoft.com/office/drawing/2014/main" id="{4AAD2A36-2A2B-4DC9-B522-2C49CE5F8F45}"/>
              </a:ext>
            </a:extLst>
          </p:cNvPr>
          <p:cNvPicPr>
            <a:picLocks noChangeAspect="1"/>
          </p:cNvPicPr>
          <p:nvPr/>
        </p:nvPicPr>
        <p:blipFill>
          <a:blip r:embed="rId6"/>
          <a:stretch>
            <a:fillRect/>
          </a:stretch>
        </p:blipFill>
        <p:spPr>
          <a:xfrm>
            <a:off x="6664285" y="1091667"/>
            <a:ext cx="2555954" cy="1633888"/>
          </a:xfrm>
          <a:prstGeom prst="rect">
            <a:avLst/>
          </a:prstGeom>
        </p:spPr>
      </p:pic>
      <p:pic>
        <p:nvPicPr>
          <p:cNvPr id="8" name="Picture 7" descr="Screen Clipping">
            <a:extLst>
              <a:ext uri="{FF2B5EF4-FFF2-40B4-BE49-F238E27FC236}">
                <a16:creationId xmlns:a16="http://schemas.microsoft.com/office/drawing/2014/main" id="{5BDAFF9B-1C57-4D86-B399-F6D3CAA1CF7A}"/>
              </a:ext>
            </a:extLst>
          </p:cNvPr>
          <p:cNvPicPr>
            <a:picLocks noChangeAspect="1"/>
          </p:cNvPicPr>
          <p:nvPr/>
        </p:nvPicPr>
        <p:blipFill>
          <a:blip r:embed="rId7"/>
          <a:stretch>
            <a:fillRect/>
          </a:stretch>
        </p:blipFill>
        <p:spPr>
          <a:xfrm>
            <a:off x="6664285" y="3135107"/>
            <a:ext cx="3844705" cy="1291481"/>
          </a:xfrm>
          <a:prstGeom prst="rect">
            <a:avLst/>
          </a:prstGeom>
        </p:spPr>
      </p:pic>
      <p:sp>
        <p:nvSpPr>
          <p:cNvPr id="32" name="Arrow: Right 31">
            <a:extLst>
              <a:ext uri="{FF2B5EF4-FFF2-40B4-BE49-F238E27FC236}">
                <a16:creationId xmlns:a16="http://schemas.microsoft.com/office/drawing/2014/main" id="{534F3BF1-889E-40AB-8061-D9975DF2BDD3}"/>
              </a:ext>
            </a:extLst>
          </p:cNvPr>
          <p:cNvSpPr/>
          <p:nvPr/>
        </p:nvSpPr>
        <p:spPr>
          <a:xfrm>
            <a:off x="4836350" y="1726028"/>
            <a:ext cx="1270622" cy="327067"/>
          </a:xfrm>
          <a:prstGeom prst="rightArrow">
            <a:avLst/>
          </a:prstGeom>
          <a:solidFill>
            <a:srgbClr val="67BF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Arrow: Right 32">
            <a:extLst>
              <a:ext uri="{FF2B5EF4-FFF2-40B4-BE49-F238E27FC236}">
                <a16:creationId xmlns:a16="http://schemas.microsoft.com/office/drawing/2014/main" id="{5CFC87CB-4E1D-4FD3-80E3-3BCB440A1706}"/>
              </a:ext>
            </a:extLst>
          </p:cNvPr>
          <p:cNvSpPr/>
          <p:nvPr/>
        </p:nvSpPr>
        <p:spPr>
          <a:xfrm>
            <a:off x="4836350" y="3453780"/>
            <a:ext cx="1270622" cy="327067"/>
          </a:xfrm>
          <a:prstGeom prst="rightArrow">
            <a:avLst/>
          </a:prstGeom>
          <a:solidFill>
            <a:srgbClr val="67BF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Arrow: Right 33">
            <a:extLst>
              <a:ext uri="{FF2B5EF4-FFF2-40B4-BE49-F238E27FC236}">
                <a16:creationId xmlns:a16="http://schemas.microsoft.com/office/drawing/2014/main" id="{97BADDB7-3625-4EDD-B480-9DA90CAF278D}"/>
              </a:ext>
            </a:extLst>
          </p:cNvPr>
          <p:cNvSpPr/>
          <p:nvPr/>
        </p:nvSpPr>
        <p:spPr>
          <a:xfrm>
            <a:off x="4836350" y="5531783"/>
            <a:ext cx="1270622" cy="327067"/>
          </a:xfrm>
          <a:prstGeom prst="rightArrow">
            <a:avLst/>
          </a:prstGeom>
          <a:solidFill>
            <a:srgbClr val="67BF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Screen Clipping">
            <a:extLst>
              <a:ext uri="{FF2B5EF4-FFF2-40B4-BE49-F238E27FC236}">
                <a16:creationId xmlns:a16="http://schemas.microsoft.com/office/drawing/2014/main" id="{EB8A7E29-F9CE-4FD3-81F8-1EC2272DA436}"/>
              </a:ext>
            </a:extLst>
          </p:cNvPr>
          <p:cNvPicPr>
            <a:picLocks noChangeAspect="1"/>
          </p:cNvPicPr>
          <p:nvPr/>
        </p:nvPicPr>
        <p:blipFill>
          <a:blip r:embed="rId8"/>
          <a:stretch>
            <a:fillRect/>
          </a:stretch>
        </p:blipFill>
        <p:spPr>
          <a:xfrm>
            <a:off x="6664285" y="4903486"/>
            <a:ext cx="2216419" cy="1455755"/>
          </a:xfrm>
          <a:prstGeom prst="rect">
            <a:avLst/>
          </a:prstGeom>
        </p:spPr>
      </p:pic>
      <p:sp>
        <p:nvSpPr>
          <p:cNvPr id="35" name="TextBox 34">
            <a:extLst>
              <a:ext uri="{FF2B5EF4-FFF2-40B4-BE49-F238E27FC236}">
                <a16:creationId xmlns:a16="http://schemas.microsoft.com/office/drawing/2014/main" id="{6A0ADFBA-637D-4EB8-B176-AF828270D527}"/>
              </a:ext>
            </a:extLst>
          </p:cNvPr>
          <p:cNvSpPr txBox="1"/>
          <p:nvPr/>
        </p:nvSpPr>
        <p:spPr>
          <a:xfrm>
            <a:off x="9017333" y="1759073"/>
            <a:ext cx="20800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Naphta</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cracker</a:t>
            </a:r>
          </a:p>
        </p:txBody>
      </p:sp>
      <p:sp>
        <p:nvSpPr>
          <p:cNvPr id="36" name="TextBox 35">
            <a:extLst>
              <a:ext uri="{FF2B5EF4-FFF2-40B4-BE49-F238E27FC236}">
                <a16:creationId xmlns:a16="http://schemas.microsoft.com/office/drawing/2014/main" id="{299CE1D1-8FAA-4355-BFD6-5F24C2E9B317}"/>
              </a:ext>
            </a:extLst>
          </p:cNvPr>
          <p:cNvSpPr txBox="1"/>
          <p:nvPr/>
        </p:nvSpPr>
        <p:spPr>
          <a:xfrm>
            <a:off x="10305197" y="3596181"/>
            <a:ext cx="20800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Ammonia plant</a:t>
            </a:r>
          </a:p>
        </p:txBody>
      </p:sp>
      <p:sp>
        <p:nvSpPr>
          <p:cNvPr id="37" name="TextBox 36">
            <a:extLst>
              <a:ext uri="{FF2B5EF4-FFF2-40B4-BE49-F238E27FC236}">
                <a16:creationId xmlns:a16="http://schemas.microsoft.com/office/drawing/2014/main" id="{95624AD6-57B0-406C-BE15-0AFD1C024454}"/>
              </a:ext>
            </a:extLst>
          </p:cNvPr>
          <p:cNvSpPr txBox="1"/>
          <p:nvPr/>
        </p:nvSpPr>
        <p:spPr>
          <a:xfrm>
            <a:off x="8759426" y="5477558"/>
            <a:ext cx="20800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Methanol plant</a:t>
            </a:r>
          </a:p>
        </p:txBody>
      </p:sp>
      <p:sp>
        <p:nvSpPr>
          <p:cNvPr id="38" name="TextBox 37">
            <a:extLst>
              <a:ext uri="{FF2B5EF4-FFF2-40B4-BE49-F238E27FC236}">
                <a16:creationId xmlns:a16="http://schemas.microsoft.com/office/drawing/2014/main" id="{FB812C32-C1B1-4CFA-9607-D41FDC61C783}"/>
              </a:ext>
            </a:extLst>
          </p:cNvPr>
          <p:cNvSpPr txBox="1"/>
          <p:nvPr/>
        </p:nvSpPr>
        <p:spPr>
          <a:xfrm>
            <a:off x="3390436" y="1082770"/>
            <a:ext cx="24367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Upgrading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to</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renewable</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crackerfeed</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9A844698-AC63-42D8-9651-B15EC5FBA186}"/>
              </a:ext>
            </a:extLst>
          </p:cNvPr>
          <p:cNvSpPr txBox="1"/>
          <p:nvPr/>
        </p:nvSpPr>
        <p:spPr>
          <a:xfrm>
            <a:off x="3497932" y="2804996"/>
            <a:ext cx="24367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Decarbonisation</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to</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renewable</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hydrogen</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Arrow: Right 40">
            <a:extLst>
              <a:ext uri="{FF2B5EF4-FFF2-40B4-BE49-F238E27FC236}">
                <a16:creationId xmlns:a16="http://schemas.microsoft.com/office/drawing/2014/main" id="{454F351F-AB63-44C2-83B5-A61F2A956A77}"/>
              </a:ext>
            </a:extLst>
          </p:cNvPr>
          <p:cNvSpPr/>
          <p:nvPr/>
        </p:nvSpPr>
        <p:spPr>
          <a:xfrm rot="8636931">
            <a:off x="3054639" y="4363687"/>
            <a:ext cx="1270622" cy="327067"/>
          </a:xfrm>
          <a:prstGeom prst="rightArrow">
            <a:avLst/>
          </a:prstGeom>
          <a:solidFill>
            <a:srgbClr val="67BF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B67B4E78-731A-465C-A9C9-E158018DCECA}"/>
              </a:ext>
            </a:extLst>
          </p:cNvPr>
          <p:cNvSpPr txBox="1"/>
          <p:nvPr/>
        </p:nvSpPr>
        <p:spPr>
          <a:xfrm>
            <a:off x="3491111" y="5181532"/>
            <a:ext cx="243672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Direct carbon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fuel</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cell</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7288419"/>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1479A4-4DF5-4663-B7BC-8B2DC2BFBD72}"/>
              </a:ext>
            </a:extLst>
          </p:cNvPr>
          <p:cNvPicPr>
            <a:picLocks noChangeAspect="1"/>
          </p:cNvPicPr>
          <p:nvPr/>
        </p:nvPicPr>
        <p:blipFill>
          <a:blip r:embed="rId2"/>
          <a:stretch>
            <a:fillRect/>
          </a:stretch>
        </p:blipFill>
        <p:spPr>
          <a:xfrm>
            <a:off x="0" y="1627583"/>
            <a:ext cx="6428661" cy="5227382"/>
          </a:xfrm>
          <a:prstGeom prst="rect">
            <a:avLst/>
          </a:prstGeom>
        </p:spPr>
      </p:pic>
      <p:pic>
        <p:nvPicPr>
          <p:cNvPr id="8" name="Picture 7">
            <a:extLst>
              <a:ext uri="{FF2B5EF4-FFF2-40B4-BE49-F238E27FC236}">
                <a16:creationId xmlns:a16="http://schemas.microsoft.com/office/drawing/2014/main" id="{D138DD06-BF35-40B9-8F28-11DD6E6287B9}"/>
              </a:ext>
            </a:extLst>
          </p:cNvPr>
          <p:cNvPicPr>
            <a:picLocks noChangeAspect="1"/>
          </p:cNvPicPr>
          <p:nvPr/>
        </p:nvPicPr>
        <p:blipFill>
          <a:blip r:embed="rId3"/>
          <a:stretch>
            <a:fillRect/>
          </a:stretch>
        </p:blipFill>
        <p:spPr>
          <a:xfrm>
            <a:off x="509039" y="191596"/>
            <a:ext cx="1877088" cy="700540"/>
          </a:xfrm>
          <a:prstGeom prst="rect">
            <a:avLst/>
          </a:prstGeom>
        </p:spPr>
      </p:pic>
      <p:sp>
        <p:nvSpPr>
          <p:cNvPr id="9" name="Title 2">
            <a:extLst>
              <a:ext uri="{FF2B5EF4-FFF2-40B4-BE49-F238E27FC236}">
                <a16:creationId xmlns:a16="http://schemas.microsoft.com/office/drawing/2014/main" id="{BED4F6AC-93F7-4C4E-A682-D48814BAA30D}"/>
              </a:ext>
            </a:extLst>
          </p:cNvPr>
          <p:cNvSpPr>
            <a:spLocks noGrp="1"/>
          </p:cNvSpPr>
          <p:nvPr>
            <p:ph type="title"/>
          </p:nvPr>
        </p:nvSpPr>
        <p:spPr>
          <a:xfrm>
            <a:off x="363566" y="784538"/>
            <a:ext cx="6861680" cy="792344"/>
          </a:xfrm>
        </p:spPr>
        <p:txBody>
          <a:bodyPr>
            <a:noAutofit/>
          </a:bodyPr>
          <a:lstStyle/>
          <a:p>
            <a:pPr algn="l"/>
            <a:r>
              <a:rPr lang="nl-NL" sz="3400" dirty="0" err="1"/>
              <a:t>Circular</a:t>
            </a:r>
            <a:r>
              <a:rPr lang="nl-NL" sz="3400" dirty="0"/>
              <a:t> </a:t>
            </a:r>
            <a:r>
              <a:rPr lang="nl-NL" sz="3400" dirty="0" err="1"/>
              <a:t>hydrogen</a:t>
            </a:r>
            <a:r>
              <a:rPr lang="nl-NL" sz="3400" dirty="0"/>
              <a:t> </a:t>
            </a:r>
            <a:r>
              <a:rPr lang="nl-NL" sz="3400" dirty="0" err="1"/>
              <a:t>production</a:t>
            </a:r>
            <a:endParaRPr lang="nl-NL" sz="3400" dirty="0"/>
          </a:p>
        </p:txBody>
      </p:sp>
      <p:pic>
        <p:nvPicPr>
          <p:cNvPr id="3" name="Picture 2">
            <a:extLst>
              <a:ext uri="{FF2B5EF4-FFF2-40B4-BE49-F238E27FC236}">
                <a16:creationId xmlns:a16="http://schemas.microsoft.com/office/drawing/2014/main" id="{C9BC5F8B-D6E1-4C56-AECF-98C4AED43A0C}"/>
              </a:ext>
            </a:extLst>
          </p:cNvPr>
          <p:cNvPicPr>
            <a:picLocks noChangeAspect="1"/>
          </p:cNvPicPr>
          <p:nvPr/>
        </p:nvPicPr>
        <p:blipFill>
          <a:blip r:embed="rId4"/>
          <a:stretch>
            <a:fillRect/>
          </a:stretch>
        </p:blipFill>
        <p:spPr>
          <a:xfrm>
            <a:off x="6005987" y="1627583"/>
            <a:ext cx="6186055" cy="2852120"/>
          </a:xfrm>
          <a:prstGeom prst="rect">
            <a:avLst/>
          </a:prstGeom>
        </p:spPr>
      </p:pic>
      <p:pic>
        <p:nvPicPr>
          <p:cNvPr id="4" name="Picture 3">
            <a:extLst>
              <a:ext uri="{FF2B5EF4-FFF2-40B4-BE49-F238E27FC236}">
                <a16:creationId xmlns:a16="http://schemas.microsoft.com/office/drawing/2014/main" id="{79AF69A2-2D15-49C9-BC70-37FFAEF0E00B}"/>
              </a:ext>
            </a:extLst>
          </p:cNvPr>
          <p:cNvPicPr>
            <a:picLocks noChangeAspect="1"/>
          </p:cNvPicPr>
          <p:nvPr/>
        </p:nvPicPr>
        <p:blipFill>
          <a:blip r:embed="rId5"/>
          <a:stretch>
            <a:fillRect/>
          </a:stretch>
        </p:blipFill>
        <p:spPr>
          <a:xfrm>
            <a:off x="5985206" y="4443733"/>
            <a:ext cx="6206794" cy="1326894"/>
          </a:xfrm>
          <a:prstGeom prst="rect">
            <a:avLst/>
          </a:prstGeom>
        </p:spPr>
      </p:pic>
    </p:spTree>
    <p:extLst>
      <p:ext uri="{BB962C8B-B14F-4D97-AF65-F5344CB8AC3E}">
        <p14:creationId xmlns:p14="http://schemas.microsoft.com/office/powerpoint/2010/main" val="2193668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93F7CC-0753-4BAF-8805-A7ED67391CCA}"/>
              </a:ext>
            </a:extLst>
          </p:cNvPr>
          <p:cNvSpPr txBox="1"/>
          <p:nvPr/>
        </p:nvSpPr>
        <p:spPr>
          <a:xfrm>
            <a:off x="2302078" y="2274078"/>
            <a:ext cx="30248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err="1">
                <a:ln>
                  <a:noFill/>
                </a:ln>
                <a:solidFill>
                  <a:prstClr val="black"/>
                </a:solidFill>
                <a:effectLst/>
                <a:uLnTx/>
                <a:uFillTx/>
                <a:latin typeface="Calibri" panose="020F0502020204030204"/>
                <a:ea typeface="+mn-ea"/>
                <a:cs typeface="+mn-cs"/>
              </a:rPr>
              <a:t>Mechanical</a:t>
            </a: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 recycling</a:t>
            </a:r>
          </a:p>
        </p:txBody>
      </p:sp>
      <p:sp>
        <p:nvSpPr>
          <p:cNvPr id="4" name="TextBox 3">
            <a:extLst>
              <a:ext uri="{FF2B5EF4-FFF2-40B4-BE49-F238E27FC236}">
                <a16:creationId xmlns:a16="http://schemas.microsoft.com/office/drawing/2014/main" id="{D47252FE-3D78-4128-AED3-D5D5E88B758A}"/>
              </a:ext>
            </a:extLst>
          </p:cNvPr>
          <p:cNvSpPr txBox="1"/>
          <p:nvPr/>
        </p:nvSpPr>
        <p:spPr>
          <a:xfrm>
            <a:off x="2302078" y="4679147"/>
            <a:ext cx="28653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Chemical recycling</a:t>
            </a:r>
          </a:p>
        </p:txBody>
      </p:sp>
      <p:sp>
        <p:nvSpPr>
          <p:cNvPr id="5" name="TextBox 4">
            <a:extLst>
              <a:ext uri="{FF2B5EF4-FFF2-40B4-BE49-F238E27FC236}">
                <a16:creationId xmlns:a16="http://schemas.microsoft.com/office/drawing/2014/main" id="{A10FE051-69F9-47BE-BC23-F8D155846F41}"/>
              </a:ext>
            </a:extLst>
          </p:cNvPr>
          <p:cNvSpPr txBox="1"/>
          <p:nvPr/>
        </p:nvSpPr>
        <p:spPr>
          <a:xfrm>
            <a:off x="5638800" y="4748663"/>
            <a:ext cx="24561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Pyrolysis</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8DE6F6B-3069-428D-9DF5-9567F61E37A5}"/>
              </a:ext>
            </a:extLst>
          </p:cNvPr>
          <p:cNvSpPr txBox="1"/>
          <p:nvPr/>
        </p:nvSpPr>
        <p:spPr>
          <a:xfrm>
            <a:off x="5638800" y="5406397"/>
            <a:ext cx="14531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Gasification</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F0505E56-AA8F-4F58-B1A6-553C568871F1}"/>
              </a:ext>
            </a:extLst>
          </p:cNvPr>
          <p:cNvSpPr txBox="1"/>
          <p:nvPr/>
        </p:nvSpPr>
        <p:spPr>
          <a:xfrm>
            <a:off x="5610447" y="1819968"/>
            <a:ext cx="24561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High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quality</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34C32ED-FFA7-4656-B40F-2A63F777FE50}"/>
              </a:ext>
            </a:extLst>
          </p:cNvPr>
          <p:cNvSpPr txBox="1"/>
          <p:nvPr/>
        </p:nvSpPr>
        <p:spPr>
          <a:xfrm>
            <a:off x="5638800" y="2336532"/>
            <a:ext cx="24561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Medium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quality</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968EF06-0F5F-4004-A64A-6DCC4AD1A626}"/>
              </a:ext>
            </a:extLst>
          </p:cNvPr>
          <p:cNvSpPr txBox="1"/>
          <p:nvPr/>
        </p:nvSpPr>
        <p:spPr>
          <a:xfrm>
            <a:off x="5638800" y="2914753"/>
            <a:ext cx="24561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Low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quality</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A35637F4-9580-4B5D-BC4F-930064F47244}"/>
              </a:ext>
            </a:extLst>
          </p:cNvPr>
          <p:cNvCxnSpPr/>
          <p:nvPr/>
        </p:nvCxnSpPr>
        <p:spPr>
          <a:xfrm flipV="1">
            <a:off x="5326912" y="2170583"/>
            <a:ext cx="283535" cy="3318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F2EF412-CED1-4DC6-9B3D-9E1BD06D6643}"/>
              </a:ext>
            </a:extLst>
          </p:cNvPr>
          <p:cNvCxnSpPr>
            <a:endCxn id="8" idx="1"/>
          </p:cNvCxnSpPr>
          <p:nvPr/>
        </p:nvCxnSpPr>
        <p:spPr>
          <a:xfrm>
            <a:off x="5326912" y="2521198"/>
            <a:ext cx="3118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2D5DAD4-2DAE-40A7-9CD8-40DB9FB44BF9}"/>
              </a:ext>
            </a:extLst>
          </p:cNvPr>
          <p:cNvCxnSpPr>
            <a:endCxn id="9" idx="1"/>
          </p:cNvCxnSpPr>
          <p:nvPr/>
        </p:nvCxnSpPr>
        <p:spPr>
          <a:xfrm>
            <a:off x="5326912" y="2521198"/>
            <a:ext cx="311888" cy="5782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670C16B-8B2C-4D35-9F92-0394BC9AA20C}"/>
              </a:ext>
            </a:extLst>
          </p:cNvPr>
          <p:cNvCxnSpPr>
            <a:cxnSpLocks/>
          </p:cNvCxnSpPr>
          <p:nvPr/>
        </p:nvCxnSpPr>
        <p:spPr>
          <a:xfrm flipV="1">
            <a:off x="5071126" y="4473616"/>
            <a:ext cx="539321" cy="5085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F04A21A-26E2-4153-A666-9228A78AB8F8}"/>
              </a:ext>
            </a:extLst>
          </p:cNvPr>
          <p:cNvCxnSpPr>
            <a:cxnSpLocks/>
          </p:cNvCxnSpPr>
          <p:nvPr/>
        </p:nvCxnSpPr>
        <p:spPr>
          <a:xfrm>
            <a:off x="5057251" y="5004459"/>
            <a:ext cx="539321" cy="4723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1" name="Picture 30" descr="Screen Clipping">
            <a:extLst>
              <a:ext uri="{FF2B5EF4-FFF2-40B4-BE49-F238E27FC236}">
                <a16:creationId xmlns:a16="http://schemas.microsoft.com/office/drawing/2014/main" id="{F404D666-3239-4974-8B68-5E609646DB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0513" y="1662318"/>
            <a:ext cx="1399179" cy="569769"/>
          </a:xfrm>
          <a:prstGeom prst="rect">
            <a:avLst/>
          </a:prstGeom>
        </p:spPr>
      </p:pic>
      <p:sp>
        <p:nvSpPr>
          <p:cNvPr id="32" name="Arrow: Right 31">
            <a:extLst>
              <a:ext uri="{FF2B5EF4-FFF2-40B4-BE49-F238E27FC236}">
                <a16:creationId xmlns:a16="http://schemas.microsoft.com/office/drawing/2014/main" id="{34D49663-1733-49BB-8164-5CEF35CDA220}"/>
              </a:ext>
            </a:extLst>
          </p:cNvPr>
          <p:cNvSpPr/>
          <p:nvPr/>
        </p:nvSpPr>
        <p:spPr>
          <a:xfrm rot="16200000">
            <a:off x="7783573" y="3643105"/>
            <a:ext cx="3841488" cy="1952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6EB6837A-9182-4C5C-AF59-BD799D6A043A}"/>
              </a:ext>
            </a:extLst>
          </p:cNvPr>
          <p:cNvSpPr txBox="1"/>
          <p:nvPr/>
        </p:nvSpPr>
        <p:spPr>
          <a:xfrm>
            <a:off x="9971823" y="2637754"/>
            <a:ext cx="169645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Quality</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requirements</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of input</a:t>
            </a:r>
          </a:p>
        </p:txBody>
      </p:sp>
      <p:sp>
        <p:nvSpPr>
          <p:cNvPr id="34" name="Title 2">
            <a:extLst>
              <a:ext uri="{FF2B5EF4-FFF2-40B4-BE49-F238E27FC236}">
                <a16:creationId xmlns:a16="http://schemas.microsoft.com/office/drawing/2014/main" id="{9A500FD7-A72A-4CF0-9BC4-325EAC6E275B}"/>
              </a:ext>
            </a:extLst>
          </p:cNvPr>
          <p:cNvSpPr>
            <a:spLocks noGrp="1"/>
          </p:cNvSpPr>
          <p:nvPr>
            <p:ph type="title"/>
          </p:nvPr>
        </p:nvSpPr>
        <p:spPr>
          <a:xfrm>
            <a:off x="444249" y="433250"/>
            <a:ext cx="11281585" cy="792344"/>
          </a:xfrm>
        </p:spPr>
        <p:txBody>
          <a:bodyPr>
            <a:noAutofit/>
          </a:bodyPr>
          <a:lstStyle/>
          <a:p>
            <a:pPr algn="l"/>
            <a:r>
              <a:rPr lang="nl-NL" sz="3400" dirty="0"/>
              <a:t>Plastic recycling</a:t>
            </a:r>
          </a:p>
        </p:txBody>
      </p:sp>
      <p:pic>
        <p:nvPicPr>
          <p:cNvPr id="10" name="Picture 9" descr="A close up of a logo&#10;&#10;Description generated with very high confidence">
            <a:extLst>
              <a:ext uri="{FF2B5EF4-FFF2-40B4-BE49-F238E27FC236}">
                <a16:creationId xmlns:a16="http://schemas.microsoft.com/office/drawing/2014/main" id="{C02DA022-FF03-497D-AE50-1E7451A47693}"/>
              </a:ext>
            </a:extLst>
          </p:cNvPr>
          <p:cNvPicPr>
            <a:picLocks noChangeAspect="1"/>
          </p:cNvPicPr>
          <p:nvPr/>
        </p:nvPicPr>
        <p:blipFill>
          <a:blip r:embed="rId4"/>
          <a:stretch>
            <a:fillRect/>
          </a:stretch>
        </p:blipFill>
        <p:spPr>
          <a:xfrm>
            <a:off x="6621275" y="4604949"/>
            <a:ext cx="1626595" cy="569768"/>
          </a:xfrm>
          <a:prstGeom prst="rect">
            <a:avLst/>
          </a:prstGeom>
        </p:spPr>
      </p:pic>
      <p:pic>
        <p:nvPicPr>
          <p:cNvPr id="2" name="Picture 1">
            <a:extLst>
              <a:ext uri="{FF2B5EF4-FFF2-40B4-BE49-F238E27FC236}">
                <a16:creationId xmlns:a16="http://schemas.microsoft.com/office/drawing/2014/main" id="{742A7859-F213-4EC3-88C8-C59D160D1B0C}"/>
              </a:ext>
            </a:extLst>
          </p:cNvPr>
          <p:cNvPicPr>
            <a:picLocks noChangeAspect="1"/>
          </p:cNvPicPr>
          <p:nvPr/>
        </p:nvPicPr>
        <p:blipFill>
          <a:blip r:embed="rId5"/>
          <a:stretch>
            <a:fillRect/>
          </a:stretch>
        </p:blipFill>
        <p:spPr>
          <a:xfrm>
            <a:off x="6955762" y="3990670"/>
            <a:ext cx="1045709" cy="571492"/>
          </a:xfrm>
          <a:prstGeom prst="rect">
            <a:avLst/>
          </a:prstGeom>
        </p:spPr>
      </p:pic>
      <p:cxnSp>
        <p:nvCxnSpPr>
          <p:cNvPr id="22" name="Straight Connector 21">
            <a:extLst>
              <a:ext uri="{FF2B5EF4-FFF2-40B4-BE49-F238E27FC236}">
                <a16:creationId xmlns:a16="http://schemas.microsoft.com/office/drawing/2014/main" id="{650FB647-C28C-40F2-AF53-3566BCE909E0}"/>
              </a:ext>
            </a:extLst>
          </p:cNvPr>
          <p:cNvCxnSpPr/>
          <p:nvPr/>
        </p:nvCxnSpPr>
        <p:spPr>
          <a:xfrm>
            <a:off x="5071126" y="5004459"/>
            <a:ext cx="3118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9711C37-5B21-40D8-AE6C-B553EF11B49C}"/>
              </a:ext>
            </a:extLst>
          </p:cNvPr>
          <p:cNvSpPr txBox="1"/>
          <p:nvPr/>
        </p:nvSpPr>
        <p:spPr>
          <a:xfrm>
            <a:off x="5670722" y="4163760"/>
            <a:ext cx="24561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Hydrolysis</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1B8DB550-7CCB-4FF5-9DA0-476E20EA0227}"/>
              </a:ext>
            </a:extLst>
          </p:cNvPr>
          <p:cNvSpPr txBox="1"/>
          <p:nvPr/>
        </p:nvSpPr>
        <p:spPr>
          <a:xfrm>
            <a:off x="7650513" y="2333868"/>
            <a:ext cx="138839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0000FF"/>
                </a:solidFill>
                <a:effectLst/>
                <a:uLnTx/>
                <a:uFillTx/>
                <a:latin typeface="Calibri" panose="020F0502020204030204"/>
                <a:ea typeface="+mn-ea"/>
                <a:cs typeface="+mn-cs"/>
              </a:rPr>
              <a:t>several</a:t>
            </a:r>
            <a:r>
              <a:rPr kumimoji="0" lang="nl-NL" sz="1800" b="0" i="0" u="none" strike="noStrike" kern="1200" cap="none" spc="0" normalizeH="0" baseline="0" noProof="0" dirty="0">
                <a:ln>
                  <a:noFill/>
                </a:ln>
                <a:solidFill>
                  <a:srgbClr val="0000FF"/>
                </a:solidFill>
                <a:effectLst/>
                <a:uLnTx/>
                <a:uFillTx/>
                <a:latin typeface="Calibri" panose="020F0502020204030204"/>
                <a:ea typeface="+mn-ea"/>
                <a:cs typeface="+mn-cs"/>
              </a:rPr>
              <a:t> leads</a:t>
            </a:r>
          </a:p>
        </p:txBody>
      </p:sp>
      <p:cxnSp>
        <p:nvCxnSpPr>
          <p:cNvPr id="15" name="Straight Connector 14">
            <a:extLst>
              <a:ext uri="{FF2B5EF4-FFF2-40B4-BE49-F238E27FC236}">
                <a16:creationId xmlns:a16="http://schemas.microsoft.com/office/drawing/2014/main" id="{4E4DD537-9E77-44A5-8643-AF43B4852D81}"/>
              </a:ext>
            </a:extLst>
          </p:cNvPr>
          <p:cNvCxnSpPr/>
          <p:nvPr/>
        </p:nvCxnSpPr>
        <p:spPr>
          <a:xfrm>
            <a:off x="8001471" y="2914753"/>
            <a:ext cx="326491" cy="3693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5E60A93-4B7E-48D7-AD94-0A1938A555E2}"/>
              </a:ext>
            </a:extLst>
          </p:cNvPr>
          <p:cNvCxnSpPr/>
          <p:nvPr/>
        </p:nvCxnSpPr>
        <p:spPr>
          <a:xfrm flipH="1">
            <a:off x="8001471" y="2867330"/>
            <a:ext cx="326491" cy="4167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702CF0D-E359-4991-BE6B-ED58A845F19A}"/>
              </a:ext>
            </a:extLst>
          </p:cNvPr>
          <p:cNvSpPr txBox="1"/>
          <p:nvPr/>
        </p:nvSpPr>
        <p:spPr>
          <a:xfrm>
            <a:off x="5670721" y="3556045"/>
            <a:ext cx="24561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Solvolyse</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7" name="Straight Connector 16">
            <a:extLst>
              <a:ext uri="{FF2B5EF4-FFF2-40B4-BE49-F238E27FC236}">
                <a16:creationId xmlns:a16="http://schemas.microsoft.com/office/drawing/2014/main" id="{6724E5E8-1ED4-4196-9086-EC0947B65FD3}"/>
              </a:ext>
            </a:extLst>
          </p:cNvPr>
          <p:cNvCxnSpPr>
            <a:stCxn id="3" idx="3"/>
            <a:endCxn id="27" idx="1"/>
          </p:cNvCxnSpPr>
          <p:nvPr/>
        </p:nvCxnSpPr>
        <p:spPr>
          <a:xfrm>
            <a:off x="5326912" y="2504911"/>
            <a:ext cx="343809" cy="123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3B28497-C5D9-4BFA-8FB3-38CB0C5A5709}"/>
              </a:ext>
            </a:extLst>
          </p:cNvPr>
          <p:cNvCxnSpPr>
            <a:endCxn id="27" idx="1"/>
          </p:cNvCxnSpPr>
          <p:nvPr/>
        </p:nvCxnSpPr>
        <p:spPr>
          <a:xfrm flipV="1">
            <a:off x="5071126" y="3740711"/>
            <a:ext cx="599595" cy="12637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834ADB6F-F4AD-412E-8041-604419F07A1C}"/>
              </a:ext>
            </a:extLst>
          </p:cNvPr>
          <p:cNvPicPr>
            <a:picLocks noChangeAspect="1"/>
          </p:cNvPicPr>
          <p:nvPr/>
        </p:nvPicPr>
        <p:blipFill>
          <a:blip r:embed="rId6"/>
          <a:stretch>
            <a:fillRect/>
          </a:stretch>
        </p:blipFill>
        <p:spPr>
          <a:xfrm>
            <a:off x="8207022" y="4573325"/>
            <a:ext cx="1274317" cy="691087"/>
          </a:xfrm>
          <a:prstGeom prst="rect">
            <a:avLst/>
          </a:prstGeom>
        </p:spPr>
      </p:pic>
      <p:pic>
        <p:nvPicPr>
          <p:cNvPr id="35" name="Picture 34">
            <a:extLst>
              <a:ext uri="{FF2B5EF4-FFF2-40B4-BE49-F238E27FC236}">
                <a16:creationId xmlns:a16="http://schemas.microsoft.com/office/drawing/2014/main" id="{7F18A871-6323-457D-BE1E-E64406B21119}"/>
              </a:ext>
            </a:extLst>
          </p:cNvPr>
          <p:cNvPicPr>
            <a:picLocks noChangeAspect="1"/>
          </p:cNvPicPr>
          <p:nvPr/>
        </p:nvPicPr>
        <p:blipFill>
          <a:blip r:embed="rId7"/>
          <a:stretch>
            <a:fillRect/>
          </a:stretch>
        </p:blipFill>
        <p:spPr>
          <a:xfrm>
            <a:off x="7036580" y="5373088"/>
            <a:ext cx="1170442" cy="432820"/>
          </a:xfrm>
          <a:prstGeom prst="rect">
            <a:avLst/>
          </a:prstGeom>
        </p:spPr>
      </p:pic>
      <p:pic>
        <p:nvPicPr>
          <p:cNvPr id="12" name="Picture 11">
            <a:extLst>
              <a:ext uri="{FF2B5EF4-FFF2-40B4-BE49-F238E27FC236}">
                <a16:creationId xmlns:a16="http://schemas.microsoft.com/office/drawing/2014/main" id="{D90F9B4C-7AAB-4A9D-85B6-59C85196122D}"/>
              </a:ext>
            </a:extLst>
          </p:cNvPr>
          <p:cNvPicPr>
            <a:picLocks noChangeAspect="1"/>
          </p:cNvPicPr>
          <p:nvPr/>
        </p:nvPicPr>
        <p:blipFill>
          <a:blip r:embed="rId8"/>
          <a:stretch>
            <a:fillRect/>
          </a:stretch>
        </p:blipFill>
        <p:spPr>
          <a:xfrm>
            <a:off x="9844683" y="4372585"/>
            <a:ext cx="1231160" cy="934835"/>
          </a:xfrm>
          <a:prstGeom prst="rect">
            <a:avLst/>
          </a:prstGeom>
        </p:spPr>
      </p:pic>
      <p:pic>
        <p:nvPicPr>
          <p:cNvPr id="21" name="Picture 20">
            <a:extLst>
              <a:ext uri="{FF2B5EF4-FFF2-40B4-BE49-F238E27FC236}">
                <a16:creationId xmlns:a16="http://schemas.microsoft.com/office/drawing/2014/main" id="{DCAAC06B-A00F-4186-9C59-D09A47782741}"/>
              </a:ext>
            </a:extLst>
          </p:cNvPr>
          <p:cNvPicPr>
            <a:picLocks noChangeAspect="1"/>
          </p:cNvPicPr>
          <p:nvPr/>
        </p:nvPicPr>
        <p:blipFill>
          <a:blip r:embed="rId9"/>
          <a:stretch>
            <a:fillRect/>
          </a:stretch>
        </p:blipFill>
        <p:spPr>
          <a:xfrm>
            <a:off x="6844871" y="3350190"/>
            <a:ext cx="1729230" cy="724085"/>
          </a:xfrm>
          <a:prstGeom prst="rect">
            <a:avLst/>
          </a:prstGeom>
        </p:spPr>
      </p:pic>
    </p:spTree>
    <p:extLst>
      <p:ext uri="{BB962C8B-B14F-4D97-AF65-F5344CB8AC3E}">
        <p14:creationId xmlns:p14="http://schemas.microsoft.com/office/powerpoint/2010/main" val="1501794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901774-CAFE-4E0C-9FD5-04CB2374F74D}"/>
              </a:ext>
            </a:extLst>
          </p:cNvPr>
          <p:cNvPicPr>
            <a:picLocks noChangeAspect="1"/>
          </p:cNvPicPr>
          <p:nvPr/>
        </p:nvPicPr>
        <p:blipFill>
          <a:blip r:embed="rId3"/>
          <a:stretch>
            <a:fillRect/>
          </a:stretch>
        </p:blipFill>
        <p:spPr>
          <a:xfrm>
            <a:off x="1173376" y="1413902"/>
            <a:ext cx="8898471" cy="4621138"/>
          </a:xfrm>
          <a:prstGeom prst="rect">
            <a:avLst/>
          </a:prstGeom>
          <a:ln>
            <a:tailEnd type="triangle"/>
          </a:ln>
        </p:spPr>
      </p:pic>
      <p:sp>
        <p:nvSpPr>
          <p:cNvPr id="4" name="Title 2">
            <a:extLst>
              <a:ext uri="{FF2B5EF4-FFF2-40B4-BE49-F238E27FC236}">
                <a16:creationId xmlns:a16="http://schemas.microsoft.com/office/drawing/2014/main" id="{65489931-0D6B-4F56-97BA-7EBBE065D5C0}"/>
              </a:ext>
            </a:extLst>
          </p:cNvPr>
          <p:cNvSpPr>
            <a:spLocks noGrp="1"/>
          </p:cNvSpPr>
          <p:nvPr>
            <p:ph type="title"/>
          </p:nvPr>
        </p:nvSpPr>
        <p:spPr>
          <a:xfrm>
            <a:off x="400378" y="478588"/>
            <a:ext cx="11281585" cy="792344"/>
          </a:xfrm>
        </p:spPr>
        <p:txBody>
          <a:bodyPr>
            <a:noAutofit/>
          </a:bodyPr>
          <a:lstStyle/>
          <a:p>
            <a:pPr algn="l"/>
            <a:r>
              <a:rPr lang="nl-NL" sz="3400" dirty="0" err="1"/>
              <a:t>AnQore</a:t>
            </a:r>
            <a:r>
              <a:rPr lang="nl-NL" sz="3400" dirty="0"/>
              <a:t> </a:t>
            </a:r>
            <a:br>
              <a:rPr lang="nl-NL" sz="3400" dirty="0"/>
            </a:br>
            <a:r>
              <a:rPr lang="nl-NL" sz="3400" dirty="0"/>
              <a:t>Benefitting </a:t>
            </a:r>
            <a:r>
              <a:rPr lang="nl-NL" sz="3400" dirty="0" err="1"/>
              <a:t>from</a:t>
            </a:r>
            <a:r>
              <a:rPr lang="nl-NL" sz="3400" dirty="0"/>
              <a:t> strong </a:t>
            </a:r>
            <a:r>
              <a:rPr lang="nl-NL" sz="3400" dirty="0" err="1"/>
              <a:t>integration</a:t>
            </a:r>
            <a:r>
              <a:rPr lang="nl-NL" sz="3400" dirty="0"/>
              <a:t> </a:t>
            </a:r>
            <a:r>
              <a:rPr lang="nl-NL" sz="3400" dirty="0" err="1"/>
              <a:t>synergies</a:t>
            </a:r>
            <a:br>
              <a:rPr lang="nl-NL" sz="3400" dirty="0"/>
            </a:br>
            <a:endParaRPr lang="nl-NL" sz="3400" dirty="0"/>
          </a:p>
        </p:txBody>
      </p:sp>
      <p:pic>
        <p:nvPicPr>
          <p:cNvPr id="2" name="Picture 1">
            <a:extLst>
              <a:ext uri="{FF2B5EF4-FFF2-40B4-BE49-F238E27FC236}">
                <a16:creationId xmlns:a16="http://schemas.microsoft.com/office/drawing/2014/main" id="{37CC38C8-008A-4900-96A8-DDC5D9EA7777}"/>
              </a:ext>
            </a:extLst>
          </p:cNvPr>
          <p:cNvPicPr>
            <a:picLocks noChangeAspect="1"/>
          </p:cNvPicPr>
          <p:nvPr/>
        </p:nvPicPr>
        <p:blipFill>
          <a:blip r:embed="rId4"/>
          <a:stretch>
            <a:fillRect/>
          </a:stretch>
        </p:blipFill>
        <p:spPr>
          <a:xfrm>
            <a:off x="9462638" y="1230765"/>
            <a:ext cx="2579785" cy="1630791"/>
          </a:xfrm>
          <a:prstGeom prst="rect">
            <a:avLst/>
          </a:prstGeom>
        </p:spPr>
      </p:pic>
      <p:pic>
        <p:nvPicPr>
          <p:cNvPr id="5" name="Picture 4">
            <a:extLst>
              <a:ext uri="{FF2B5EF4-FFF2-40B4-BE49-F238E27FC236}">
                <a16:creationId xmlns:a16="http://schemas.microsoft.com/office/drawing/2014/main" id="{18B2ADC5-A687-481F-80F4-ACF6559CE606}"/>
              </a:ext>
            </a:extLst>
          </p:cNvPr>
          <p:cNvPicPr>
            <a:picLocks noChangeAspect="1"/>
          </p:cNvPicPr>
          <p:nvPr/>
        </p:nvPicPr>
        <p:blipFill>
          <a:blip r:embed="rId5"/>
          <a:stretch>
            <a:fillRect/>
          </a:stretch>
        </p:blipFill>
        <p:spPr>
          <a:xfrm>
            <a:off x="9462638" y="2933041"/>
            <a:ext cx="2579785" cy="1469963"/>
          </a:xfrm>
          <a:prstGeom prst="rect">
            <a:avLst/>
          </a:prstGeom>
        </p:spPr>
      </p:pic>
      <p:pic>
        <p:nvPicPr>
          <p:cNvPr id="6" name="Picture 5">
            <a:extLst>
              <a:ext uri="{FF2B5EF4-FFF2-40B4-BE49-F238E27FC236}">
                <a16:creationId xmlns:a16="http://schemas.microsoft.com/office/drawing/2014/main" id="{0FC80368-C9BB-4710-99F7-9020AF588846}"/>
              </a:ext>
            </a:extLst>
          </p:cNvPr>
          <p:cNvPicPr>
            <a:picLocks noChangeAspect="1"/>
          </p:cNvPicPr>
          <p:nvPr/>
        </p:nvPicPr>
        <p:blipFill>
          <a:blip r:embed="rId6"/>
          <a:stretch>
            <a:fillRect/>
          </a:stretch>
        </p:blipFill>
        <p:spPr>
          <a:xfrm>
            <a:off x="9462638" y="4474489"/>
            <a:ext cx="2219325" cy="2057400"/>
          </a:xfrm>
          <a:prstGeom prst="rect">
            <a:avLst/>
          </a:prstGeom>
        </p:spPr>
      </p:pic>
      <p:cxnSp>
        <p:nvCxnSpPr>
          <p:cNvPr id="8" name="Straight Arrow Connector 7">
            <a:extLst>
              <a:ext uri="{FF2B5EF4-FFF2-40B4-BE49-F238E27FC236}">
                <a16:creationId xmlns:a16="http://schemas.microsoft.com/office/drawing/2014/main" id="{53AFCEC9-A0D2-43A4-B9F8-CA8FA59F67F6}"/>
              </a:ext>
            </a:extLst>
          </p:cNvPr>
          <p:cNvCxnSpPr/>
          <p:nvPr/>
        </p:nvCxnSpPr>
        <p:spPr>
          <a:xfrm flipV="1">
            <a:off x="7232073" y="2161309"/>
            <a:ext cx="2078182" cy="134042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a:extLst>
              <a:ext uri="{FF2B5EF4-FFF2-40B4-BE49-F238E27FC236}">
                <a16:creationId xmlns:a16="http://schemas.microsoft.com/office/drawing/2014/main" id="{AC2D4253-64F0-490C-B2E4-6CCEC60EDE5F}"/>
              </a:ext>
            </a:extLst>
          </p:cNvPr>
          <p:cNvCxnSpPr/>
          <p:nvPr/>
        </p:nvCxnSpPr>
        <p:spPr>
          <a:xfrm>
            <a:off x="7232073" y="3501736"/>
            <a:ext cx="2078182" cy="9351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13" name="Picture 12">
            <a:extLst>
              <a:ext uri="{FF2B5EF4-FFF2-40B4-BE49-F238E27FC236}">
                <a16:creationId xmlns:a16="http://schemas.microsoft.com/office/drawing/2014/main" id="{A2CD151A-7E47-4693-9D16-F83C6ED90DBE}"/>
              </a:ext>
            </a:extLst>
          </p:cNvPr>
          <p:cNvPicPr>
            <a:picLocks noChangeAspect="1"/>
          </p:cNvPicPr>
          <p:nvPr/>
        </p:nvPicPr>
        <p:blipFill>
          <a:blip r:embed="rId7"/>
          <a:stretch>
            <a:fillRect/>
          </a:stretch>
        </p:blipFill>
        <p:spPr>
          <a:xfrm>
            <a:off x="7232073" y="4264427"/>
            <a:ext cx="1762125" cy="1045327"/>
          </a:xfrm>
          <a:prstGeom prst="rect">
            <a:avLst/>
          </a:prstGeom>
        </p:spPr>
      </p:pic>
      <p:cxnSp>
        <p:nvCxnSpPr>
          <p:cNvPr id="15" name="Straight Arrow Connector 14">
            <a:extLst>
              <a:ext uri="{FF2B5EF4-FFF2-40B4-BE49-F238E27FC236}">
                <a16:creationId xmlns:a16="http://schemas.microsoft.com/office/drawing/2014/main" id="{42BAEC53-5733-4FBA-A151-17F7981C6E90}"/>
              </a:ext>
            </a:extLst>
          </p:cNvPr>
          <p:cNvCxnSpPr/>
          <p:nvPr/>
        </p:nvCxnSpPr>
        <p:spPr>
          <a:xfrm>
            <a:off x="7232073" y="3595255"/>
            <a:ext cx="2078182" cy="156902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4329836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0B0D90-3672-4953-A7D7-5736EFF56AAC}"/>
              </a:ext>
            </a:extLst>
          </p:cNvPr>
          <p:cNvPicPr>
            <a:picLocks noChangeAspect="1"/>
          </p:cNvPicPr>
          <p:nvPr/>
        </p:nvPicPr>
        <p:blipFill>
          <a:blip r:embed="rId2"/>
          <a:stretch>
            <a:fillRect/>
          </a:stretch>
        </p:blipFill>
        <p:spPr>
          <a:xfrm>
            <a:off x="1291657" y="0"/>
            <a:ext cx="9608685" cy="6858000"/>
          </a:xfrm>
          <a:prstGeom prst="rect">
            <a:avLst/>
          </a:prstGeom>
        </p:spPr>
      </p:pic>
    </p:spTree>
    <p:extLst>
      <p:ext uri="{BB962C8B-B14F-4D97-AF65-F5344CB8AC3E}">
        <p14:creationId xmlns:p14="http://schemas.microsoft.com/office/powerpoint/2010/main" val="1571054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479B10-4A91-4F21-B2C6-FA7DE45265C3}"/>
              </a:ext>
            </a:extLst>
          </p:cNvPr>
          <p:cNvSpPr/>
          <p:nvPr/>
        </p:nvSpPr>
        <p:spPr>
          <a:xfrm>
            <a:off x="5502109" y="5493701"/>
            <a:ext cx="1583472" cy="1081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5">
            <a:extLst>
              <a:ext uri="{FF2B5EF4-FFF2-40B4-BE49-F238E27FC236}">
                <a16:creationId xmlns:a16="http://schemas.microsoft.com/office/drawing/2014/main" id="{BED9742D-B776-46AB-8560-752217C189C7}"/>
              </a:ext>
            </a:extLst>
          </p:cNvPr>
          <p:cNvSpPr txBox="1">
            <a:spLocks/>
          </p:cNvSpPr>
          <p:nvPr/>
        </p:nvSpPr>
        <p:spPr>
          <a:xfrm>
            <a:off x="1089760" y="1255147"/>
            <a:ext cx="9753600" cy="3228543"/>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2800" b="0" i="0" kern="1200">
                <a:solidFill>
                  <a:srgbClr val="1D2362"/>
                </a:solidFill>
                <a:latin typeface="Verdana" charset="0"/>
                <a:ea typeface="Verdana" charset="0"/>
                <a:cs typeface="Verdana" charset="0"/>
              </a:defRPr>
            </a:lvl1pPr>
            <a:lvl2pPr marL="457200" indent="0" algn="l" defTabSz="914400" rtl="0" eaLnBrk="1" latinLnBrk="0" hangingPunct="1">
              <a:lnSpc>
                <a:spcPct val="90000"/>
              </a:lnSpc>
              <a:spcBef>
                <a:spcPts val="500"/>
              </a:spcBef>
              <a:buFont typeface="Arial"/>
              <a:buNone/>
              <a:defRPr sz="2400" b="0" i="0" kern="1200">
                <a:solidFill>
                  <a:srgbClr val="1D2362"/>
                </a:solidFill>
                <a:latin typeface="Verdana" charset="0"/>
                <a:ea typeface="Verdana" charset="0"/>
                <a:cs typeface="Verdana" charset="0"/>
              </a:defRPr>
            </a:lvl2pPr>
            <a:lvl3pPr marL="914400" indent="0" algn="l" defTabSz="914400" rtl="0" eaLnBrk="1" latinLnBrk="0" hangingPunct="1">
              <a:lnSpc>
                <a:spcPct val="90000"/>
              </a:lnSpc>
              <a:spcBef>
                <a:spcPts val="500"/>
              </a:spcBef>
              <a:buFont typeface="Arial"/>
              <a:buNone/>
              <a:defRPr sz="2000" b="0" i="0" kern="1200">
                <a:solidFill>
                  <a:srgbClr val="1D2362"/>
                </a:solidFill>
                <a:latin typeface="Verdana" charset="0"/>
                <a:ea typeface="Verdana" charset="0"/>
                <a:cs typeface="Verdana" charset="0"/>
              </a:defRPr>
            </a:lvl3pPr>
            <a:lvl4pPr marL="1371600" indent="0" algn="l" defTabSz="914400" rtl="0" eaLnBrk="1" latinLnBrk="0" hangingPunct="1">
              <a:lnSpc>
                <a:spcPct val="90000"/>
              </a:lnSpc>
              <a:spcBef>
                <a:spcPts val="500"/>
              </a:spcBef>
              <a:buFont typeface="Arial"/>
              <a:buNone/>
              <a:defRPr sz="1800" b="0" i="0" kern="1200">
                <a:solidFill>
                  <a:srgbClr val="1D2362"/>
                </a:solidFill>
                <a:latin typeface="Verdana" charset="0"/>
                <a:ea typeface="Verdana" charset="0"/>
                <a:cs typeface="Verdana" charset="0"/>
              </a:defRPr>
            </a:lvl4pPr>
            <a:lvl5pPr marL="1828800" indent="0" algn="l" defTabSz="914400" rtl="0" eaLnBrk="1" latinLnBrk="0" hangingPunct="1">
              <a:lnSpc>
                <a:spcPct val="90000"/>
              </a:lnSpc>
              <a:spcBef>
                <a:spcPts val="500"/>
              </a:spcBef>
              <a:buFont typeface="Arial"/>
              <a:buNone/>
              <a:defRPr sz="1800" b="0" i="0" kern="1200">
                <a:solidFill>
                  <a:srgbClr val="1D2362"/>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83108" marR="0" lvl="0" indent="-38099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altLang="nl-NL" sz="1800" b="0" i="0" u="none" strike="noStrike" kern="1200" cap="none" spc="0" normalizeH="0" baseline="0" noProof="0" dirty="0" err="1">
                <a:ln>
                  <a:noFill/>
                </a:ln>
                <a:solidFill>
                  <a:srgbClr val="1D2362"/>
                </a:solidFill>
                <a:effectLst/>
                <a:uLnTx/>
                <a:uFillTx/>
                <a:latin typeface="Verdana" charset="0"/>
                <a:ea typeface="Verdana" charset="0"/>
              </a:rPr>
              <a:t>One</a:t>
            </a:r>
            <a:r>
              <a:rPr kumimoji="0" lang="nl-NL" altLang="nl-NL" sz="1800" b="0" i="0" u="none" strike="noStrike" kern="1200" cap="none" spc="0" normalizeH="0" baseline="0" noProof="0" dirty="0">
                <a:ln>
                  <a:noFill/>
                </a:ln>
                <a:solidFill>
                  <a:srgbClr val="1D2362"/>
                </a:solidFill>
                <a:effectLst/>
                <a:uLnTx/>
                <a:uFillTx/>
                <a:latin typeface="Verdana" charset="0"/>
                <a:ea typeface="Verdana" charset="0"/>
              </a:rPr>
              <a:t> of </a:t>
            </a:r>
            <a:r>
              <a:rPr kumimoji="0" lang="nl-NL" altLang="nl-NL" sz="1800" b="0" i="0" u="none" strike="noStrike" kern="1200" cap="none" spc="0" normalizeH="0" baseline="0" noProof="0" dirty="0" err="1">
                <a:ln>
                  <a:noFill/>
                </a:ln>
                <a:solidFill>
                  <a:srgbClr val="1D2362"/>
                </a:solidFill>
                <a:effectLst/>
                <a:uLnTx/>
                <a:uFillTx/>
                <a:latin typeface="Verdana" charset="0"/>
                <a:ea typeface="Verdana" charset="0"/>
              </a:rPr>
              <a:t>the</a:t>
            </a:r>
            <a:r>
              <a:rPr kumimoji="0" lang="nl-NL" altLang="nl-NL" sz="1800" b="0" i="0" u="none" strike="noStrike" kern="1200" cap="none" spc="0" normalizeH="0" baseline="0" noProof="0" dirty="0">
                <a:ln>
                  <a:noFill/>
                </a:ln>
                <a:solidFill>
                  <a:srgbClr val="1D2362"/>
                </a:solidFill>
                <a:effectLst/>
                <a:uLnTx/>
                <a:uFillTx/>
                <a:latin typeface="Verdana" charset="0"/>
                <a:ea typeface="Verdana" charset="0"/>
              </a:rPr>
              <a:t> </a:t>
            </a:r>
            <a:r>
              <a:rPr kumimoji="0" lang="nl-NL" altLang="nl-NL" sz="1800" b="0" i="0" u="none" strike="noStrike" kern="1200" cap="none" spc="0" normalizeH="0" baseline="0" noProof="0" dirty="0" err="1">
                <a:ln>
                  <a:noFill/>
                </a:ln>
                <a:solidFill>
                  <a:srgbClr val="1D2362"/>
                </a:solidFill>
                <a:effectLst/>
                <a:uLnTx/>
                <a:uFillTx/>
                <a:latin typeface="Verdana" charset="0"/>
                <a:ea typeface="Verdana" charset="0"/>
              </a:rPr>
              <a:t>largest</a:t>
            </a:r>
            <a:r>
              <a:rPr kumimoji="0" lang="nl-NL" altLang="nl-NL" sz="1800" b="0" i="0" u="none" strike="noStrike" kern="1200" cap="none" spc="0" normalizeH="0" baseline="0" noProof="0" dirty="0">
                <a:ln>
                  <a:noFill/>
                </a:ln>
                <a:solidFill>
                  <a:srgbClr val="1D2362"/>
                </a:solidFill>
                <a:effectLst/>
                <a:uLnTx/>
                <a:uFillTx/>
                <a:latin typeface="Verdana" charset="0"/>
                <a:ea typeface="Verdana" charset="0"/>
              </a:rPr>
              <a:t> </a:t>
            </a:r>
            <a:r>
              <a:rPr kumimoji="0" lang="nl-NL" altLang="nl-NL" sz="1800" b="0" i="0" u="none" strike="noStrike" kern="1200" cap="none" spc="0" normalizeH="0" baseline="0" noProof="0" dirty="0" err="1">
                <a:ln>
                  <a:noFill/>
                </a:ln>
                <a:solidFill>
                  <a:srgbClr val="1D2362"/>
                </a:solidFill>
                <a:effectLst/>
                <a:uLnTx/>
                <a:uFillTx/>
                <a:latin typeface="Verdana" charset="0"/>
                <a:ea typeface="Verdana" charset="0"/>
              </a:rPr>
              <a:t>chemical</a:t>
            </a:r>
            <a:r>
              <a:rPr kumimoji="0" lang="nl-NL" altLang="nl-NL" sz="1800" b="0" i="0" u="none" strike="noStrike" kern="1200" cap="none" spc="0" normalizeH="0" baseline="0" noProof="0" dirty="0">
                <a:ln>
                  <a:noFill/>
                </a:ln>
                <a:solidFill>
                  <a:srgbClr val="1D2362"/>
                </a:solidFill>
                <a:effectLst/>
                <a:uLnTx/>
                <a:uFillTx/>
                <a:latin typeface="Verdana" charset="0"/>
                <a:ea typeface="Verdana" charset="0"/>
              </a:rPr>
              <a:t> </a:t>
            </a:r>
            <a:r>
              <a:rPr kumimoji="0" lang="nl-NL" altLang="nl-NL" sz="1800" b="0" i="0" u="none" strike="noStrike" kern="1200" cap="none" spc="0" normalizeH="0" baseline="0" noProof="0" dirty="0" err="1">
                <a:ln>
                  <a:noFill/>
                </a:ln>
                <a:solidFill>
                  <a:srgbClr val="1D2362"/>
                </a:solidFill>
                <a:effectLst/>
                <a:uLnTx/>
                <a:uFillTx/>
                <a:latin typeface="Verdana" charset="0"/>
                <a:ea typeface="Verdana" charset="0"/>
              </a:rPr>
              <a:t>and</a:t>
            </a:r>
            <a:r>
              <a:rPr kumimoji="0" lang="nl-NL" altLang="nl-NL" sz="1800" b="0" i="0" u="none" strike="noStrike" kern="1200" cap="none" spc="0" normalizeH="0" baseline="0" noProof="0" dirty="0">
                <a:ln>
                  <a:noFill/>
                </a:ln>
                <a:solidFill>
                  <a:srgbClr val="1D2362"/>
                </a:solidFill>
                <a:effectLst/>
                <a:uLnTx/>
                <a:uFillTx/>
                <a:latin typeface="Verdana" charset="0"/>
                <a:ea typeface="Verdana" charset="0"/>
              </a:rPr>
              <a:t> </a:t>
            </a:r>
            <a:r>
              <a:rPr kumimoji="0" lang="nl-NL" altLang="nl-NL" sz="1800" b="0" i="0" u="none" strike="noStrike" kern="1200" cap="none" spc="0" normalizeH="0" baseline="0" noProof="0" dirty="0" err="1">
                <a:ln>
                  <a:noFill/>
                </a:ln>
                <a:solidFill>
                  <a:srgbClr val="1D2362"/>
                </a:solidFill>
                <a:effectLst/>
                <a:uLnTx/>
                <a:uFillTx/>
                <a:latin typeface="Verdana" charset="0"/>
                <a:ea typeface="Verdana" charset="0"/>
              </a:rPr>
              <a:t>material</a:t>
            </a:r>
            <a:r>
              <a:rPr kumimoji="0" lang="nl-NL" altLang="nl-NL" sz="1800" b="0" i="0" u="none" strike="noStrike" kern="1200" cap="none" spc="0" normalizeH="0" baseline="0" noProof="0" dirty="0">
                <a:ln>
                  <a:noFill/>
                </a:ln>
                <a:solidFill>
                  <a:srgbClr val="1D2362"/>
                </a:solidFill>
                <a:effectLst/>
                <a:uLnTx/>
                <a:uFillTx/>
                <a:latin typeface="Verdana" charset="0"/>
                <a:ea typeface="Verdana" charset="0"/>
              </a:rPr>
              <a:t> </a:t>
            </a:r>
            <a:r>
              <a:rPr kumimoji="0" lang="nl-NL" altLang="nl-NL" sz="1800" b="0" i="0" u="none" strike="noStrike" kern="1200" cap="none" spc="0" normalizeH="0" baseline="0" noProof="0" dirty="0" err="1">
                <a:ln>
                  <a:noFill/>
                </a:ln>
                <a:solidFill>
                  <a:srgbClr val="1D2362"/>
                </a:solidFill>
                <a:effectLst/>
                <a:uLnTx/>
                <a:uFillTx/>
                <a:latin typeface="Verdana" charset="0"/>
                <a:ea typeface="Verdana" charset="0"/>
              </a:rPr>
              <a:t>communities</a:t>
            </a:r>
            <a:r>
              <a:rPr kumimoji="0" lang="nl-NL" altLang="nl-NL" sz="1800" b="0" i="0" u="none" strike="noStrike" kern="1200" cap="none" spc="0" normalizeH="0" baseline="0" noProof="0" dirty="0">
                <a:ln>
                  <a:noFill/>
                </a:ln>
                <a:solidFill>
                  <a:srgbClr val="1D2362"/>
                </a:solidFill>
                <a:effectLst/>
                <a:uLnTx/>
                <a:uFillTx/>
                <a:latin typeface="Verdana" charset="0"/>
                <a:ea typeface="Verdana" charset="0"/>
              </a:rPr>
              <a:t> in Europe (ca 8 km2)</a:t>
            </a:r>
          </a:p>
          <a:p>
            <a:pPr marL="383108" marR="0" lvl="0" indent="-38099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altLang="nl-NL" sz="1800" b="0" i="0" u="none" strike="noStrike" kern="1200" cap="none" spc="0" normalizeH="0" baseline="0" noProof="0" dirty="0">
                <a:ln>
                  <a:noFill/>
                </a:ln>
                <a:solidFill>
                  <a:srgbClr val="1D2362"/>
                </a:solidFill>
                <a:effectLst/>
                <a:uLnTx/>
                <a:uFillTx/>
                <a:latin typeface="Verdana" charset="0"/>
                <a:ea typeface="Verdana" charset="0"/>
              </a:rPr>
              <a:t>Industrial Park  +  Campus</a:t>
            </a:r>
          </a:p>
          <a:p>
            <a:pPr marL="383108" marR="0" lvl="0" indent="-38099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altLang="nl-NL" sz="1800" b="0" i="0" u="none" strike="noStrike" kern="1200" cap="none" spc="0" normalizeH="0" baseline="0" noProof="0" dirty="0" err="1">
                <a:ln>
                  <a:noFill/>
                </a:ln>
                <a:solidFill>
                  <a:srgbClr val="1D2362"/>
                </a:solidFill>
                <a:effectLst/>
                <a:uLnTx/>
                <a:uFillTx/>
                <a:latin typeface="Verdana" charset="0"/>
                <a:ea typeface="Verdana" charset="0"/>
              </a:rPr>
              <a:t>Number</a:t>
            </a:r>
            <a:r>
              <a:rPr kumimoji="0" lang="nl-NL" altLang="nl-NL" sz="1800" b="0" i="0" u="none" strike="noStrike" kern="1200" cap="none" spc="0" normalizeH="0" baseline="0" noProof="0" dirty="0">
                <a:ln>
                  <a:noFill/>
                </a:ln>
                <a:solidFill>
                  <a:srgbClr val="1D2362"/>
                </a:solidFill>
                <a:effectLst/>
                <a:uLnTx/>
                <a:uFillTx/>
                <a:latin typeface="Verdana" charset="0"/>
                <a:ea typeface="Verdana" charset="0"/>
              </a:rPr>
              <a:t> of companies on site &gt; 150; </a:t>
            </a:r>
            <a:r>
              <a:rPr kumimoji="0" lang="nl-NL" altLang="nl-NL" sz="1800" b="0" i="0" u="none" strike="noStrike" kern="1200" cap="none" spc="0" normalizeH="0" baseline="0" noProof="0" dirty="0" err="1">
                <a:ln>
                  <a:noFill/>
                </a:ln>
                <a:solidFill>
                  <a:srgbClr val="1D2362"/>
                </a:solidFill>
                <a:effectLst/>
                <a:uLnTx/>
                <a:uFillTx/>
                <a:latin typeface="Verdana" charset="0"/>
                <a:ea typeface="Verdana" charset="0"/>
              </a:rPr>
              <a:t>strongly</a:t>
            </a:r>
            <a:r>
              <a:rPr kumimoji="0" lang="nl-NL" altLang="nl-NL" sz="1800" b="0" i="0" u="none" strike="noStrike" kern="1200" cap="none" spc="0" normalizeH="0" baseline="0" noProof="0" dirty="0">
                <a:ln>
                  <a:noFill/>
                </a:ln>
                <a:solidFill>
                  <a:srgbClr val="1D2362"/>
                </a:solidFill>
                <a:effectLst/>
                <a:uLnTx/>
                <a:uFillTx/>
                <a:latin typeface="Verdana" charset="0"/>
                <a:ea typeface="Verdana" charset="0"/>
              </a:rPr>
              <a:t> </a:t>
            </a:r>
            <a:r>
              <a:rPr kumimoji="0" lang="nl-NL" altLang="nl-NL" sz="1800" b="0" i="0" u="none" strike="noStrike" kern="1200" cap="none" spc="0" normalizeH="0" baseline="0" noProof="0" dirty="0" err="1">
                <a:ln>
                  <a:noFill/>
                </a:ln>
                <a:solidFill>
                  <a:srgbClr val="1D2362"/>
                </a:solidFill>
                <a:effectLst/>
                <a:uLnTx/>
                <a:uFillTx/>
                <a:latin typeface="Verdana" charset="0"/>
                <a:ea typeface="Verdana" charset="0"/>
              </a:rPr>
              <a:t>growing</a:t>
            </a:r>
            <a:r>
              <a:rPr kumimoji="0" lang="nl-NL" altLang="nl-NL" sz="1800" b="0" i="0" u="none" strike="noStrike" kern="1200" cap="none" spc="0" normalizeH="0" baseline="0" noProof="0" dirty="0">
                <a:ln>
                  <a:noFill/>
                </a:ln>
                <a:solidFill>
                  <a:srgbClr val="1D2362"/>
                </a:solidFill>
                <a:effectLst/>
                <a:uLnTx/>
                <a:uFillTx/>
                <a:latin typeface="Verdana" charset="0"/>
                <a:ea typeface="Verdana" charset="0"/>
              </a:rPr>
              <a:t> </a:t>
            </a:r>
            <a:r>
              <a:rPr kumimoji="0" lang="nl-NL" altLang="nl-NL" sz="1800" b="0" i="0" u="none" strike="noStrike" kern="1200" cap="none" spc="0" normalizeH="0" baseline="0" noProof="0" dirty="0" err="1">
                <a:ln>
                  <a:noFill/>
                </a:ln>
                <a:solidFill>
                  <a:srgbClr val="1D2362"/>
                </a:solidFill>
                <a:effectLst/>
                <a:uLnTx/>
                <a:uFillTx/>
                <a:latin typeface="Verdana" charset="0"/>
                <a:ea typeface="Verdana" charset="0"/>
              </a:rPr>
              <a:t>since</a:t>
            </a:r>
            <a:r>
              <a:rPr kumimoji="0" lang="nl-NL" altLang="nl-NL" sz="1800" b="0" i="0" u="none" strike="noStrike" kern="1200" cap="none" spc="0" normalizeH="0" baseline="0" noProof="0" dirty="0">
                <a:ln>
                  <a:noFill/>
                </a:ln>
                <a:solidFill>
                  <a:srgbClr val="1D2362"/>
                </a:solidFill>
                <a:effectLst/>
                <a:uLnTx/>
                <a:uFillTx/>
                <a:latin typeface="Verdana" charset="0"/>
                <a:ea typeface="Verdana" charset="0"/>
              </a:rPr>
              <a:t> 2005</a:t>
            </a:r>
            <a:endParaRPr kumimoji="0" lang="en-US" sz="1700" b="0" i="0" u="none" strike="noStrike" kern="1200" cap="none" spc="0" normalizeH="0" baseline="0" noProof="0" dirty="0">
              <a:ln>
                <a:noFill/>
              </a:ln>
              <a:solidFill>
                <a:srgbClr val="1D2362"/>
              </a:solidFill>
              <a:effectLst/>
              <a:uLnTx/>
              <a:uFillTx/>
              <a:latin typeface="Verdana" charset="0"/>
              <a:ea typeface="Verdana" charset="0"/>
            </a:endParaRPr>
          </a:p>
        </p:txBody>
      </p:sp>
      <p:sp>
        <p:nvSpPr>
          <p:cNvPr id="4" name="Title 4">
            <a:extLst>
              <a:ext uri="{FF2B5EF4-FFF2-40B4-BE49-F238E27FC236}">
                <a16:creationId xmlns:a16="http://schemas.microsoft.com/office/drawing/2014/main" id="{1ECD8833-0005-4FF4-A9F1-FF8D636B327B}"/>
              </a:ext>
            </a:extLst>
          </p:cNvPr>
          <p:cNvSpPr>
            <a:spLocks noGrp="1"/>
          </p:cNvSpPr>
          <p:nvPr>
            <p:ph type="title"/>
          </p:nvPr>
        </p:nvSpPr>
        <p:spPr>
          <a:xfrm>
            <a:off x="5244790" y="306404"/>
            <a:ext cx="4646341" cy="792344"/>
          </a:xfrm>
        </p:spPr>
        <p:txBody>
          <a:bodyPr>
            <a:normAutofit/>
          </a:bodyPr>
          <a:lstStyle/>
          <a:p>
            <a:pPr algn="l"/>
            <a:r>
              <a:rPr lang="en-US" sz="3600" dirty="0"/>
              <a:t>What is Chemelot?</a:t>
            </a:r>
          </a:p>
        </p:txBody>
      </p:sp>
      <p:pic>
        <p:nvPicPr>
          <p:cNvPr id="5" name="Picture 4">
            <a:extLst>
              <a:ext uri="{FF2B5EF4-FFF2-40B4-BE49-F238E27FC236}">
                <a16:creationId xmlns:a16="http://schemas.microsoft.com/office/drawing/2014/main" id="{4445B7D0-E319-4BE0-9BD3-3654D6335244}"/>
              </a:ext>
            </a:extLst>
          </p:cNvPr>
          <p:cNvPicPr>
            <a:picLocks noChangeAspect="1"/>
          </p:cNvPicPr>
          <p:nvPr/>
        </p:nvPicPr>
        <p:blipFill>
          <a:blip r:embed="rId3"/>
          <a:stretch>
            <a:fillRect/>
          </a:stretch>
        </p:blipFill>
        <p:spPr>
          <a:xfrm>
            <a:off x="2080333" y="2416150"/>
            <a:ext cx="7111181" cy="4447878"/>
          </a:xfrm>
          <a:prstGeom prst="rect">
            <a:avLst/>
          </a:prstGeom>
        </p:spPr>
      </p:pic>
      <p:sp>
        <p:nvSpPr>
          <p:cNvPr id="9" name="TextBox 8">
            <a:extLst>
              <a:ext uri="{FF2B5EF4-FFF2-40B4-BE49-F238E27FC236}">
                <a16:creationId xmlns:a16="http://schemas.microsoft.com/office/drawing/2014/main" id="{D9A30D2D-53E1-4912-AEDF-B8DB3889CC0D}"/>
              </a:ext>
            </a:extLst>
          </p:cNvPr>
          <p:cNvSpPr txBox="1"/>
          <p:nvPr/>
        </p:nvSpPr>
        <p:spPr>
          <a:xfrm>
            <a:off x="9878611" y="2947405"/>
            <a:ext cx="2106273" cy="1231106"/>
          </a:xfrm>
          <a:prstGeom prst="rect">
            <a:avLst/>
          </a:prstGeom>
          <a:solidFill>
            <a:schemeClr val="bg1">
              <a:lumMod val="95000"/>
            </a:schemeClr>
          </a:solidFill>
        </p:spPr>
        <p:txBody>
          <a:bodyPr wrap="square" rtlCol="0">
            <a:spAutoFit/>
          </a:bodyPr>
          <a:lstStyle/>
          <a:p>
            <a:endParaRPr lang="nl-NL" dirty="0"/>
          </a:p>
          <a:p>
            <a:endParaRPr lang="nl-NL" dirty="0"/>
          </a:p>
          <a:p>
            <a:endParaRPr lang="nl-NL" dirty="0"/>
          </a:p>
          <a:p>
            <a:pPr algn="ctr"/>
            <a:r>
              <a:rPr lang="nl-NL" sz="2000" dirty="0">
                <a:solidFill>
                  <a:srgbClr val="1D2362"/>
                </a:solidFill>
              </a:rPr>
              <a:t>&gt; 10 </a:t>
            </a:r>
            <a:r>
              <a:rPr lang="nl-NL" sz="2000" dirty="0" err="1">
                <a:solidFill>
                  <a:srgbClr val="1D2362"/>
                </a:solidFill>
              </a:rPr>
              <a:t>billion</a:t>
            </a:r>
            <a:r>
              <a:rPr lang="nl-NL" sz="2000" dirty="0">
                <a:solidFill>
                  <a:srgbClr val="1D2362"/>
                </a:solidFill>
              </a:rPr>
              <a:t> €</a:t>
            </a:r>
          </a:p>
        </p:txBody>
      </p:sp>
      <p:pic>
        <p:nvPicPr>
          <p:cNvPr id="2" name="Picture 1">
            <a:extLst>
              <a:ext uri="{FF2B5EF4-FFF2-40B4-BE49-F238E27FC236}">
                <a16:creationId xmlns:a16="http://schemas.microsoft.com/office/drawing/2014/main" id="{ABDD847B-59FD-4BC4-8690-22D38A0EBE84}"/>
              </a:ext>
            </a:extLst>
          </p:cNvPr>
          <p:cNvPicPr>
            <a:picLocks noChangeAspect="1"/>
          </p:cNvPicPr>
          <p:nvPr/>
        </p:nvPicPr>
        <p:blipFill>
          <a:blip r:embed="rId4"/>
          <a:stretch>
            <a:fillRect/>
          </a:stretch>
        </p:blipFill>
        <p:spPr>
          <a:xfrm>
            <a:off x="10523747" y="2947405"/>
            <a:ext cx="816000" cy="778530"/>
          </a:xfrm>
          <a:prstGeom prst="rect">
            <a:avLst/>
          </a:prstGeom>
        </p:spPr>
      </p:pic>
      <p:sp>
        <p:nvSpPr>
          <p:cNvPr id="12" name="TextBox 11">
            <a:extLst>
              <a:ext uri="{FF2B5EF4-FFF2-40B4-BE49-F238E27FC236}">
                <a16:creationId xmlns:a16="http://schemas.microsoft.com/office/drawing/2014/main" id="{1AFF3384-9FBC-40B5-BF69-AE68721FCB3F}"/>
              </a:ext>
            </a:extLst>
          </p:cNvPr>
          <p:cNvSpPr txBox="1"/>
          <p:nvPr/>
        </p:nvSpPr>
        <p:spPr>
          <a:xfrm>
            <a:off x="9878610" y="4878148"/>
            <a:ext cx="2106273" cy="1231106"/>
          </a:xfrm>
          <a:prstGeom prst="rect">
            <a:avLst/>
          </a:prstGeom>
          <a:solidFill>
            <a:schemeClr val="bg1">
              <a:lumMod val="95000"/>
            </a:schemeClr>
          </a:solidFill>
        </p:spPr>
        <p:txBody>
          <a:bodyPr wrap="square" rtlCol="0">
            <a:spAutoFit/>
          </a:bodyPr>
          <a:lstStyle/>
          <a:p>
            <a:endParaRPr lang="nl-NL" dirty="0"/>
          </a:p>
          <a:p>
            <a:endParaRPr lang="nl-NL" dirty="0"/>
          </a:p>
          <a:p>
            <a:endParaRPr lang="nl-NL" dirty="0"/>
          </a:p>
          <a:p>
            <a:pPr algn="ctr"/>
            <a:r>
              <a:rPr lang="nl-NL" sz="2000" dirty="0">
                <a:solidFill>
                  <a:srgbClr val="1D2362"/>
                </a:solidFill>
              </a:rPr>
              <a:t>7,5 </a:t>
            </a:r>
            <a:r>
              <a:rPr lang="nl-NL" sz="2000" dirty="0" err="1">
                <a:solidFill>
                  <a:srgbClr val="1D2362"/>
                </a:solidFill>
              </a:rPr>
              <a:t>billion</a:t>
            </a:r>
            <a:r>
              <a:rPr lang="nl-NL" sz="2000" dirty="0">
                <a:solidFill>
                  <a:srgbClr val="1D2362"/>
                </a:solidFill>
              </a:rPr>
              <a:t> kg</a:t>
            </a:r>
          </a:p>
        </p:txBody>
      </p:sp>
      <p:pic>
        <p:nvPicPr>
          <p:cNvPr id="11" name="Picture 10">
            <a:extLst>
              <a:ext uri="{FF2B5EF4-FFF2-40B4-BE49-F238E27FC236}">
                <a16:creationId xmlns:a16="http://schemas.microsoft.com/office/drawing/2014/main" id="{044FD36D-BD13-4E3F-9E6E-0A55F744B263}"/>
              </a:ext>
            </a:extLst>
          </p:cNvPr>
          <p:cNvPicPr>
            <a:picLocks noChangeAspect="1"/>
          </p:cNvPicPr>
          <p:nvPr/>
        </p:nvPicPr>
        <p:blipFill>
          <a:blip r:embed="rId5"/>
          <a:stretch>
            <a:fillRect/>
          </a:stretch>
        </p:blipFill>
        <p:spPr>
          <a:xfrm>
            <a:off x="10474098" y="4895128"/>
            <a:ext cx="915295" cy="816186"/>
          </a:xfrm>
          <a:prstGeom prst="rect">
            <a:avLst/>
          </a:prstGeom>
        </p:spPr>
      </p:pic>
    </p:spTree>
    <p:extLst>
      <p:ext uri="{BB962C8B-B14F-4D97-AF65-F5344CB8AC3E}">
        <p14:creationId xmlns:p14="http://schemas.microsoft.com/office/powerpoint/2010/main" val="3535487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F4787E40-D1CF-45BA-A411-4264AB64BD99}"/>
              </a:ext>
            </a:extLst>
          </p:cNvPr>
          <p:cNvSpPr>
            <a:spLocks noGrp="1"/>
          </p:cNvSpPr>
          <p:nvPr>
            <p:ph type="title"/>
          </p:nvPr>
        </p:nvSpPr>
        <p:spPr>
          <a:xfrm>
            <a:off x="444249" y="433250"/>
            <a:ext cx="11281585" cy="792344"/>
          </a:xfrm>
        </p:spPr>
        <p:txBody>
          <a:bodyPr>
            <a:noAutofit/>
          </a:bodyPr>
          <a:lstStyle/>
          <a:p>
            <a:pPr algn="l"/>
            <a:r>
              <a:rPr lang="nl-NL" sz="3400" dirty="0"/>
              <a:t>Waste as a </a:t>
            </a:r>
            <a:r>
              <a:rPr lang="nl-NL" sz="3400" dirty="0" err="1"/>
              <a:t>feedstock</a:t>
            </a:r>
            <a:br>
              <a:rPr lang="nl-NL" sz="3400" dirty="0"/>
            </a:br>
            <a:r>
              <a:rPr lang="nl-NL" sz="3400" dirty="0" err="1"/>
              <a:t>Challenges</a:t>
            </a:r>
            <a:r>
              <a:rPr lang="nl-NL" sz="3400" dirty="0"/>
              <a:t> Chemelot is </a:t>
            </a:r>
            <a:r>
              <a:rPr lang="nl-NL" sz="3400" dirty="0" err="1"/>
              <a:t>facing</a:t>
            </a:r>
            <a:r>
              <a:rPr lang="nl-NL" sz="3400" dirty="0"/>
              <a:t> </a:t>
            </a:r>
          </a:p>
        </p:txBody>
      </p:sp>
      <p:sp>
        <p:nvSpPr>
          <p:cNvPr id="2" name="TextBox 1">
            <a:extLst>
              <a:ext uri="{FF2B5EF4-FFF2-40B4-BE49-F238E27FC236}">
                <a16:creationId xmlns:a16="http://schemas.microsoft.com/office/drawing/2014/main" id="{8432B896-0D66-4263-A2EF-123C19E06C5E}"/>
              </a:ext>
            </a:extLst>
          </p:cNvPr>
          <p:cNvSpPr txBox="1"/>
          <p:nvPr/>
        </p:nvSpPr>
        <p:spPr>
          <a:xfrm>
            <a:off x="1044864" y="1916349"/>
            <a:ext cx="10073851" cy="4524315"/>
          </a:xfrm>
          <a:prstGeom prst="rect">
            <a:avLst/>
          </a:prstGeom>
          <a:noFill/>
        </p:spPr>
        <p:txBody>
          <a:bodyPr wrap="square" rtlCol="0">
            <a:spAutoFit/>
          </a:bodyPr>
          <a:lstStyle/>
          <a:p>
            <a:pPr marL="342900" indent="-342900">
              <a:buFont typeface="+mj-lt"/>
              <a:buAutoNum type="arabicPeriod"/>
            </a:pPr>
            <a:r>
              <a:rPr lang="nl-NL" dirty="0">
                <a:solidFill>
                  <a:srgbClr val="1D2362"/>
                </a:solidFill>
              </a:rPr>
              <a:t>Europe is </a:t>
            </a:r>
            <a:r>
              <a:rPr lang="nl-NL" dirty="0" err="1">
                <a:solidFill>
                  <a:srgbClr val="1D2362"/>
                </a:solidFill>
              </a:rPr>
              <a:t>not</a:t>
            </a:r>
            <a:r>
              <a:rPr lang="nl-NL" dirty="0">
                <a:solidFill>
                  <a:srgbClr val="1D2362"/>
                </a:solidFill>
              </a:rPr>
              <a:t> a uniform landscape </a:t>
            </a:r>
            <a:r>
              <a:rPr lang="nl-NL" dirty="0" err="1">
                <a:solidFill>
                  <a:srgbClr val="1D2362"/>
                </a:solidFill>
              </a:rPr>
              <a:t>with</a:t>
            </a:r>
            <a:r>
              <a:rPr lang="nl-NL" dirty="0">
                <a:solidFill>
                  <a:srgbClr val="1D2362"/>
                </a:solidFill>
              </a:rPr>
              <a:t> respect </a:t>
            </a:r>
            <a:r>
              <a:rPr lang="nl-NL" dirty="0" err="1">
                <a:solidFill>
                  <a:srgbClr val="1D2362"/>
                </a:solidFill>
              </a:rPr>
              <a:t>to</a:t>
            </a:r>
            <a:r>
              <a:rPr lang="nl-NL" dirty="0">
                <a:solidFill>
                  <a:srgbClr val="1D2362"/>
                </a:solidFill>
              </a:rPr>
              <a:t> waste </a:t>
            </a:r>
            <a:r>
              <a:rPr lang="nl-NL" dirty="0">
                <a:solidFill>
                  <a:srgbClr val="1D2362"/>
                </a:solidFill>
                <a:sym typeface="Wingdings" panose="05000000000000000000" pitchFamily="2" charset="2"/>
              </a:rPr>
              <a:t> no level </a:t>
            </a:r>
            <a:r>
              <a:rPr lang="nl-NL" dirty="0" err="1">
                <a:solidFill>
                  <a:srgbClr val="1D2362"/>
                </a:solidFill>
                <a:sym typeface="Wingdings" panose="05000000000000000000" pitchFamily="2" charset="2"/>
              </a:rPr>
              <a:t>playing</a:t>
            </a:r>
            <a:r>
              <a:rPr lang="nl-NL" dirty="0">
                <a:solidFill>
                  <a:srgbClr val="1D2362"/>
                </a:solidFill>
                <a:sym typeface="Wingdings" panose="05000000000000000000" pitchFamily="2" charset="2"/>
              </a:rPr>
              <a:t> field </a:t>
            </a:r>
            <a:r>
              <a:rPr lang="nl-NL" dirty="0" err="1">
                <a:solidFill>
                  <a:srgbClr val="1D2362"/>
                </a:solidFill>
                <a:sym typeface="Wingdings" panose="05000000000000000000" pitchFamily="2" charset="2"/>
              </a:rPr>
              <a:t>for</a:t>
            </a:r>
            <a:r>
              <a:rPr lang="nl-NL" dirty="0">
                <a:solidFill>
                  <a:srgbClr val="1D2362"/>
                </a:solidFill>
                <a:sym typeface="Wingdings" panose="05000000000000000000" pitchFamily="2" charset="2"/>
              </a:rPr>
              <a:t> </a:t>
            </a:r>
            <a:r>
              <a:rPr lang="nl-NL" dirty="0" err="1">
                <a:solidFill>
                  <a:srgbClr val="1D2362"/>
                </a:solidFill>
                <a:sym typeface="Wingdings" panose="05000000000000000000" pitchFamily="2" charset="2"/>
              </a:rPr>
              <a:t>circular</a:t>
            </a:r>
            <a:r>
              <a:rPr lang="nl-NL" dirty="0">
                <a:solidFill>
                  <a:srgbClr val="1D2362"/>
                </a:solidFill>
                <a:sym typeface="Wingdings" panose="05000000000000000000" pitchFamily="2" charset="2"/>
              </a:rPr>
              <a:t> </a:t>
            </a:r>
            <a:r>
              <a:rPr lang="nl-NL" dirty="0" err="1">
                <a:solidFill>
                  <a:srgbClr val="1D2362"/>
                </a:solidFill>
                <a:sym typeface="Wingdings" panose="05000000000000000000" pitchFamily="2" charset="2"/>
              </a:rPr>
              <a:t>feedstock</a:t>
            </a:r>
            <a:endParaRPr lang="nl-NL" dirty="0">
              <a:solidFill>
                <a:srgbClr val="1D2362"/>
              </a:solidFill>
              <a:sym typeface="Wingdings" panose="05000000000000000000" pitchFamily="2" charset="2"/>
            </a:endParaRPr>
          </a:p>
          <a:p>
            <a:pPr marL="342900" indent="-342900">
              <a:buFont typeface="+mj-lt"/>
              <a:buAutoNum type="arabicPeriod"/>
            </a:pPr>
            <a:r>
              <a:rPr lang="nl-NL" dirty="0">
                <a:solidFill>
                  <a:srgbClr val="1D2362"/>
                </a:solidFill>
                <a:sym typeface="Wingdings" panose="05000000000000000000" pitchFamily="2" charset="2"/>
              </a:rPr>
              <a:t>It </a:t>
            </a:r>
            <a:r>
              <a:rPr lang="nl-NL" dirty="0" err="1">
                <a:solidFill>
                  <a:srgbClr val="1D2362"/>
                </a:solidFill>
                <a:sym typeface="Wingdings" panose="05000000000000000000" pitchFamily="2" charset="2"/>
              </a:rPr>
              <a:t>becomes</a:t>
            </a:r>
            <a:r>
              <a:rPr lang="nl-NL" dirty="0">
                <a:solidFill>
                  <a:srgbClr val="1D2362"/>
                </a:solidFill>
                <a:sym typeface="Wingdings" panose="05000000000000000000" pitchFamily="2" charset="2"/>
              </a:rPr>
              <a:t> </a:t>
            </a:r>
            <a:r>
              <a:rPr lang="nl-NL" dirty="0" err="1">
                <a:solidFill>
                  <a:srgbClr val="1D2362"/>
                </a:solidFill>
                <a:sym typeface="Wingdings" panose="05000000000000000000" pitchFamily="2" charset="2"/>
              </a:rPr>
              <a:t>increasingly</a:t>
            </a:r>
            <a:r>
              <a:rPr lang="nl-NL" dirty="0">
                <a:solidFill>
                  <a:srgbClr val="1D2362"/>
                </a:solidFill>
                <a:sym typeface="Wingdings" panose="05000000000000000000" pitchFamily="2" charset="2"/>
              </a:rPr>
              <a:t> </a:t>
            </a:r>
            <a:r>
              <a:rPr lang="nl-NL" dirty="0" err="1">
                <a:solidFill>
                  <a:srgbClr val="1D2362"/>
                </a:solidFill>
                <a:sym typeface="Wingdings" panose="05000000000000000000" pitchFamily="2" charset="2"/>
              </a:rPr>
              <a:t>difficult</a:t>
            </a:r>
            <a:r>
              <a:rPr lang="nl-NL" dirty="0">
                <a:solidFill>
                  <a:srgbClr val="1D2362"/>
                </a:solidFill>
                <a:sym typeface="Wingdings" panose="05000000000000000000" pitchFamily="2" charset="2"/>
              </a:rPr>
              <a:t> </a:t>
            </a:r>
            <a:r>
              <a:rPr lang="nl-NL" dirty="0" err="1">
                <a:solidFill>
                  <a:srgbClr val="1D2362"/>
                </a:solidFill>
                <a:sym typeface="Wingdings" panose="05000000000000000000" pitchFamily="2" charset="2"/>
              </a:rPr>
              <a:t>to</a:t>
            </a:r>
            <a:r>
              <a:rPr lang="nl-NL" dirty="0">
                <a:solidFill>
                  <a:srgbClr val="1D2362"/>
                </a:solidFill>
                <a:sym typeface="Wingdings" panose="05000000000000000000" pitchFamily="2" charset="2"/>
              </a:rPr>
              <a:t> transport plastic waste </a:t>
            </a:r>
            <a:r>
              <a:rPr lang="nl-NL" dirty="0" err="1">
                <a:solidFill>
                  <a:srgbClr val="1D2362"/>
                </a:solidFill>
                <a:sym typeface="Wingdings" panose="05000000000000000000" pitchFamily="2" charset="2"/>
              </a:rPr>
              <a:t>from</a:t>
            </a:r>
            <a:r>
              <a:rPr lang="nl-NL" dirty="0">
                <a:solidFill>
                  <a:srgbClr val="1D2362"/>
                </a:solidFill>
                <a:sym typeface="Wingdings" panose="05000000000000000000" pitchFamily="2" charset="2"/>
              </a:rPr>
              <a:t> one country </a:t>
            </a:r>
            <a:r>
              <a:rPr lang="nl-NL" dirty="0" err="1">
                <a:solidFill>
                  <a:srgbClr val="1D2362"/>
                </a:solidFill>
                <a:sym typeface="Wingdings" panose="05000000000000000000" pitchFamily="2" charset="2"/>
              </a:rPr>
              <a:t>to</a:t>
            </a:r>
            <a:r>
              <a:rPr lang="nl-NL" dirty="0">
                <a:solidFill>
                  <a:srgbClr val="1D2362"/>
                </a:solidFill>
                <a:sym typeface="Wingdings" panose="05000000000000000000" pitchFamily="2" charset="2"/>
              </a:rPr>
              <a:t> </a:t>
            </a:r>
            <a:r>
              <a:rPr lang="nl-NL" dirty="0" err="1">
                <a:solidFill>
                  <a:srgbClr val="1D2362"/>
                </a:solidFill>
                <a:sym typeface="Wingdings" panose="05000000000000000000" pitchFamily="2" charset="2"/>
              </a:rPr>
              <a:t>another</a:t>
            </a:r>
            <a:r>
              <a:rPr lang="nl-NL" dirty="0">
                <a:solidFill>
                  <a:srgbClr val="1D2362"/>
                </a:solidFill>
                <a:sym typeface="Wingdings" panose="05000000000000000000" pitchFamily="2" charset="2"/>
              </a:rPr>
              <a:t> country </a:t>
            </a:r>
            <a:r>
              <a:rPr lang="nl-NL" dirty="0" err="1">
                <a:solidFill>
                  <a:srgbClr val="1D2362"/>
                </a:solidFill>
                <a:sym typeface="Wingdings" panose="05000000000000000000" pitchFamily="2" charset="2"/>
              </a:rPr>
              <a:t>within</a:t>
            </a:r>
            <a:r>
              <a:rPr lang="nl-NL" dirty="0">
                <a:solidFill>
                  <a:srgbClr val="1D2362"/>
                </a:solidFill>
                <a:sym typeface="Wingdings" panose="05000000000000000000" pitchFamily="2" charset="2"/>
              </a:rPr>
              <a:t> </a:t>
            </a:r>
            <a:r>
              <a:rPr lang="nl-NL" dirty="0" err="1">
                <a:solidFill>
                  <a:srgbClr val="1D2362"/>
                </a:solidFill>
                <a:sym typeface="Wingdings" panose="05000000000000000000" pitchFamily="2" charset="2"/>
              </a:rPr>
              <a:t>the</a:t>
            </a:r>
            <a:r>
              <a:rPr lang="nl-NL" dirty="0">
                <a:solidFill>
                  <a:srgbClr val="1D2362"/>
                </a:solidFill>
                <a:sym typeface="Wingdings" panose="05000000000000000000" pitchFamily="2" charset="2"/>
              </a:rPr>
              <a:t> EU </a:t>
            </a:r>
            <a:r>
              <a:rPr lang="nl-NL" dirty="0" err="1">
                <a:solidFill>
                  <a:srgbClr val="1D2362"/>
                </a:solidFill>
                <a:sym typeface="Wingdings" panose="05000000000000000000" pitchFamily="2" charset="2"/>
              </a:rPr>
              <a:t>due</a:t>
            </a:r>
            <a:r>
              <a:rPr lang="nl-NL" dirty="0">
                <a:solidFill>
                  <a:srgbClr val="1D2362"/>
                </a:solidFill>
                <a:sym typeface="Wingdings" panose="05000000000000000000" pitchFamily="2" charset="2"/>
              </a:rPr>
              <a:t> </a:t>
            </a:r>
            <a:r>
              <a:rPr lang="nl-NL" dirty="0" err="1">
                <a:solidFill>
                  <a:srgbClr val="1D2362"/>
                </a:solidFill>
                <a:sym typeface="Wingdings" panose="05000000000000000000" pitchFamily="2" charset="2"/>
              </a:rPr>
              <a:t>to</a:t>
            </a:r>
            <a:r>
              <a:rPr lang="nl-NL" dirty="0">
                <a:solidFill>
                  <a:srgbClr val="1D2362"/>
                </a:solidFill>
                <a:sym typeface="Wingdings" panose="05000000000000000000" pitchFamily="2" charset="2"/>
              </a:rPr>
              <a:t> </a:t>
            </a:r>
            <a:r>
              <a:rPr lang="nl-NL" dirty="0" err="1">
                <a:solidFill>
                  <a:srgbClr val="1D2362"/>
                </a:solidFill>
                <a:sym typeface="Wingdings" panose="05000000000000000000" pitchFamily="2" charset="2"/>
              </a:rPr>
              <a:t>detailed</a:t>
            </a:r>
            <a:r>
              <a:rPr lang="nl-NL" dirty="0">
                <a:solidFill>
                  <a:srgbClr val="1D2362"/>
                </a:solidFill>
                <a:sym typeface="Wingdings" panose="05000000000000000000" pitchFamily="2" charset="2"/>
              </a:rPr>
              <a:t> (</a:t>
            </a:r>
            <a:r>
              <a:rPr lang="nl-NL" dirty="0" err="1">
                <a:solidFill>
                  <a:srgbClr val="1D2362"/>
                </a:solidFill>
                <a:sym typeface="Wingdings" panose="05000000000000000000" pitchFamily="2" charset="2"/>
              </a:rPr>
              <a:t>national</a:t>
            </a:r>
            <a:r>
              <a:rPr lang="nl-NL" dirty="0">
                <a:solidFill>
                  <a:srgbClr val="1D2362"/>
                </a:solidFill>
                <a:sym typeface="Wingdings" panose="05000000000000000000" pitchFamily="2" charset="2"/>
              </a:rPr>
              <a:t>) </a:t>
            </a:r>
            <a:r>
              <a:rPr lang="nl-NL" dirty="0" err="1">
                <a:solidFill>
                  <a:srgbClr val="1D2362"/>
                </a:solidFill>
                <a:sym typeface="Wingdings" panose="05000000000000000000" pitchFamily="2" charset="2"/>
              </a:rPr>
              <a:t>regulations</a:t>
            </a:r>
            <a:r>
              <a:rPr lang="nl-NL" dirty="0">
                <a:solidFill>
                  <a:srgbClr val="1D2362"/>
                </a:solidFill>
                <a:sym typeface="Wingdings" panose="05000000000000000000" pitchFamily="2" charset="2"/>
              </a:rPr>
              <a:t> </a:t>
            </a:r>
            <a:r>
              <a:rPr lang="nl-NL" dirty="0" err="1">
                <a:solidFill>
                  <a:srgbClr val="1D2362"/>
                </a:solidFill>
                <a:sym typeface="Wingdings" panose="05000000000000000000" pitchFamily="2" charset="2"/>
              </a:rPr>
              <a:t>which</a:t>
            </a:r>
            <a:r>
              <a:rPr lang="nl-NL" dirty="0">
                <a:solidFill>
                  <a:srgbClr val="1D2362"/>
                </a:solidFill>
                <a:sym typeface="Wingdings" panose="05000000000000000000" pitchFamily="2" charset="2"/>
              </a:rPr>
              <a:t> are </a:t>
            </a:r>
            <a:r>
              <a:rPr lang="nl-NL" dirty="0" err="1">
                <a:solidFill>
                  <a:srgbClr val="1D2362"/>
                </a:solidFill>
                <a:sym typeface="Wingdings" panose="05000000000000000000" pitchFamily="2" charset="2"/>
              </a:rPr>
              <a:t>not</a:t>
            </a:r>
            <a:r>
              <a:rPr lang="nl-NL" dirty="0">
                <a:solidFill>
                  <a:srgbClr val="1D2362"/>
                </a:solidFill>
                <a:sym typeface="Wingdings" panose="05000000000000000000" pitchFamily="2" charset="2"/>
              </a:rPr>
              <a:t> </a:t>
            </a:r>
            <a:r>
              <a:rPr lang="nl-NL" dirty="0" err="1">
                <a:solidFill>
                  <a:srgbClr val="1D2362"/>
                </a:solidFill>
                <a:sym typeface="Wingdings" panose="05000000000000000000" pitchFamily="2" charset="2"/>
              </a:rPr>
              <a:t>attuned</a:t>
            </a:r>
            <a:r>
              <a:rPr lang="nl-NL" dirty="0">
                <a:solidFill>
                  <a:srgbClr val="1D2362"/>
                </a:solidFill>
                <a:sym typeface="Wingdings" panose="05000000000000000000" pitchFamily="2" charset="2"/>
              </a:rPr>
              <a:t> </a:t>
            </a:r>
            <a:r>
              <a:rPr lang="nl-NL" dirty="0" err="1">
                <a:solidFill>
                  <a:srgbClr val="1D2362"/>
                </a:solidFill>
                <a:sym typeface="Wingdings" panose="05000000000000000000" pitchFamily="2" charset="2"/>
              </a:rPr>
              <a:t>to</a:t>
            </a:r>
            <a:r>
              <a:rPr lang="nl-NL" dirty="0">
                <a:solidFill>
                  <a:srgbClr val="1D2362"/>
                </a:solidFill>
                <a:sym typeface="Wingdings" panose="05000000000000000000" pitchFamily="2" charset="2"/>
              </a:rPr>
              <a:t> </a:t>
            </a:r>
            <a:r>
              <a:rPr lang="nl-NL" dirty="0" err="1">
                <a:solidFill>
                  <a:srgbClr val="1D2362"/>
                </a:solidFill>
                <a:sym typeface="Wingdings" panose="05000000000000000000" pitchFamily="2" charset="2"/>
              </a:rPr>
              <a:t>eachother</a:t>
            </a:r>
            <a:r>
              <a:rPr lang="nl-NL" dirty="0">
                <a:solidFill>
                  <a:srgbClr val="1D2362"/>
                </a:solidFill>
                <a:sym typeface="Wingdings" panose="05000000000000000000" pitchFamily="2" charset="2"/>
              </a:rPr>
              <a:t>  recycling </a:t>
            </a:r>
            <a:r>
              <a:rPr lang="nl-NL" dirty="0" err="1">
                <a:solidFill>
                  <a:srgbClr val="1D2362"/>
                </a:solidFill>
                <a:sym typeface="Wingdings" panose="05000000000000000000" pitchFamily="2" charset="2"/>
              </a:rPr>
              <a:t>becomes</a:t>
            </a:r>
            <a:r>
              <a:rPr lang="nl-NL" dirty="0">
                <a:solidFill>
                  <a:srgbClr val="1D2362"/>
                </a:solidFill>
                <a:sym typeface="Wingdings" panose="05000000000000000000" pitchFamily="2" charset="2"/>
              </a:rPr>
              <a:t> a </a:t>
            </a:r>
            <a:r>
              <a:rPr lang="nl-NL" dirty="0" err="1">
                <a:solidFill>
                  <a:srgbClr val="1D2362"/>
                </a:solidFill>
                <a:sym typeface="Wingdings" panose="05000000000000000000" pitchFamily="2" charset="2"/>
              </a:rPr>
              <a:t>regional</a:t>
            </a:r>
            <a:r>
              <a:rPr lang="nl-NL" dirty="0">
                <a:solidFill>
                  <a:srgbClr val="1D2362"/>
                </a:solidFill>
                <a:sym typeface="Wingdings" panose="05000000000000000000" pitchFamily="2" charset="2"/>
              </a:rPr>
              <a:t> </a:t>
            </a:r>
            <a:r>
              <a:rPr lang="nl-NL" dirty="0" err="1">
                <a:solidFill>
                  <a:srgbClr val="1D2362"/>
                </a:solidFill>
                <a:sym typeface="Wingdings" panose="05000000000000000000" pitchFamily="2" charset="2"/>
              </a:rPr>
              <a:t>activity</a:t>
            </a:r>
            <a:r>
              <a:rPr lang="nl-NL" dirty="0">
                <a:solidFill>
                  <a:srgbClr val="1D2362"/>
                </a:solidFill>
                <a:sym typeface="Wingdings" panose="05000000000000000000" pitchFamily="2" charset="2"/>
              </a:rPr>
              <a:t> </a:t>
            </a:r>
            <a:r>
              <a:rPr lang="nl-NL" dirty="0" err="1">
                <a:solidFill>
                  <a:srgbClr val="1D2362"/>
                </a:solidFill>
                <a:sym typeface="Wingdings" panose="05000000000000000000" pitchFamily="2" charset="2"/>
              </a:rPr>
              <a:t>instead</a:t>
            </a:r>
            <a:r>
              <a:rPr lang="nl-NL" dirty="0">
                <a:solidFill>
                  <a:srgbClr val="1D2362"/>
                </a:solidFill>
                <a:sym typeface="Wingdings" panose="05000000000000000000" pitchFamily="2" charset="2"/>
              </a:rPr>
              <a:t> of a European </a:t>
            </a:r>
            <a:r>
              <a:rPr lang="nl-NL" dirty="0" err="1">
                <a:solidFill>
                  <a:srgbClr val="1D2362"/>
                </a:solidFill>
                <a:sym typeface="Wingdings" panose="05000000000000000000" pitchFamily="2" charset="2"/>
              </a:rPr>
              <a:t>activity</a:t>
            </a:r>
            <a:endParaRPr lang="nl-NL" dirty="0">
              <a:solidFill>
                <a:srgbClr val="1D2362"/>
              </a:solidFill>
              <a:sym typeface="Wingdings" panose="05000000000000000000" pitchFamily="2" charset="2"/>
            </a:endParaRPr>
          </a:p>
          <a:p>
            <a:pPr marL="342900" indent="-342900">
              <a:buFont typeface="+mj-lt"/>
              <a:buAutoNum type="arabicPeriod"/>
            </a:pPr>
            <a:r>
              <a:rPr lang="nl-NL" dirty="0">
                <a:solidFill>
                  <a:srgbClr val="1D2362"/>
                </a:solidFill>
              </a:rPr>
              <a:t>Recycling </a:t>
            </a:r>
            <a:r>
              <a:rPr lang="nl-NL" dirty="0" err="1">
                <a:solidFill>
                  <a:srgbClr val="1D2362"/>
                </a:solidFill>
              </a:rPr>
              <a:t>policies</a:t>
            </a:r>
            <a:r>
              <a:rPr lang="nl-NL" dirty="0">
                <a:solidFill>
                  <a:srgbClr val="1D2362"/>
                </a:solidFill>
              </a:rPr>
              <a:t> </a:t>
            </a:r>
            <a:r>
              <a:rPr lang="nl-NL" dirty="0" err="1">
                <a:solidFill>
                  <a:srgbClr val="1D2362"/>
                </a:solidFill>
              </a:rPr>
              <a:t>need</a:t>
            </a:r>
            <a:r>
              <a:rPr lang="nl-NL" dirty="0">
                <a:solidFill>
                  <a:srgbClr val="1D2362"/>
                </a:solidFill>
              </a:rPr>
              <a:t> </a:t>
            </a:r>
            <a:r>
              <a:rPr lang="nl-NL" dirty="0" err="1">
                <a:solidFill>
                  <a:srgbClr val="1D2362"/>
                </a:solidFill>
              </a:rPr>
              <a:t>to</a:t>
            </a:r>
            <a:r>
              <a:rPr lang="nl-NL" dirty="0">
                <a:solidFill>
                  <a:srgbClr val="1D2362"/>
                </a:solidFill>
              </a:rPr>
              <a:t> </a:t>
            </a:r>
            <a:r>
              <a:rPr lang="nl-NL" dirty="0" err="1">
                <a:solidFill>
                  <a:srgbClr val="1D2362"/>
                </a:solidFill>
              </a:rPr>
              <a:t>be</a:t>
            </a:r>
            <a:r>
              <a:rPr lang="nl-NL" dirty="0">
                <a:solidFill>
                  <a:srgbClr val="1D2362"/>
                </a:solidFill>
              </a:rPr>
              <a:t> consistent </a:t>
            </a:r>
            <a:r>
              <a:rPr lang="nl-NL" dirty="0" err="1">
                <a:solidFill>
                  <a:srgbClr val="1D2362"/>
                </a:solidFill>
              </a:rPr>
              <a:t>with</a:t>
            </a:r>
            <a:r>
              <a:rPr lang="nl-NL" dirty="0">
                <a:solidFill>
                  <a:srgbClr val="1D2362"/>
                </a:solidFill>
              </a:rPr>
              <a:t> </a:t>
            </a:r>
            <a:r>
              <a:rPr lang="nl-NL" dirty="0" err="1">
                <a:solidFill>
                  <a:srgbClr val="1D2362"/>
                </a:solidFill>
              </a:rPr>
              <a:t>other</a:t>
            </a:r>
            <a:r>
              <a:rPr lang="nl-NL" dirty="0">
                <a:solidFill>
                  <a:srgbClr val="1D2362"/>
                </a:solidFill>
              </a:rPr>
              <a:t> </a:t>
            </a:r>
            <a:r>
              <a:rPr lang="nl-NL" dirty="0" err="1">
                <a:solidFill>
                  <a:srgbClr val="1D2362"/>
                </a:solidFill>
              </a:rPr>
              <a:t>objectives</a:t>
            </a:r>
            <a:r>
              <a:rPr lang="nl-NL" dirty="0">
                <a:solidFill>
                  <a:srgbClr val="1D2362"/>
                </a:solidFill>
              </a:rPr>
              <a:t> </a:t>
            </a:r>
            <a:r>
              <a:rPr lang="nl-NL" dirty="0" err="1">
                <a:solidFill>
                  <a:srgbClr val="1D2362"/>
                </a:solidFill>
              </a:rPr>
              <a:t>to</a:t>
            </a:r>
            <a:r>
              <a:rPr lang="nl-NL" dirty="0">
                <a:solidFill>
                  <a:srgbClr val="1D2362"/>
                </a:solidFill>
              </a:rPr>
              <a:t> </a:t>
            </a:r>
            <a:r>
              <a:rPr lang="nl-NL" dirty="0" err="1">
                <a:solidFill>
                  <a:srgbClr val="1D2362"/>
                </a:solidFill>
              </a:rPr>
              <a:t>reduce</a:t>
            </a:r>
            <a:r>
              <a:rPr lang="nl-NL" dirty="0">
                <a:solidFill>
                  <a:srgbClr val="1D2362"/>
                </a:solidFill>
              </a:rPr>
              <a:t> CO2-emissions </a:t>
            </a:r>
            <a:r>
              <a:rPr lang="nl-NL" dirty="0" err="1">
                <a:solidFill>
                  <a:srgbClr val="1D2362"/>
                </a:solidFill>
              </a:rPr>
              <a:t>and</a:t>
            </a:r>
            <a:r>
              <a:rPr lang="nl-NL" dirty="0">
                <a:solidFill>
                  <a:srgbClr val="1D2362"/>
                </a:solidFill>
              </a:rPr>
              <a:t> </a:t>
            </a:r>
            <a:r>
              <a:rPr lang="nl-NL" dirty="0" err="1">
                <a:solidFill>
                  <a:srgbClr val="1D2362"/>
                </a:solidFill>
              </a:rPr>
              <a:t>use</a:t>
            </a:r>
            <a:r>
              <a:rPr lang="nl-NL" dirty="0">
                <a:solidFill>
                  <a:srgbClr val="1D2362"/>
                </a:solidFill>
              </a:rPr>
              <a:t> of </a:t>
            </a:r>
            <a:r>
              <a:rPr lang="nl-NL" dirty="0" err="1">
                <a:solidFill>
                  <a:srgbClr val="1D2362"/>
                </a:solidFill>
              </a:rPr>
              <a:t>fossil</a:t>
            </a:r>
            <a:r>
              <a:rPr lang="nl-NL" dirty="0">
                <a:solidFill>
                  <a:srgbClr val="1D2362"/>
                </a:solidFill>
              </a:rPr>
              <a:t> </a:t>
            </a:r>
            <a:r>
              <a:rPr lang="nl-NL" dirty="0" err="1">
                <a:solidFill>
                  <a:srgbClr val="1D2362"/>
                </a:solidFill>
              </a:rPr>
              <a:t>raw</a:t>
            </a:r>
            <a:r>
              <a:rPr lang="nl-NL" dirty="0">
                <a:solidFill>
                  <a:srgbClr val="1D2362"/>
                </a:solidFill>
              </a:rPr>
              <a:t> </a:t>
            </a:r>
            <a:r>
              <a:rPr lang="nl-NL" dirty="0" err="1">
                <a:solidFill>
                  <a:srgbClr val="1D2362"/>
                </a:solidFill>
              </a:rPr>
              <a:t>materials</a:t>
            </a:r>
            <a:r>
              <a:rPr lang="nl-NL" dirty="0">
                <a:solidFill>
                  <a:srgbClr val="1D2362"/>
                </a:solidFill>
              </a:rPr>
              <a:t> / energy</a:t>
            </a:r>
          </a:p>
          <a:p>
            <a:pPr marL="800100" lvl="1" indent="-342900">
              <a:buFont typeface="Arial" panose="020B0604020202020204" pitchFamily="34" charset="0"/>
              <a:buChar char="•"/>
            </a:pPr>
            <a:r>
              <a:rPr lang="nl-NL" dirty="0">
                <a:solidFill>
                  <a:srgbClr val="1D2362"/>
                </a:solidFill>
              </a:rPr>
              <a:t>RED II </a:t>
            </a:r>
            <a:r>
              <a:rPr lang="nl-NL" dirty="0" err="1">
                <a:solidFill>
                  <a:srgbClr val="1D2362"/>
                </a:solidFill>
              </a:rPr>
              <a:t>and</a:t>
            </a:r>
            <a:r>
              <a:rPr lang="nl-NL" dirty="0">
                <a:solidFill>
                  <a:srgbClr val="1D2362"/>
                </a:solidFill>
              </a:rPr>
              <a:t> Fit </a:t>
            </a:r>
            <a:r>
              <a:rPr lang="nl-NL" dirty="0" err="1">
                <a:solidFill>
                  <a:srgbClr val="1D2362"/>
                </a:solidFill>
              </a:rPr>
              <a:t>for</a:t>
            </a:r>
            <a:r>
              <a:rPr lang="nl-NL" dirty="0">
                <a:solidFill>
                  <a:srgbClr val="1D2362"/>
                </a:solidFill>
              </a:rPr>
              <a:t> 55 </a:t>
            </a:r>
            <a:r>
              <a:rPr lang="nl-NL" dirty="0" err="1">
                <a:solidFill>
                  <a:srgbClr val="1D2362"/>
                </a:solidFill>
              </a:rPr>
              <a:t>need</a:t>
            </a:r>
            <a:r>
              <a:rPr lang="nl-NL" dirty="0">
                <a:solidFill>
                  <a:srgbClr val="1D2362"/>
                </a:solidFill>
              </a:rPr>
              <a:t> </a:t>
            </a:r>
            <a:r>
              <a:rPr lang="nl-NL" dirty="0" err="1">
                <a:solidFill>
                  <a:srgbClr val="1D2362"/>
                </a:solidFill>
              </a:rPr>
              <a:t>to</a:t>
            </a:r>
            <a:r>
              <a:rPr lang="nl-NL" dirty="0">
                <a:solidFill>
                  <a:srgbClr val="1D2362"/>
                </a:solidFill>
              </a:rPr>
              <a:t> take recycling </a:t>
            </a:r>
            <a:r>
              <a:rPr lang="nl-NL" dirty="0" err="1">
                <a:solidFill>
                  <a:srgbClr val="1D2362"/>
                </a:solidFill>
              </a:rPr>
              <a:t>into</a:t>
            </a:r>
            <a:r>
              <a:rPr lang="nl-NL" dirty="0">
                <a:solidFill>
                  <a:srgbClr val="1D2362"/>
                </a:solidFill>
              </a:rPr>
              <a:t> account </a:t>
            </a:r>
            <a:r>
              <a:rPr lang="nl-NL" dirty="0" err="1">
                <a:solidFill>
                  <a:srgbClr val="1D2362"/>
                </a:solidFill>
              </a:rPr>
              <a:t>and</a:t>
            </a:r>
            <a:r>
              <a:rPr lang="nl-NL" dirty="0">
                <a:solidFill>
                  <a:srgbClr val="1D2362"/>
                </a:solidFill>
              </a:rPr>
              <a:t> </a:t>
            </a:r>
            <a:r>
              <a:rPr lang="nl-NL" dirty="0" err="1">
                <a:solidFill>
                  <a:srgbClr val="1D2362"/>
                </a:solidFill>
              </a:rPr>
              <a:t>need</a:t>
            </a:r>
            <a:r>
              <a:rPr lang="nl-NL" dirty="0">
                <a:solidFill>
                  <a:srgbClr val="1D2362"/>
                </a:solidFill>
              </a:rPr>
              <a:t> </a:t>
            </a:r>
            <a:r>
              <a:rPr lang="nl-NL" dirty="0" err="1">
                <a:solidFill>
                  <a:srgbClr val="1D2362"/>
                </a:solidFill>
              </a:rPr>
              <a:t>to</a:t>
            </a:r>
            <a:r>
              <a:rPr lang="nl-NL" dirty="0">
                <a:solidFill>
                  <a:srgbClr val="1D2362"/>
                </a:solidFill>
              </a:rPr>
              <a:t> </a:t>
            </a:r>
            <a:r>
              <a:rPr lang="nl-NL" dirty="0" err="1">
                <a:solidFill>
                  <a:srgbClr val="1D2362"/>
                </a:solidFill>
              </a:rPr>
              <a:t>be</a:t>
            </a:r>
            <a:r>
              <a:rPr lang="nl-NL" dirty="0">
                <a:solidFill>
                  <a:srgbClr val="1D2362"/>
                </a:solidFill>
              </a:rPr>
              <a:t> </a:t>
            </a:r>
            <a:r>
              <a:rPr lang="nl-NL" dirty="0" err="1">
                <a:solidFill>
                  <a:srgbClr val="1D2362"/>
                </a:solidFill>
              </a:rPr>
              <a:t>attuned</a:t>
            </a:r>
            <a:r>
              <a:rPr lang="nl-NL" dirty="0">
                <a:solidFill>
                  <a:srgbClr val="1D2362"/>
                </a:solidFill>
              </a:rPr>
              <a:t> </a:t>
            </a:r>
            <a:r>
              <a:rPr lang="nl-NL" dirty="0" err="1">
                <a:solidFill>
                  <a:srgbClr val="1D2362"/>
                </a:solidFill>
              </a:rPr>
              <a:t>with</a:t>
            </a:r>
            <a:r>
              <a:rPr lang="nl-NL" dirty="0">
                <a:solidFill>
                  <a:srgbClr val="1D2362"/>
                </a:solidFill>
              </a:rPr>
              <a:t> </a:t>
            </a:r>
            <a:r>
              <a:rPr lang="nl-NL" dirty="0" err="1">
                <a:solidFill>
                  <a:srgbClr val="1D2362"/>
                </a:solidFill>
              </a:rPr>
              <a:t>circular</a:t>
            </a:r>
            <a:r>
              <a:rPr lang="nl-NL" dirty="0">
                <a:solidFill>
                  <a:srgbClr val="1D2362"/>
                </a:solidFill>
              </a:rPr>
              <a:t> </a:t>
            </a:r>
            <a:r>
              <a:rPr lang="nl-NL" dirty="0" err="1">
                <a:solidFill>
                  <a:srgbClr val="1D2362"/>
                </a:solidFill>
              </a:rPr>
              <a:t>objectives</a:t>
            </a:r>
            <a:endParaRPr lang="nl-NL" dirty="0">
              <a:solidFill>
                <a:srgbClr val="1D2362"/>
              </a:solidFill>
            </a:endParaRPr>
          </a:p>
          <a:p>
            <a:pPr marL="800100" lvl="1" indent="-342900">
              <a:buFont typeface="Arial" panose="020B0604020202020204" pitchFamily="34" charset="0"/>
              <a:buChar char="•"/>
            </a:pPr>
            <a:r>
              <a:rPr lang="nl-NL" dirty="0" err="1">
                <a:solidFill>
                  <a:srgbClr val="1D2362"/>
                </a:solidFill>
              </a:rPr>
              <a:t>Equal</a:t>
            </a:r>
            <a:r>
              <a:rPr lang="nl-NL" dirty="0">
                <a:solidFill>
                  <a:srgbClr val="1D2362"/>
                </a:solidFill>
              </a:rPr>
              <a:t> </a:t>
            </a:r>
            <a:r>
              <a:rPr lang="nl-NL" dirty="0" err="1">
                <a:solidFill>
                  <a:srgbClr val="1D2362"/>
                </a:solidFill>
              </a:rPr>
              <a:t>policies</a:t>
            </a:r>
            <a:r>
              <a:rPr lang="nl-NL" dirty="0">
                <a:solidFill>
                  <a:srgbClr val="1D2362"/>
                </a:solidFill>
              </a:rPr>
              <a:t> </a:t>
            </a:r>
            <a:r>
              <a:rPr lang="nl-NL" dirty="0" err="1">
                <a:solidFill>
                  <a:srgbClr val="1D2362"/>
                </a:solidFill>
              </a:rPr>
              <a:t>and</a:t>
            </a:r>
            <a:r>
              <a:rPr lang="nl-NL" dirty="0">
                <a:solidFill>
                  <a:srgbClr val="1D2362"/>
                </a:solidFill>
              </a:rPr>
              <a:t> </a:t>
            </a:r>
            <a:r>
              <a:rPr lang="nl-NL" dirty="0" err="1">
                <a:solidFill>
                  <a:srgbClr val="1D2362"/>
                </a:solidFill>
              </a:rPr>
              <a:t>regulations</a:t>
            </a:r>
            <a:r>
              <a:rPr lang="nl-NL" dirty="0">
                <a:solidFill>
                  <a:srgbClr val="1D2362"/>
                </a:solidFill>
              </a:rPr>
              <a:t> </a:t>
            </a:r>
            <a:r>
              <a:rPr lang="nl-NL" dirty="0" err="1">
                <a:solidFill>
                  <a:srgbClr val="1D2362"/>
                </a:solidFill>
              </a:rPr>
              <a:t>for</a:t>
            </a:r>
            <a:r>
              <a:rPr lang="nl-NL" dirty="0">
                <a:solidFill>
                  <a:srgbClr val="1D2362"/>
                </a:solidFill>
              </a:rPr>
              <a:t> H2 </a:t>
            </a:r>
            <a:r>
              <a:rPr lang="nl-NL" dirty="0" err="1">
                <a:solidFill>
                  <a:srgbClr val="1D2362"/>
                </a:solidFill>
              </a:rPr>
              <a:t>from</a:t>
            </a:r>
            <a:r>
              <a:rPr lang="nl-NL" dirty="0">
                <a:solidFill>
                  <a:srgbClr val="1D2362"/>
                </a:solidFill>
              </a:rPr>
              <a:t> RWE/FUREC as H2 </a:t>
            </a:r>
            <a:r>
              <a:rPr lang="nl-NL" dirty="0" err="1">
                <a:solidFill>
                  <a:srgbClr val="1D2362"/>
                </a:solidFill>
              </a:rPr>
              <a:t>from</a:t>
            </a:r>
            <a:r>
              <a:rPr lang="nl-NL" dirty="0">
                <a:solidFill>
                  <a:srgbClr val="1D2362"/>
                </a:solidFill>
              </a:rPr>
              <a:t> </a:t>
            </a:r>
            <a:r>
              <a:rPr lang="nl-NL" dirty="0" err="1">
                <a:solidFill>
                  <a:srgbClr val="1D2362"/>
                </a:solidFill>
              </a:rPr>
              <a:t>electrolyzers</a:t>
            </a:r>
            <a:endParaRPr lang="nl-NL" dirty="0">
              <a:solidFill>
                <a:srgbClr val="1D2362"/>
              </a:solidFill>
            </a:endParaRPr>
          </a:p>
          <a:p>
            <a:pPr marL="342900" indent="-342900">
              <a:buFont typeface="+mj-lt"/>
              <a:buAutoNum type="arabicPeriod"/>
            </a:pPr>
            <a:r>
              <a:rPr lang="nl-NL" dirty="0">
                <a:solidFill>
                  <a:srgbClr val="1D2362"/>
                </a:solidFill>
              </a:rPr>
              <a:t>Knowledge level of </a:t>
            </a:r>
            <a:r>
              <a:rPr lang="nl-NL" dirty="0" err="1">
                <a:solidFill>
                  <a:srgbClr val="1D2362"/>
                </a:solidFill>
              </a:rPr>
              <a:t>goverments</a:t>
            </a:r>
            <a:r>
              <a:rPr lang="nl-NL" dirty="0">
                <a:solidFill>
                  <a:srgbClr val="1D2362"/>
                </a:solidFill>
              </a:rPr>
              <a:t> </a:t>
            </a:r>
            <a:r>
              <a:rPr lang="nl-NL" dirty="0" err="1">
                <a:solidFill>
                  <a:srgbClr val="1D2362"/>
                </a:solidFill>
              </a:rPr>
              <a:t>and</a:t>
            </a:r>
            <a:r>
              <a:rPr lang="nl-NL" dirty="0">
                <a:solidFill>
                  <a:srgbClr val="1D2362"/>
                </a:solidFill>
              </a:rPr>
              <a:t> </a:t>
            </a:r>
            <a:r>
              <a:rPr lang="nl-NL" dirty="0" err="1">
                <a:solidFill>
                  <a:srgbClr val="1D2362"/>
                </a:solidFill>
              </a:rPr>
              <a:t>citizens</a:t>
            </a:r>
            <a:r>
              <a:rPr lang="nl-NL" dirty="0">
                <a:solidFill>
                  <a:srgbClr val="1D2362"/>
                </a:solidFill>
              </a:rPr>
              <a:t> </a:t>
            </a:r>
          </a:p>
          <a:p>
            <a:pPr marL="342900" indent="-342900">
              <a:buFont typeface="+mj-lt"/>
              <a:buAutoNum type="arabicPeriod"/>
            </a:pPr>
            <a:r>
              <a:rPr lang="nl-NL" dirty="0" err="1">
                <a:solidFill>
                  <a:srgbClr val="1D2362"/>
                </a:solidFill>
              </a:rPr>
              <a:t>Acceptation</a:t>
            </a:r>
            <a:r>
              <a:rPr lang="nl-NL" dirty="0">
                <a:solidFill>
                  <a:srgbClr val="1D2362"/>
                </a:solidFill>
              </a:rPr>
              <a:t> of transport </a:t>
            </a:r>
            <a:r>
              <a:rPr lang="nl-NL" dirty="0" err="1">
                <a:solidFill>
                  <a:srgbClr val="1D2362"/>
                </a:solidFill>
              </a:rPr>
              <a:t>and</a:t>
            </a:r>
            <a:r>
              <a:rPr lang="nl-NL" dirty="0">
                <a:solidFill>
                  <a:srgbClr val="1D2362"/>
                </a:solidFill>
              </a:rPr>
              <a:t> processing of large </a:t>
            </a:r>
            <a:r>
              <a:rPr lang="nl-NL" dirty="0" err="1">
                <a:solidFill>
                  <a:srgbClr val="1D2362"/>
                </a:solidFill>
              </a:rPr>
              <a:t>quantities</a:t>
            </a:r>
            <a:r>
              <a:rPr lang="nl-NL" dirty="0">
                <a:solidFill>
                  <a:srgbClr val="1D2362"/>
                </a:solidFill>
              </a:rPr>
              <a:t> of waste (NIMBY)</a:t>
            </a:r>
          </a:p>
          <a:p>
            <a:pPr marL="342900" indent="-342900">
              <a:buFont typeface="+mj-lt"/>
              <a:buAutoNum type="arabicPeriod"/>
            </a:pPr>
            <a:r>
              <a:rPr lang="nl-NL" dirty="0" err="1">
                <a:solidFill>
                  <a:srgbClr val="1D2362"/>
                </a:solidFill>
              </a:rPr>
              <a:t>Qualification</a:t>
            </a:r>
            <a:r>
              <a:rPr lang="nl-NL" dirty="0">
                <a:solidFill>
                  <a:srgbClr val="1D2362"/>
                </a:solidFill>
              </a:rPr>
              <a:t>: waste </a:t>
            </a:r>
            <a:r>
              <a:rPr lang="nl-NL" dirty="0" err="1">
                <a:solidFill>
                  <a:srgbClr val="1D2362"/>
                </a:solidFill>
              </a:rPr>
              <a:t>processes</a:t>
            </a:r>
            <a:r>
              <a:rPr lang="nl-NL" dirty="0">
                <a:solidFill>
                  <a:srgbClr val="1D2362"/>
                </a:solidFill>
              </a:rPr>
              <a:t> </a:t>
            </a:r>
            <a:r>
              <a:rPr lang="nl-NL" dirty="0" err="1">
                <a:solidFill>
                  <a:srgbClr val="1D2362"/>
                </a:solidFill>
              </a:rPr>
              <a:t>need</a:t>
            </a:r>
            <a:r>
              <a:rPr lang="nl-NL" dirty="0">
                <a:solidFill>
                  <a:srgbClr val="1D2362"/>
                </a:solidFill>
              </a:rPr>
              <a:t> </a:t>
            </a:r>
            <a:r>
              <a:rPr lang="nl-NL" dirty="0" err="1">
                <a:solidFill>
                  <a:srgbClr val="1D2362"/>
                </a:solidFill>
              </a:rPr>
              <a:t>to</a:t>
            </a:r>
            <a:r>
              <a:rPr lang="nl-NL" dirty="0">
                <a:solidFill>
                  <a:srgbClr val="1D2362"/>
                </a:solidFill>
              </a:rPr>
              <a:t> </a:t>
            </a:r>
            <a:r>
              <a:rPr lang="nl-NL" dirty="0" err="1">
                <a:solidFill>
                  <a:srgbClr val="1D2362"/>
                </a:solidFill>
              </a:rPr>
              <a:t>be</a:t>
            </a:r>
            <a:r>
              <a:rPr lang="nl-NL" dirty="0">
                <a:solidFill>
                  <a:srgbClr val="1D2362"/>
                </a:solidFill>
              </a:rPr>
              <a:t> </a:t>
            </a:r>
            <a:r>
              <a:rPr lang="nl-NL" dirty="0" err="1">
                <a:solidFill>
                  <a:srgbClr val="1D2362"/>
                </a:solidFill>
              </a:rPr>
              <a:t>evaluated</a:t>
            </a:r>
            <a:r>
              <a:rPr lang="nl-NL" dirty="0">
                <a:solidFill>
                  <a:srgbClr val="1D2362"/>
                </a:solidFill>
              </a:rPr>
              <a:t> </a:t>
            </a:r>
            <a:r>
              <a:rPr lang="nl-NL" dirty="0" err="1">
                <a:solidFill>
                  <a:srgbClr val="1D2362"/>
                </a:solidFill>
              </a:rPr>
              <a:t>and</a:t>
            </a:r>
            <a:r>
              <a:rPr lang="nl-NL" dirty="0">
                <a:solidFill>
                  <a:srgbClr val="1D2362"/>
                </a:solidFill>
              </a:rPr>
              <a:t> </a:t>
            </a:r>
            <a:r>
              <a:rPr lang="nl-NL" dirty="0" err="1">
                <a:solidFill>
                  <a:srgbClr val="1D2362"/>
                </a:solidFill>
              </a:rPr>
              <a:t>ranked</a:t>
            </a:r>
            <a:r>
              <a:rPr lang="nl-NL" dirty="0">
                <a:solidFill>
                  <a:srgbClr val="1D2362"/>
                </a:solidFill>
              </a:rPr>
              <a:t> on efficiency </a:t>
            </a:r>
            <a:r>
              <a:rPr lang="nl-NL" dirty="0" err="1">
                <a:solidFill>
                  <a:srgbClr val="1D2362"/>
                </a:solidFill>
              </a:rPr>
              <a:t>and</a:t>
            </a:r>
            <a:r>
              <a:rPr lang="nl-NL" dirty="0">
                <a:solidFill>
                  <a:srgbClr val="1D2362"/>
                </a:solidFill>
              </a:rPr>
              <a:t> </a:t>
            </a:r>
            <a:r>
              <a:rPr lang="nl-NL" dirty="0" err="1">
                <a:solidFill>
                  <a:srgbClr val="1D2362"/>
                </a:solidFill>
              </a:rPr>
              <a:t>cost</a:t>
            </a:r>
            <a:r>
              <a:rPr lang="nl-NL" dirty="0">
                <a:solidFill>
                  <a:srgbClr val="1D2362"/>
                </a:solidFill>
              </a:rPr>
              <a:t> </a:t>
            </a:r>
            <a:r>
              <a:rPr lang="nl-NL" dirty="0" err="1">
                <a:solidFill>
                  <a:srgbClr val="1D2362"/>
                </a:solidFill>
              </a:rPr>
              <a:t>effectiveness</a:t>
            </a:r>
            <a:r>
              <a:rPr lang="nl-NL" dirty="0">
                <a:solidFill>
                  <a:srgbClr val="1D2362"/>
                </a:solidFill>
              </a:rPr>
              <a:t> on </a:t>
            </a:r>
            <a:r>
              <a:rPr lang="nl-NL" dirty="0" err="1">
                <a:solidFill>
                  <a:srgbClr val="1D2362"/>
                </a:solidFill>
              </a:rPr>
              <a:t>an</a:t>
            </a:r>
            <a:r>
              <a:rPr lang="nl-NL" dirty="0">
                <a:solidFill>
                  <a:srgbClr val="1D2362"/>
                </a:solidFill>
              </a:rPr>
              <a:t> </a:t>
            </a:r>
            <a:r>
              <a:rPr lang="nl-NL" dirty="0" err="1">
                <a:solidFill>
                  <a:srgbClr val="1D2362"/>
                </a:solidFill>
              </a:rPr>
              <a:t>equal</a:t>
            </a:r>
            <a:r>
              <a:rPr lang="nl-NL" dirty="0">
                <a:solidFill>
                  <a:srgbClr val="1D2362"/>
                </a:solidFill>
              </a:rPr>
              <a:t> basis </a:t>
            </a:r>
            <a:r>
              <a:rPr lang="nl-NL" dirty="0" err="1">
                <a:solidFill>
                  <a:srgbClr val="1D2362"/>
                </a:solidFill>
              </a:rPr>
              <a:t>and</a:t>
            </a:r>
            <a:r>
              <a:rPr lang="nl-NL" dirty="0">
                <a:solidFill>
                  <a:srgbClr val="1D2362"/>
                </a:solidFill>
              </a:rPr>
              <a:t> a </a:t>
            </a:r>
            <a:r>
              <a:rPr lang="nl-NL" dirty="0" err="1">
                <a:solidFill>
                  <a:srgbClr val="1D2362"/>
                </a:solidFill>
              </a:rPr>
              <a:t>similar</a:t>
            </a:r>
            <a:r>
              <a:rPr lang="nl-NL" dirty="0">
                <a:solidFill>
                  <a:srgbClr val="1D2362"/>
                </a:solidFill>
              </a:rPr>
              <a:t> scope (</a:t>
            </a:r>
            <a:r>
              <a:rPr lang="nl-NL" dirty="0" err="1">
                <a:solidFill>
                  <a:srgbClr val="1D2362"/>
                </a:solidFill>
              </a:rPr>
              <a:t>from</a:t>
            </a:r>
            <a:r>
              <a:rPr lang="nl-NL" dirty="0">
                <a:solidFill>
                  <a:srgbClr val="1D2362"/>
                </a:solidFill>
              </a:rPr>
              <a:t> waste-source </a:t>
            </a:r>
            <a:r>
              <a:rPr lang="nl-NL" dirty="0" err="1">
                <a:solidFill>
                  <a:srgbClr val="1D2362"/>
                </a:solidFill>
              </a:rPr>
              <a:t>until</a:t>
            </a:r>
            <a:r>
              <a:rPr lang="nl-NL" dirty="0">
                <a:solidFill>
                  <a:srgbClr val="1D2362"/>
                </a:solidFill>
              </a:rPr>
              <a:t> </a:t>
            </a:r>
            <a:r>
              <a:rPr lang="nl-NL" dirty="0" err="1">
                <a:solidFill>
                  <a:srgbClr val="1D2362"/>
                </a:solidFill>
              </a:rPr>
              <a:t>final</a:t>
            </a:r>
            <a:r>
              <a:rPr lang="nl-NL" dirty="0">
                <a:solidFill>
                  <a:srgbClr val="1D2362"/>
                </a:solidFill>
              </a:rPr>
              <a:t> processing </a:t>
            </a:r>
            <a:r>
              <a:rPr lang="nl-NL" dirty="0" err="1">
                <a:solidFill>
                  <a:srgbClr val="1D2362"/>
                </a:solidFill>
              </a:rPr>
              <a:t>including</a:t>
            </a:r>
            <a:r>
              <a:rPr lang="nl-NL" dirty="0">
                <a:solidFill>
                  <a:srgbClr val="1D2362"/>
                </a:solidFill>
              </a:rPr>
              <a:t> </a:t>
            </a:r>
            <a:r>
              <a:rPr lang="nl-NL" dirty="0" err="1">
                <a:solidFill>
                  <a:srgbClr val="1D2362"/>
                </a:solidFill>
              </a:rPr>
              <a:t>all</a:t>
            </a:r>
            <a:r>
              <a:rPr lang="nl-NL" dirty="0">
                <a:solidFill>
                  <a:srgbClr val="1D2362"/>
                </a:solidFill>
              </a:rPr>
              <a:t> </a:t>
            </a:r>
            <a:r>
              <a:rPr lang="nl-NL" dirty="0" err="1">
                <a:solidFill>
                  <a:srgbClr val="1D2362"/>
                </a:solidFill>
              </a:rPr>
              <a:t>intermediate</a:t>
            </a:r>
            <a:r>
              <a:rPr lang="nl-NL" dirty="0">
                <a:solidFill>
                  <a:srgbClr val="1D2362"/>
                </a:solidFill>
              </a:rPr>
              <a:t> </a:t>
            </a:r>
            <a:r>
              <a:rPr lang="nl-NL" dirty="0" err="1">
                <a:solidFill>
                  <a:srgbClr val="1D2362"/>
                </a:solidFill>
              </a:rPr>
              <a:t>logistics</a:t>
            </a:r>
            <a:r>
              <a:rPr lang="nl-NL" dirty="0">
                <a:solidFill>
                  <a:srgbClr val="1D2362"/>
                </a:solidFill>
              </a:rPr>
              <a:t> </a:t>
            </a:r>
            <a:r>
              <a:rPr lang="nl-NL" dirty="0" err="1">
                <a:solidFill>
                  <a:srgbClr val="1D2362"/>
                </a:solidFill>
              </a:rPr>
              <a:t>and</a:t>
            </a:r>
            <a:r>
              <a:rPr lang="nl-NL" dirty="0">
                <a:solidFill>
                  <a:srgbClr val="1D2362"/>
                </a:solidFill>
              </a:rPr>
              <a:t> handling) </a:t>
            </a:r>
          </a:p>
          <a:p>
            <a:pPr marL="342900" indent="-342900">
              <a:buFont typeface="+mj-lt"/>
              <a:buAutoNum type="arabicPeriod"/>
            </a:pPr>
            <a:endParaRPr lang="nl-NL" dirty="0"/>
          </a:p>
          <a:p>
            <a:pPr marL="342900" indent="-342900">
              <a:buFont typeface="+mj-lt"/>
              <a:buAutoNum type="arabicPeriod"/>
            </a:pPr>
            <a:endParaRPr lang="nl-NL" dirty="0"/>
          </a:p>
        </p:txBody>
      </p:sp>
    </p:spTree>
    <p:extLst>
      <p:ext uri="{BB962C8B-B14F-4D97-AF65-F5344CB8AC3E}">
        <p14:creationId xmlns:p14="http://schemas.microsoft.com/office/powerpoint/2010/main" val="2921654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2FB6C-24D7-4226-99F1-9D42DB6D2D4A}"/>
              </a:ext>
            </a:extLst>
          </p:cNvPr>
          <p:cNvSpPr>
            <a:spLocks noGrp="1"/>
          </p:cNvSpPr>
          <p:nvPr>
            <p:ph type="title"/>
          </p:nvPr>
        </p:nvSpPr>
        <p:spPr>
          <a:xfrm>
            <a:off x="1299883" y="1628729"/>
            <a:ext cx="9233646" cy="3600543"/>
          </a:xfrm>
        </p:spPr>
        <p:txBody>
          <a:bodyPr/>
          <a:lstStyle/>
          <a:p>
            <a:r>
              <a:rPr lang="nl-NL" dirty="0"/>
              <a:t>On </a:t>
            </a:r>
            <a:r>
              <a:rPr lang="nl-NL" dirty="0" err="1"/>
              <a:t>the</a:t>
            </a:r>
            <a:r>
              <a:rPr lang="nl-NL" dirty="0"/>
              <a:t> way </a:t>
            </a:r>
            <a:r>
              <a:rPr lang="nl-NL" dirty="0" err="1"/>
              <a:t>to</a:t>
            </a:r>
            <a:r>
              <a:rPr lang="nl-NL" dirty="0"/>
              <a:t> 2025!</a:t>
            </a:r>
          </a:p>
        </p:txBody>
      </p:sp>
    </p:spTree>
    <p:extLst>
      <p:ext uri="{BB962C8B-B14F-4D97-AF65-F5344CB8AC3E}">
        <p14:creationId xmlns:p14="http://schemas.microsoft.com/office/powerpoint/2010/main" val="13094995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a:extLst>
              <a:ext uri="{FF2B5EF4-FFF2-40B4-BE49-F238E27FC236}">
                <a16:creationId xmlns:a16="http://schemas.microsoft.com/office/drawing/2014/main" id="{E47A1DE5-E592-4D0F-83E4-B89CDE0A55A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2865" y="5586835"/>
            <a:ext cx="917117" cy="924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9C032BBE-F17B-45C6-94AC-8E73D4904515}"/>
              </a:ext>
            </a:extLst>
          </p:cNvPr>
          <p:cNvSpPr txBox="1"/>
          <p:nvPr/>
        </p:nvSpPr>
        <p:spPr>
          <a:xfrm>
            <a:off x="2043953" y="5586835"/>
            <a:ext cx="4455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frank.schaap@chemelot.nl</a:t>
            </a:r>
            <a:endPar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+31 6 20446762</a:t>
            </a:r>
          </a:p>
        </p:txBody>
      </p:sp>
    </p:spTree>
    <p:extLst>
      <p:ext uri="{BB962C8B-B14F-4D97-AF65-F5344CB8AC3E}">
        <p14:creationId xmlns:p14="http://schemas.microsoft.com/office/powerpoint/2010/main" val="3528633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B9DF8-EEB9-4057-A470-81C7836A850F}"/>
              </a:ext>
            </a:extLst>
          </p:cNvPr>
          <p:cNvSpPr>
            <a:spLocks noGrp="1"/>
          </p:cNvSpPr>
          <p:nvPr>
            <p:ph type="title"/>
          </p:nvPr>
        </p:nvSpPr>
        <p:spPr>
          <a:xfrm>
            <a:off x="921663" y="4831604"/>
            <a:ext cx="3337587" cy="1236519"/>
          </a:xfrm>
        </p:spPr>
        <p:txBody>
          <a:bodyPr>
            <a:normAutofit fontScale="90000"/>
          </a:bodyPr>
          <a:lstStyle/>
          <a:p>
            <a:r>
              <a:rPr lang="nl-NL" dirty="0">
                <a:latin typeface="+mn-lt"/>
              </a:rPr>
              <a:t>Center of ARRRA</a:t>
            </a:r>
            <a:br>
              <a:rPr lang="nl-NL" dirty="0">
                <a:latin typeface="+mn-lt"/>
              </a:rPr>
            </a:br>
            <a:r>
              <a:rPr lang="nl-NL" sz="2800" dirty="0">
                <a:latin typeface="+mn-lt"/>
              </a:rPr>
              <a:t>40% of </a:t>
            </a:r>
            <a:r>
              <a:rPr lang="nl-NL" sz="2800" dirty="0" err="1">
                <a:latin typeface="+mn-lt"/>
              </a:rPr>
              <a:t>chemical</a:t>
            </a:r>
            <a:r>
              <a:rPr lang="nl-NL" sz="2800" dirty="0">
                <a:latin typeface="+mn-lt"/>
              </a:rPr>
              <a:t> </a:t>
            </a:r>
            <a:r>
              <a:rPr lang="nl-NL" sz="2800" dirty="0" err="1">
                <a:latin typeface="+mn-lt"/>
              </a:rPr>
              <a:t>production</a:t>
            </a:r>
            <a:r>
              <a:rPr lang="nl-NL" sz="2800" dirty="0">
                <a:latin typeface="+mn-lt"/>
              </a:rPr>
              <a:t> in EU</a:t>
            </a:r>
            <a:endParaRPr lang="en-US" sz="3200" dirty="0"/>
          </a:p>
        </p:txBody>
      </p:sp>
      <p:pic>
        <p:nvPicPr>
          <p:cNvPr id="5" name="Content Placeholder 4">
            <a:extLst>
              <a:ext uri="{FF2B5EF4-FFF2-40B4-BE49-F238E27FC236}">
                <a16:creationId xmlns:a16="http://schemas.microsoft.com/office/drawing/2014/main" id="{9994D493-2819-41F5-B353-D2564D9F842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35984"/>
          <a:stretch/>
        </p:blipFill>
        <p:spPr>
          <a:xfrm>
            <a:off x="5327915" y="971"/>
            <a:ext cx="6912768" cy="6857029"/>
          </a:xfrm>
        </p:spPr>
      </p:pic>
      <p:sp>
        <p:nvSpPr>
          <p:cNvPr id="6" name="Oval 5">
            <a:extLst>
              <a:ext uri="{FF2B5EF4-FFF2-40B4-BE49-F238E27FC236}">
                <a16:creationId xmlns:a16="http://schemas.microsoft.com/office/drawing/2014/main" id="{CD79F4E5-5FC8-439C-B4DF-039D96C6D1FE}"/>
              </a:ext>
            </a:extLst>
          </p:cNvPr>
          <p:cNvSpPr/>
          <p:nvPr/>
        </p:nvSpPr>
        <p:spPr>
          <a:xfrm>
            <a:off x="8304245" y="4389107"/>
            <a:ext cx="576064" cy="57606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1691188F-4DA1-45BA-820D-DFFC90DEB9E3}"/>
              </a:ext>
            </a:extLst>
          </p:cNvPr>
          <p:cNvSpPr txBox="1"/>
          <p:nvPr/>
        </p:nvSpPr>
        <p:spPr>
          <a:xfrm>
            <a:off x="9217152" y="4462272"/>
            <a:ext cx="996696" cy="369332"/>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white"/>
                </a:solidFill>
                <a:effectLst/>
                <a:uLnTx/>
                <a:uFillTx/>
                <a:latin typeface="Calibri" panose="020F0502020204030204"/>
                <a:ea typeface="+mn-ea"/>
                <a:cs typeface="+mn-cs"/>
              </a:rPr>
              <a:t>Cologne</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92DC914-7C54-476A-BF18-AA4169893EC5}"/>
              </a:ext>
            </a:extLst>
          </p:cNvPr>
          <p:cNvSpPr txBox="1"/>
          <p:nvPr/>
        </p:nvSpPr>
        <p:spPr>
          <a:xfrm>
            <a:off x="7059168" y="5918937"/>
            <a:ext cx="996696" cy="369332"/>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white"/>
                </a:solidFill>
                <a:effectLst/>
                <a:uLnTx/>
                <a:uFillTx/>
                <a:latin typeface="Calibri" panose="020F0502020204030204"/>
                <a:ea typeface="+mn-ea"/>
                <a:cs typeface="+mn-cs"/>
              </a:rPr>
              <a:t>Paris</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A420D932-0BDA-43A5-BAE3-C527E6888935}"/>
              </a:ext>
            </a:extLst>
          </p:cNvPr>
          <p:cNvSpPr txBox="1"/>
          <p:nvPr/>
        </p:nvSpPr>
        <p:spPr>
          <a:xfrm>
            <a:off x="10018776" y="5337048"/>
            <a:ext cx="1164336" cy="369332"/>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white"/>
                </a:solidFill>
                <a:effectLst/>
                <a:uLnTx/>
                <a:uFillTx/>
                <a:latin typeface="Calibri" panose="020F0502020204030204"/>
                <a:ea typeface="+mn-ea"/>
                <a:cs typeface="+mn-cs"/>
              </a:rPr>
              <a:t>Frankfurt</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09819096-12C3-414A-B74E-FD9F4671FA80}"/>
              </a:ext>
            </a:extLst>
          </p:cNvPr>
          <p:cNvSpPr txBox="1"/>
          <p:nvPr/>
        </p:nvSpPr>
        <p:spPr>
          <a:xfrm>
            <a:off x="7625318" y="3406863"/>
            <a:ext cx="1357853" cy="369332"/>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white"/>
                </a:solidFill>
                <a:effectLst/>
                <a:uLnTx/>
                <a:uFillTx/>
                <a:latin typeface="Calibri" panose="020F0502020204030204"/>
                <a:ea typeface="+mn-ea"/>
                <a:cs typeface="+mn-cs"/>
              </a:rPr>
              <a:t>Rotterdam</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19BE556E-49D4-4CCD-AA19-E169F5BFE367}"/>
              </a:ext>
            </a:extLst>
          </p:cNvPr>
          <p:cNvSpPr txBox="1"/>
          <p:nvPr/>
        </p:nvSpPr>
        <p:spPr>
          <a:xfrm>
            <a:off x="9086087" y="3819144"/>
            <a:ext cx="1264921" cy="369332"/>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err="1">
                <a:ln>
                  <a:noFill/>
                </a:ln>
                <a:solidFill>
                  <a:prstClr val="white"/>
                </a:solidFill>
                <a:effectLst/>
                <a:uLnTx/>
                <a:uFillTx/>
                <a:latin typeface="Calibri" panose="020F0502020204030204"/>
                <a:ea typeface="+mn-ea"/>
                <a:cs typeface="+mn-cs"/>
              </a:rPr>
              <a:t>Dusseldorf</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4F0E3C46-550F-4150-8404-2794576F86FC}"/>
              </a:ext>
            </a:extLst>
          </p:cNvPr>
          <p:cNvSpPr txBox="1"/>
          <p:nvPr/>
        </p:nvSpPr>
        <p:spPr>
          <a:xfrm>
            <a:off x="6298727" y="4272064"/>
            <a:ext cx="1112450" cy="369332"/>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err="1">
                <a:ln>
                  <a:noFill/>
                </a:ln>
                <a:solidFill>
                  <a:prstClr val="white"/>
                </a:solidFill>
                <a:effectLst/>
                <a:uLnTx/>
                <a:uFillTx/>
                <a:latin typeface="Calibri" panose="020F0502020204030204"/>
                <a:ea typeface="+mn-ea"/>
                <a:cs typeface="+mn-cs"/>
              </a:rPr>
              <a:t>Antwerp</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B16EE20-BEEF-4935-BABF-61F43A07E5AF}"/>
              </a:ext>
            </a:extLst>
          </p:cNvPr>
          <p:cNvPicPr>
            <a:picLocks noChangeAspect="1"/>
          </p:cNvPicPr>
          <p:nvPr/>
        </p:nvPicPr>
        <p:blipFill>
          <a:blip r:embed="rId3"/>
          <a:stretch>
            <a:fillRect/>
          </a:stretch>
        </p:blipFill>
        <p:spPr>
          <a:xfrm>
            <a:off x="1420417" y="894962"/>
            <a:ext cx="2401620" cy="1868761"/>
          </a:xfrm>
          <a:prstGeom prst="rect">
            <a:avLst/>
          </a:prstGeom>
        </p:spPr>
      </p:pic>
      <p:pic>
        <p:nvPicPr>
          <p:cNvPr id="8" name="Picture 7">
            <a:extLst>
              <a:ext uri="{FF2B5EF4-FFF2-40B4-BE49-F238E27FC236}">
                <a16:creationId xmlns:a16="http://schemas.microsoft.com/office/drawing/2014/main" id="{095DF11F-0AF1-4A49-AA06-B155140AB62C}"/>
              </a:ext>
            </a:extLst>
          </p:cNvPr>
          <p:cNvPicPr>
            <a:picLocks noChangeAspect="1"/>
          </p:cNvPicPr>
          <p:nvPr/>
        </p:nvPicPr>
        <p:blipFill>
          <a:blip r:embed="rId4"/>
          <a:stretch>
            <a:fillRect/>
          </a:stretch>
        </p:blipFill>
        <p:spPr>
          <a:xfrm>
            <a:off x="898838" y="2882562"/>
            <a:ext cx="3718519" cy="701341"/>
          </a:xfrm>
          <a:prstGeom prst="rect">
            <a:avLst/>
          </a:prstGeom>
        </p:spPr>
      </p:pic>
    </p:spTree>
    <p:extLst>
      <p:ext uri="{BB962C8B-B14F-4D97-AF65-F5344CB8AC3E}">
        <p14:creationId xmlns:p14="http://schemas.microsoft.com/office/powerpoint/2010/main" val="1757834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creen Clipping">
            <a:extLst>
              <a:ext uri="{FF2B5EF4-FFF2-40B4-BE49-F238E27FC236}">
                <a16:creationId xmlns:a16="http://schemas.microsoft.com/office/drawing/2014/main" id="{6C1C2E68-B02A-4BFF-9216-7B5EE1DBA2F7}"/>
              </a:ext>
            </a:extLst>
          </p:cNvPr>
          <p:cNvPicPr>
            <a:picLocks noChangeAspect="1"/>
          </p:cNvPicPr>
          <p:nvPr/>
        </p:nvPicPr>
        <p:blipFill>
          <a:blip r:embed="rId2"/>
          <a:stretch>
            <a:fillRect/>
          </a:stretch>
        </p:blipFill>
        <p:spPr>
          <a:xfrm>
            <a:off x="10713281" y="1940311"/>
            <a:ext cx="1478717" cy="1236079"/>
          </a:xfrm>
          <a:prstGeom prst="rect">
            <a:avLst/>
          </a:prstGeom>
        </p:spPr>
      </p:pic>
      <p:sp>
        <p:nvSpPr>
          <p:cNvPr id="3" name="Footer Placeholder 2">
            <a:extLst>
              <a:ext uri="{FF2B5EF4-FFF2-40B4-BE49-F238E27FC236}">
                <a16:creationId xmlns:a16="http://schemas.microsoft.com/office/drawing/2014/main" id="{5B1B6B4B-983F-4CAE-9A41-4A48C5D52158}"/>
              </a:ext>
            </a:extLst>
          </p:cNvPr>
          <p:cNvSpPr txBox="1">
            <a:spLocks/>
          </p:cNvSpPr>
          <p:nvPr/>
        </p:nvSpPr>
        <p:spPr>
          <a:xfrm>
            <a:off x="947593" y="6336000"/>
            <a:ext cx="1247891" cy="36512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nl-NL" sz="1067" b="0" i="0" u="none" strike="noStrike" kern="1200" cap="none" spc="0" normalizeH="0" baseline="0" noProof="0">
                <a:ln>
                  <a:noFill/>
                </a:ln>
                <a:solidFill>
                  <a:srgbClr val="FFFFFF"/>
                </a:solidFill>
                <a:effectLst/>
                <a:uLnTx/>
                <a:uFillTx/>
                <a:latin typeface="Arial"/>
                <a:ea typeface="+mn-ea"/>
                <a:cs typeface="Arial"/>
              </a:rPr>
              <a:t>Brightlands Chemelot Campus</a:t>
            </a:r>
            <a:endParaRPr kumimoji="0" lang="nl-NL" sz="1067" b="0" i="0" u="none" strike="noStrike" kern="1200" cap="none" spc="0" normalizeH="0" baseline="0" noProof="0" dirty="0">
              <a:ln>
                <a:noFill/>
              </a:ln>
              <a:solidFill>
                <a:srgbClr val="FFFFFF"/>
              </a:solidFill>
              <a:effectLst/>
              <a:uLnTx/>
              <a:uFillTx/>
              <a:latin typeface="Arial"/>
              <a:ea typeface="+mn-ea"/>
              <a:cs typeface="Arial"/>
            </a:endParaRPr>
          </a:p>
        </p:txBody>
      </p:sp>
      <p:sp>
        <p:nvSpPr>
          <p:cNvPr id="4" name="Slide Number Placeholder 3">
            <a:extLst>
              <a:ext uri="{FF2B5EF4-FFF2-40B4-BE49-F238E27FC236}">
                <a16:creationId xmlns:a16="http://schemas.microsoft.com/office/drawing/2014/main" id="{01FB2A7D-F341-4139-BC85-6006C3D6D60B}"/>
              </a:ext>
            </a:extLst>
          </p:cNvPr>
          <p:cNvSpPr txBox="1">
            <a:spLocks/>
          </p:cNvSpPr>
          <p:nvPr/>
        </p:nvSpPr>
        <p:spPr>
          <a:xfrm>
            <a:off x="480000" y="6336000"/>
            <a:ext cx="398477" cy="36512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nl-NL" sz="1067" b="0" i="0" u="none" strike="noStrike" kern="1200" cap="none" spc="0" normalizeH="0" baseline="0" noProof="0">
              <a:ln>
                <a:noFill/>
              </a:ln>
              <a:solidFill>
                <a:srgbClr val="FFFFFF"/>
              </a:solidFill>
              <a:effectLst/>
              <a:uLnTx/>
              <a:uFillTx/>
              <a:latin typeface="Arial"/>
              <a:ea typeface="+mn-ea"/>
              <a:cs typeface="Arial"/>
            </a:endParaRPr>
          </a:p>
          <a:p>
            <a:pPr marL="0" marR="0" lvl="0" indent="0" algn="l" defTabSz="609585" rtl="0" eaLnBrk="1" fontAlgn="auto" latinLnBrk="0" hangingPunct="1">
              <a:lnSpc>
                <a:spcPct val="100000"/>
              </a:lnSpc>
              <a:spcBef>
                <a:spcPts val="0"/>
              </a:spcBef>
              <a:spcAft>
                <a:spcPts val="0"/>
              </a:spcAft>
              <a:buClrTx/>
              <a:buSzTx/>
              <a:buFontTx/>
              <a:buNone/>
              <a:tabLst/>
              <a:defRPr/>
            </a:pPr>
            <a:fld id="{27FB02EB-83B0-EA46-A282-7B56085E46C3}" type="slidenum">
              <a:rPr kumimoji="0" lang="nl-NL" sz="1067" b="0" i="0" u="none" strike="noStrike" kern="1200" cap="none" spc="0" normalizeH="0" baseline="0" noProof="0" smtClean="0">
                <a:ln>
                  <a:noFill/>
                </a:ln>
                <a:solidFill>
                  <a:srgbClr val="FFFFFF"/>
                </a:solidFill>
                <a:effectLst/>
                <a:uLnTx/>
                <a:uFillTx/>
                <a:latin typeface="Arial"/>
                <a:ea typeface="+mn-ea"/>
                <a:cs typeface="Arial"/>
              </a:rPr>
              <a:pPr marL="0" marR="0" lvl="0" indent="0" algn="l" defTabSz="609585" rtl="0" eaLnBrk="1" fontAlgn="auto" latinLnBrk="0" hangingPunct="1">
                <a:lnSpc>
                  <a:spcPct val="100000"/>
                </a:lnSpc>
                <a:spcBef>
                  <a:spcPts val="0"/>
                </a:spcBef>
                <a:spcAft>
                  <a:spcPts val="0"/>
                </a:spcAft>
                <a:buClrTx/>
                <a:buSzTx/>
                <a:buFontTx/>
                <a:buNone/>
                <a:tabLst/>
                <a:defRPr/>
              </a:pPr>
              <a:t>4</a:t>
            </a:fld>
            <a:endParaRPr kumimoji="0" lang="nl-NL" sz="1067" b="0" i="0" u="none" strike="noStrike" kern="1200" cap="none" spc="0" normalizeH="0" baseline="0" noProof="0" dirty="0">
              <a:ln>
                <a:noFill/>
              </a:ln>
              <a:solidFill>
                <a:srgbClr val="FFFFFF"/>
              </a:solidFill>
              <a:effectLst/>
              <a:uLnTx/>
              <a:uFillTx/>
              <a:latin typeface="Arial"/>
              <a:ea typeface="+mn-ea"/>
              <a:cs typeface="Arial"/>
            </a:endParaRPr>
          </a:p>
        </p:txBody>
      </p:sp>
      <p:pic>
        <p:nvPicPr>
          <p:cNvPr id="5" name="Picture 4">
            <a:extLst>
              <a:ext uri="{FF2B5EF4-FFF2-40B4-BE49-F238E27FC236}">
                <a16:creationId xmlns:a16="http://schemas.microsoft.com/office/drawing/2014/main" id="{68C75B32-A9C2-41E6-81CB-6E2CCB91AA8D}"/>
              </a:ext>
            </a:extLst>
          </p:cNvPr>
          <p:cNvPicPr>
            <a:picLocks noChangeAspect="1" noChangeArrowheads="1"/>
          </p:cNvPicPr>
          <p:nvPr/>
        </p:nvPicPr>
        <p:blipFill>
          <a:blip r:embed="rId3"/>
          <a:srcRect/>
          <a:stretch>
            <a:fillRect/>
          </a:stretch>
        </p:blipFill>
        <p:spPr bwMode="auto">
          <a:xfrm>
            <a:off x="0" y="23813"/>
            <a:ext cx="4133147" cy="3052766"/>
          </a:xfrm>
          <a:prstGeom prst="rect">
            <a:avLst/>
          </a:prstGeom>
          <a:noFill/>
          <a:ln>
            <a:noFill/>
          </a:ln>
          <a:effectLst>
            <a:prstShdw prst="shdw17" dist="17961" dir="2700000">
              <a:schemeClr val="bg1">
                <a:gamma/>
                <a:shade val="60000"/>
                <a:invGamma/>
              </a:schemeClr>
            </a:prst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6" name="Picture 5">
            <a:extLst>
              <a:ext uri="{FF2B5EF4-FFF2-40B4-BE49-F238E27FC236}">
                <a16:creationId xmlns:a16="http://schemas.microsoft.com/office/drawing/2014/main" id="{9AB6FCD7-6C6A-4084-A032-2C8E8F336B74}"/>
              </a:ext>
            </a:extLst>
          </p:cNvPr>
          <p:cNvPicPr>
            <a:picLocks noChangeAspect="1" noChangeArrowheads="1"/>
          </p:cNvPicPr>
          <p:nvPr/>
        </p:nvPicPr>
        <p:blipFill>
          <a:blip r:embed="rId4"/>
          <a:srcRect/>
          <a:stretch>
            <a:fillRect/>
          </a:stretch>
        </p:blipFill>
        <p:spPr bwMode="auto">
          <a:xfrm>
            <a:off x="6771276" y="4772025"/>
            <a:ext cx="3321051" cy="2078039"/>
          </a:xfrm>
          <a:prstGeom prst="rect">
            <a:avLst/>
          </a:prstGeom>
          <a:noFill/>
          <a:ln>
            <a:noFill/>
          </a:ln>
          <a:effectLst>
            <a:prstShdw prst="shdw17" dist="17961" dir="2700000">
              <a:schemeClr val="bg1">
                <a:gamma/>
                <a:shade val="60000"/>
                <a:invGamma/>
              </a:schemeClr>
            </a:prst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8" name="Picture 8">
            <a:extLst>
              <a:ext uri="{FF2B5EF4-FFF2-40B4-BE49-F238E27FC236}">
                <a16:creationId xmlns:a16="http://schemas.microsoft.com/office/drawing/2014/main" id="{F4A4DF1C-B7B0-4BC3-B6A6-4A333129DFE5}"/>
              </a:ext>
            </a:extLst>
          </p:cNvPr>
          <p:cNvPicPr>
            <a:picLocks noChangeAspect="1" noChangeArrowheads="1"/>
          </p:cNvPicPr>
          <p:nvPr/>
        </p:nvPicPr>
        <p:blipFill>
          <a:blip r:embed="rId5"/>
          <a:srcRect/>
          <a:stretch>
            <a:fillRect/>
          </a:stretch>
        </p:blipFill>
        <p:spPr bwMode="auto">
          <a:xfrm>
            <a:off x="-7847" y="2251189"/>
            <a:ext cx="3417888" cy="2205039"/>
          </a:xfrm>
          <a:prstGeom prst="rect">
            <a:avLst/>
          </a:prstGeom>
          <a:noFill/>
          <a:ln>
            <a:noFill/>
          </a:ln>
          <a:effectLst>
            <a:prstShdw prst="shdw17" dist="17961" dir="2700000">
              <a:schemeClr val="bg1">
                <a:gamma/>
                <a:shade val="60000"/>
                <a:invGamma/>
              </a:schemeClr>
            </a:prst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9" name="Picture 9">
            <a:extLst>
              <a:ext uri="{FF2B5EF4-FFF2-40B4-BE49-F238E27FC236}">
                <a16:creationId xmlns:a16="http://schemas.microsoft.com/office/drawing/2014/main" id="{09807D46-DE36-4CCF-AFFF-BADC908839E1}"/>
              </a:ext>
            </a:extLst>
          </p:cNvPr>
          <p:cNvPicPr>
            <a:picLocks noChangeAspect="1" noChangeArrowheads="1"/>
          </p:cNvPicPr>
          <p:nvPr/>
        </p:nvPicPr>
        <p:blipFill>
          <a:blip r:embed="rId6"/>
          <a:srcRect/>
          <a:stretch>
            <a:fillRect/>
          </a:stretch>
        </p:blipFill>
        <p:spPr bwMode="auto">
          <a:xfrm>
            <a:off x="3070698" y="5027613"/>
            <a:ext cx="3685970" cy="1822451"/>
          </a:xfrm>
          <a:prstGeom prst="rect">
            <a:avLst/>
          </a:prstGeom>
          <a:noFill/>
          <a:ln>
            <a:noFill/>
          </a:ln>
          <a:effectLst>
            <a:prstShdw prst="shdw17" dist="17961" dir="2700000">
              <a:schemeClr val="bg1">
                <a:gamma/>
                <a:shade val="60000"/>
                <a:invGamma/>
              </a:schemeClr>
            </a:prst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12" name="Picture 12">
            <a:extLst>
              <a:ext uri="{FF2B5EF4-FFF2-40B4-BE49-F238E27FC236}">
                <a16:creationId xmlns:a16="http://schemas.microsoft.com/office/drawing/2014/main" id="{860E0092-FEBD-47AC-B44C-F6FA3260D93C}"/>
              </a:ext>
            </a:extLst>
          </p:cNvPr>
          <p:cNvPicPr>
            <a:picLocks noChangeAspect="1" noChangeArrowheads="1"/>
          </p:cNvPicPr>
          <p:nvPr/>
        </p:nvPicPr>
        <p:blipFill>
          <a:blip r:embed="rId7"/>
          <a:srcRect/>
          <a:stretch>
            <a:fillRect/>
          </a:stretch>
        </p:blipFill>
        <p:spPr bwMode="auto">
          <a:xfrm>
            <a:off x="6377577" y="-17462"/>
            <a:ext cx="1930400" cy="1616075"/>
          </a:xfrm>
          <a:prstGeom prst="rect">
            <a:avLst/>
          </a:prstGeom>
          <a:noFill/>
          <a:ln>
            <a:noFill/>
          </a:ln>
          <a:effectLst>
            <a:prstShdw prst="shdw17" dist="17961" dir="2700000">
              <a:schemeClr val="bg1">
                <a:gamma/>
                <a:shade val="60000"/>
                <a:invGamma/>
              </a:schemeClr>
            </a:prst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13" name="Picture 13">
            <a:extLst>
              <a:ext uri="{FF2B5EF4-FFF2-40B4-BE49-F238E27FC236}">
                <a16:creationId xmlns:a16="http://schemas.microsoft.com/office/drawing/2014/main" id="{748B1947-7121-4734-8165-CEF7B1EE32D4}"/>
              </a:ext>
            </a:extLst>
          </p:cNvPr>
          <p:cNvPicPr>
            <a:picLocks noChangeAspect="1" noChangeArrowheads="1"/>
          </p:cNvPicPr>
          <p:nvPr/>
        </p:nvPicPr>
        <p:blipFill>
          <a:blip r:embed="rId8"/>
          <a:srcRect/>
          <a:stretch>
            <a:fillRect/>
          </a:stretch>
        </p:blipFill>
        <p:spPr bwMode="auto">
          <a:xfrm>
            <a:off x="4161429" y="3739"/>
            <a:ext cx="2254251" cy="1691246"/>
          </a:xfrm>
          <a:prstGeom prst="rect">
            <a:avLst/>
          </a:prstGeom>
          <a:noFill/>
          <a:ln>
            <a:noFill/>
          </a:ln>
          <a:effectLst>
            <a:prstShdw prst="shdw17" dist="17961" dir="2700000">
              <a:schemeClr val="bg1">
                <a:gamma/>
                <a:shade val="60000"/>
                <a:invGamma/>
              </a:schemeClr>
            </a:prst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14" name="Picture 13">
            <a:extLst>
              <a:ext uri="{FF2B5EF4-FFF2-40B4-BE49-F238E27FC236}">
                <a16:creationId xmlns:a16="http://schemas.microsoft.com/office/drawing/2014/main" id="{DD427B21-9615-4ACB-AB5F-A848D1EC8DF4}"/>
              </a:ext>
            </a:extLst>
          </p:cNvPr>
          <p:cNvPicPr>
            <a:picLocks noChangeAspect="1" noChangeArrowheads="1"/>
          </p:cNvPicPr>
          <p:nvPr/>
        </p:nvPicPr>
        <p:blipFill>
          <a:blip r:embed="rId9"/>
          <a:srcRect/>
          <a:stretch>
            <a:fillRect/>
          </a:stretch>
        </p:blipFill>
        <p:spPr bwMode="auto">
          <a:xfrm>
            <a:off x="4161429" y="1719263"/>
            <a:ext cx="2254251" cy="1568451"/>
          </a:xfrm>
          <a:prstGeom prst="rect">
            <a:avLst/>
          </a:prstGeom>
          <a:noFill/>
          <a:ln>
            <a:noFill/>
          </a:ln>
          <a:effectLst>
            <a:prstShdw prst="shdw17" dist="17961" dir="2700000">
              <a:schemeClr val="bg1">
                <a:gamma/>
                <a:shade val="60000"/>
                <a:invGamma/>
              </a:schemeClr>
            </a:prst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15" name="Picture 17">
            <a:extLst>
              <a:ext uri="{FF2B5EF4-FFF2-40B4-BE49-F238E27FC236}">
                <a16:creationId xmlns:a16="http://schemas.microsoft.com/office/drawing/2014/main" id="{F70ED05D-0E70-4256-AC14-0B70947CEF52}"/>
              </a:ext>
            </a:extLst>
          </p:cNvPr>
          <p:cNvPicPr>
            <a:picLocks noChangeAspect="1" noChangeArrowheads="1"/>
          </p:cNvPicPr>
          <p:nvPr/>
        </p:nvPicPr>
        <p:blipFill>
          <a:blip r:embed="rId10"/>
          <a:srcRect/>
          <a:stretch>
            <a:fillRect/>
          </a:stretch>
        </p:blipFill>
        <p:spPr bwMode="auto">
          <a:xfrm>
            <a:off x="6414090" y="1598612"/>
            <a:ext cx="1893887" cy="1713379"/>
          </a:xfrm>
          <a:prstGeom prst="rect">
            <a:avLst/>
          </a:prstGeom>
          <a:noFill/>
          <a:ln>
            <a:noFill/>
          </a:ln>
          <a:effectLst>
            <a:prstShdw prst="shdw17" dist="17961" dir="2700000">
              <a:schemeClr val="bg1">
                <a:gamma/>
                <a:shade val="60000"/>
                <a:invGamma/>
              </a:schemeClr>
            </a:prst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16" name="Picture 20">
            <a:extLst>
              <a:ext uri="{FF2B5EF4-FFF2-40B4-BE49-F238E27FC236}">
                <a16:creationId xmlns:a16="http://schemas.microsoft.com/office/drawing/2014/main" id="{BC82C544-72B8-44B9-9B6E-248DEA428BC2}"/>
              </a:ext>
            </a:extLst>
          </p:cNvPr>
          <p:cNvPicPr>
            <a:picLocks noChangeAspect="1" noChangeArrowheads="1"/>
          </p:cNvPicPr>
          <p:nvPr/>
        </p:nvPicPr>
        <p:blipFill>
          <a:blip r:embed="rId11"/>
          <a:srcRect/>
          <a:stretch>
            <a:fillRect/>
          </a:stretch>
        </p:blipFill>
        <p:spPr bwMode="auto">
          <a:xfrm>
            <a:off x="2764541" y="3087692"/>
            <a:ext cx="1397754" cy="2018353"/>
          </a:xfrm>
          <a:prstGeom prst="rect">
            <a:avLst/>
          </a:prstGeom>
          <a:noFill/>
          <a:ln>
            <a:noFill/>
          </a:ln>
          <a:effectLst>
            <a:prstShdw prst="shdw17" dist="17961" dir="2700000">
              <a:schemeClr val="bg1">
                <a:gamma/>
                <a:shade val="60000"/>
                <a:invGamma/>
              </a:schemeClr>
            </a:prst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
        <p:nvSpPr>
          <p:cNvPr id="17" name="TextBox 16">
            <a:extLst>
              <a:ext uri="{FF2B5EF4-FFF2-40B4-BE49-F238E27FC236}">
                <a16:creationId xmlns:a16="http://schemas.microsoft.com/office/drawing/2014/main" id="{893F0737-9C5E-439B-A9E2-6661C29C5401}"/>
              </a:ext>
            </a:extLst>
          </p:cNvPr>
          <p:cNvSpPr txBox="1"/>
          <p:nvPr/>
        </p:nvSpPr>
        <p:spPr>
          <a:xfrm>
            <a:off x="8334465" y="186609"/>
            <a:ext cx="3884023" cy="1077218"/>
          </a:xfrm>
          <a:prstGeom prst="rect">
            <a:avLst/>
          </a:prstGeom>
          <a:solidFill>
            <a:schemeClr val="bg1"/>
          </a:solid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dirty="0">
                <a:ln>
                  <a:noFill/>
                </a:ln>
                <a:solidFill>
                  <a:prstClr val="black"/>
                </a:solidFill>
                <a:effectLst/>
                <a:uLnTx/>
                <a:uFillTx/>
                <a:latin typeface="Calibri"/>
                <a:ea typeface="+mn-ea"/>
                <a:cs typeface="+mn-cs"/>
              </a:rPr>
              <a:t> </a:t>
            </a:r>
            <a:r>
              <a:rPr kumimoji="0" lang="nl-NL" sz="3200" b="1" i="0" u="none" strike="noStrike" kern="1200" cap="none" spc="0" normalizeH="0" baseline="0" noProof="0" dirty="0">
                <a:ln>
                  <a:noFill/>
                </a:ln>
                <a:solidFill>
                  <a:prstClr val="black"/>
                </a:solidFill>
                <a:effectLst/>
                <a:uLnTx/>
                <a:uFillTx/>
                <a:latin typeface="Calibri"/>
                <a:ea typeface="+mn-ea"/>
                <a:cs typeface="+mn-cs"/>
              </a:rPr>
              <a:t>Global leading valuechains</a:t>
            </a:r>
          </a:p>
        </p:txBody>
      </p:sp>
      <p:pic>
        <p:nvPicPr>
          <p:cNvPr id="18" name="Picture 17" descr="Screen Clipping">
            <a:extLst>
              <a:ext uri="{FF2B5EF4-FFF2-40B4-BE49-F238E27FC236}">
                <a16:creationId xmlns:a16="http://schemas.microsoft.com/office/drawing/2014/main" id="{8C88A09E-3B5C-457D-9B35-D642CEEACD2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61429" y="3287714"/>
            <a:ext cx="3299148" cy="1807984"/>
          </a:xfrm>
          <a:prstGeom prst="rect">
            <a:avLst/>
          </a:prstGeom>
        </p:spPr>
      </p:pic>
      <p:pic>
        <p:nvPicPr>
          <p:cNvPr id="7" name="Picture 7">
            <a:extLst>
              <a:ext uri="{FF2B5EF4-FFF2-40B4-BE49-F238E27FC236}">
                <a16:creationId xmlns:a16="http://schemas.microsoft.com/office/drawing/2014/main" id="{1A1B3385-6F3B-48A1-9FA9-A2F10F710C10}"/>
              </a:ext>
            </a:extLst>
          </p:cNvPr>
          <p:cNvPicPr>
            <a:picLocks noChangeAspect="1" noChangeArrowheads="1"/>
          </p:cNvPicPr>
          <p:nvPr/>
        </p:nvPicPr>
        <p:blipFill>
          <a:blip r:embed="rId13"/>
          <a:srcRect/>
          <a:stretch>
            <a:fillRect/>
          </a:stretch>
        </p:blipFill>
        <p:spPr bwMode="auto">
          <a:xfrm>
            <a:off x="-18732" y="4479828"/>
            <a:ext cx="3098007" cy="2395203"/>
          </a:xfrm>
          <a:prstGeom prst="rect">
            <a:avLst/>
          </a:prstGeom>
          <a:noFill/>
          <a:ln>
            <a:noFill/>
          </a:ln>
          <a:effectLst>
            <a:prstShdw prst="shdw17" dist="17961" dir="2700000">
              <a:schemeClr val="bg1">
                <a:gamma/>
                <a:shade val="60000"/>
                <a:invGamma/>
              </a:schemeClr>
            </a:prst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19" name="Picture 18">
            <a:extLst>
              <a:ext uri="{FF2B5EF4-FFF2-40B4-BE49-F238E27FC236}">
                <a16:creationId xmlns:a16="http://schemas.microsoft.com/office/drawing/2014/main" id="{D44E4846-51AA-434F-BFDD-8FDACE92125F}"/>
              </a:ext>
            </a:extLst>
          </p:cNvPr>
          <p:cNvPicPr>
            <a:picLocks noChangeAspect="1"/>
          </p:cNvPicPr>
          <p:nvPr/>
        </p:nvPicPr>
        <p:blipFill>
          <a:blip r:embed="rId14"/>
          <a:stretch>
            <a:fillRect/>
          </a:stretch>
        </p:blipFill>
        <p:spPr>
          <a:xfrm>
            <a:off x="10223628" y="5186109"/>
            <a:ext cx="1968371" cy="1505458"/>
          </a:xfrm>
          <a:prstGeom prst="rect">
            <a:avLst/>
          </a:prstGeom>
        </p:spPr>
      </p:pic>
      <p:pic>
        <p:nvPicPr>
          <p:cNvPr id="21" name="Picture 20" descr="Screen Clipping">
            <a:extLst>
              <a:ext uri="{FF2B5EF4-FFF2-40B4-BE49-F238E27FC236}">
                <a16:creationId xmlns:a16="http://schemas.microsoft.com/office/drawing/2014/main" id="{FDB223A6-2043-4D77-B5AE-DA6899B45BB0}"/>
              </a:ext>
            </a:extLst>
          </p:cNvPr>
          <p:cNvPicPr>
            <a:picLocks noChangeAspect="1"/>
          </p:cNvPicPr>
          <p:nvPr/>
        </p:nvPicPr>
        <p:blipFill>
          <a:blip r:embed="rId15"/>
          <a:stretch>
            <a:fillRect/>
          </a:stretch>
        </p:blipFill>
        <p:spPr>
          <a:xfrm>
            <a:off x="7481656" y="3287713"/>
            <a:ext cx="1773855" cy="1796739"/>
          </a:xfrm>
          <a:prstGeom prst="rect">
            <a:avLst/>
          </a:prstGeom>
        </p:spPr>
      </p:pic>
      <p:pic>
        <p:nvPicPr>
          <p:cNvPr id="23" name="Picture 22" descr="Screen Clipping">
            <a:extLst>
              <a:ext uri="{FF2B5EF4-FFF2-40B4-BE49-F238E27FC236}">
                <a16:creationId xmlns:a16="http://schemas.microsoft.com/office/drawing/2014/main" id="{B07F5B90-4C91-44B6-8A31-72BF0FF6604C}"/>
              </a:ext>
            </a:extLst>
          </p:cNvPr>
          <p:cNvPicPr>
            <a:picLocks noChangeAspect="1"/>
          </p:cNvPicPr>
          <p:nvPr/>
        </p:nvPicPr>
        <p:blipFill>
          <a:blip r:embed="rId16"/>
          <a:stretch>
            <a:fillRect/>
          </a:stretch>
        </p:blipFill>
        <p:spPr>
          <a:xfrm>
            <a:off x="9276590" y="3142395"/>
            <a:ext cx="2942082" cy="1885218"/>
          </a:xfrm>
          <a:prstGeom prst="rect">
            <a:avLst/>
          </a:prstGeom>
        </p:spPr>
      </p:pic>
      <p:pic>
        <p:nvPicPr>
          <p:cNvPr id="27" name="Picture 26" descr="Screen Clipping">
            <a:extLst>
              <a:ext uri="{FF2B5EF4-FFF2-40B4-BE49-F238E27FC236}">
                <a16:creationId xmlns:a16="http://schemas.microsoft.com/office/drawing/2014/main" id="{A07D1902-4510-4202-AB8A-8CB5E7F3C99A}"/>
              </a:ext>
            </a:extLst>
          </p:cNvPr>
          <p:cNvPicPr>
            <a:picLocks noChangeAspect="1"/>
          </p:cNvPicPr>
          <p:nvPr/>
        </p:nvPicPr>
        <p:blipFill>
          <a:blip r:embed="rId17"/>
          <a:stretch>
            <a:fillRect/>
          </a:stretch>
        </p:blipFill>
        <p:spPr>
          <a:xfrm>
            <a:off x="8307977" y="1281014"/>
            <a:ext cx="2469805" cy="1992531"/>
          </a:xfrm>
          <a:prstGeom prst="rect">
            <a:avLst/>
          </a:prstGeom>
        </p:spPr>
      </p:pic>
      <p:pic>
        <p:nvPicPr>
          <p:cNvPr id="22" name="Picture 12" descr="10667_front_11">
            <a:extLst>
              <a:ext uri="{FF2B5EF4-FFF2-40B4-BE49-F238E27FC236}">
                <a16:creationId xmlns:a16="http://schemas.microsoft.com/office/drawing/2014/main" id="{C8FBAECC-2267-45B3-915C-FA58047C4BA0}"/>
              </a:ext>
            </a:extLst>
          </p:cNvPr>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46856" y="3943419"/>
            <a:ext cx="2308643" cy="1354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103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99E0DC-8B9A-4F57-8B45-9300BC04F6AE}"/>
              </a:ext>
            </a:extLst>
          </p:cNvPr>
          <p:cNvPicPr>
            <a:picLocks noChangeAspect="1"/>
          </p:cNvPicPr>
          <p:nvPr/>
        </p:nvPicPr>
        <p:blipFill>
          <a:blip r:embed="rId2"/>
          <a:stretch>
            <a:fillRect/>
          </a:stretch>
        </p:blipFill>
        <p:spPr>
          <a:xfrm>
            <a:off x="7472953" y="2725952"/>
            <a:ext cx="3498041" cy="1943890"/>
          </a:xfrm>
          <a:prstGeom prst="rect">
            <a:avLst/>
          </a:prstGeom>
        </p:spPr>
      </p:pic>
      <p:sp>
        <p:nvSpPr>
          <p:cNvPr id="2" name="Content Placeholder 1">
            <a:extLst>
              <a:ext uri="{FF2B5EF4-FFF2-40B4-BE49-F238E27FC236}">
                <a16:creationId xmlns:a16="http://schemas.microsoft.com/office/drawing/2014/main" id="{80307B7E-A13C-4B74-9280-E3C933E65252}"/>
              </a:ext>
            </a:extLst>
          </p:cNvPr>
          <p:cNvSpPr>
            <a:spLocks noGrp="1"/>
          </p:cNvSpPr>
          <p:nvPr>
            <p:ph idx="1"/>
          </p:nvPr>
        </p:nvSpPr>
        <p:spPr>
          <a:xfrm>
            <a:off x="618565" y="2725952"/>
            <a:ext cx="6714564" cy="2106026"/>
          </a:xfrm>
        </p:spPr>
        <p:txBody>
          <a:bodyPr>
            <a:normAutofit/>
          </a:bodyPr>
          <a:lstStyle/>
          <a:p>
            <a:pPr marL="0" indent="0">
              <a:buNone/>
            </a:pPr>
            <a:r>
              <a:rPr lang="nl-NL" sz="4000" dirty="0"/>
              <a:t>“Most safe, </a:t>
            </a:r>
            <a:r>
              <a:rPr lang="nl-NL" sz="4000" dirty="0" err="1"/>
              <a:t>sustainable</a:t>
            </a:r>
            <a:r>
              <a:rPr lang="nl-NL" sz="4000" dirty="0"/>
              <a:t> </a:t>
            </a:r>
            <a:r>
              <a:rPr lang="nl-NL" sz="4000" dirty="0" err="1"/>
              <a:t>and</a:t>
            </a:r>
            <a:r>
              <a:rPr lang="nl-NL" sz="4000" dirty="0"/>
              <a:t> </a:t>
            </a:r>
            <a:r>
              <a:rPr lang="nl-NL" sz="4000" dirty="0" err="1"/>
              <a:t>competitive</a:t>
            </a:r>
            <a:r>
              <a:rPr lang="nl-NL" sz="4000" dirty="0"/>
              <a:t> </a:t>
            </a:r>
            <a:r>
              <a:rPr lang="nl-NL" sz="4000" dirty="0" err="1"/>
              <a:t>chemical</a:t>
            </a:r>
            <a:r>
              <a:rPr lang="nl-NL" sz="4000" dirty="0"/>
              <a:t> site in Europe”</a:t>
            </a:r>
          </a:p>
        </p:txBody>
      </p:sp>
      <p:sp>
        <p:nvSpPr>
          <p:cNvPr id="3" name="Title 2">
            <a:extLst>
              <a:ext uri="{FF2B5EF4-FFF2-40B4-BE49-F238E27FC236}">
                <a16:creationId xmlns:a16="http://schemas.microsoft.com/office/drawing/2014/main" id="{80A0BEAC-2DA1-4209-837E-DD060416E3D8}"/>
              </a:ext>
            </a:extLst>
          </p:cNvPr>
          <p:cNvSpPr>
            <a:spLocks noGrp="1"/>
          </p:cNvSpPr>
          <p:nvPr>
            <p:ph type="title"/>
          </p:nvPr>
        </p:nvSpPr>
        <p:spPr>
          <a:xfrm>
            <a:off x="896471" y="1198502"/>
            <a:ext cx="9753600" cy="792344"/>
          </a:xfrm>
        </p:spPr>
        <p:txBody>
          <a:bodyPr>
            <a:normAutofit/>
          </a:bodyPr>
          <a:lstStyle/>
          <a:p>
            <a:r>
              <a:rPr lang="nl-NL" sz="4400" b="1" dirty="0"/>
              <a:t>Chemelot </a:t>
            </a:r>
            <a:r>
              <a:rPr lang="nl-NL" sz="4400" b="1" dirty="0" err="1"/>
              <a:t>vision</a:t>
            </a:r>
            <a:r>
              <a:rPr lang="nl-NL" sz="4400" b="1" dirty="0"/>
              <a:t> 2025</a:t>
            </a:r>
          </a:p>
        </p:txBody>
      </p:sp>
      <p:pic>
        <p:nvPicPr>
          <p:cNvPr id="6" name="Picture 5">
            <a:extLst>
              <a:ext uri="{FF2B5EF4-FFF2-40B4-BE49-F238E27FC236}">
                <a16:creationId xmlns:a16="http://schemas.microsoft.com/office/drawing/2014/main" id="{A0302941-DBF0-449B-9CC1-3E07481F2ED9}"/>
              </a:ext>
            </a:extLst>
          </p:cNvPr>
          <p:cNvPicPr>
            <a:picLocks noChangeAspect="1"/>
          </p:cNvPicPr>
          <p:nvPr/>
        </p:nvPicPr>
        <p:blipFill>
          <a:blip r:embed="rId3"/>
          <a:stretch>
            <a:fillRect/>
          </a:stretch>
        </p:blipFill>
        <p:spPr>
          <a:xfrm>
            <a:off x="7472953" y="5096103"/>
            <a:ext cx="4432176" cy="1761897"/>
          </a:xfrm>
          <a:prstGeom prst="rect">
            <a:avLst/>
          </a:prstGeom>
        </p:spPr>
      </p:pic>
    </p:spTree>
    <p:extLst>
      <p:ext uri="{BB962C8B-B14F-4D97-AF65-F5344CB8AC3E}">
        <p14:creationId xmlns:p14="http://schemas.microsoft.com/office/powerpoint/2010/main" val="2688953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50F0EE-53EC-4568-838D-AF1FA8F72C1F}"/>
              </a:ext>
            </a:extLst>
          </p:cNvPr>
          <p:cNvSpPr txBox="1"/>
          <p:nvPr/>
        </p:nvSpPr>
        <p:spPr>
          <a:xfrm>
            <a:off x="1910081" y="5464293"/>
            <a:ext cx="2743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1D2362"/>
                </a:solidFill>
                <a:effectLst/>
                <a:uLnTx/>
                <a:uFillTx/>
                <a:latin typeface="Calibri" panose="020F0502020204030204"/>
                <a:ea typeface="+mn-ea"/>
                <a:cs typeface="+mn-cs"/>
              </a:rPr>
              <a:t>Chemelot 2018</a:t>
            </a:r>
          </a:p>
        </p:txBody>
      </p:sp>
      <p:sp>
        <p:nvSpPr>
          <p:cNvPr id="5" name="TextBox 4">
            <a:extLst>
              <a:ext uri="{FF2B5EF4-FFF2-40B4-BE49-F238E27FC236}">
                <a16:creationId xmlns:a16="http://schemas.microsoft.com/office/drawing/2014/main" id="{01C8DC32-DD5D-4291-BACD-A1DA8268F60C}"/>
              </a:ext>
            </a:extLst>
          </p:cNvPr>
          <p:cNvSpPr txBox="1"/>
          <p:nvPr/>
        </p:nvSpPr>
        <p:spPr>
          <a:xfrm>
            <a:off x="7538720" y="5464294"/>
            <a:ext cx="2743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1D2362"/>
                </a:solidFill>
                <a:effectLst/>
                <a:uLnTx/>
                <a:uFillTx/>
                <a:latin typeface="Calibri" panose="020F0502020204030204"/>
                <a:ea typeface="+mn-ea"/>
                <a:cs typeface="+mn-cs"/>
              </a:rPr>
              <a:t>Chemelot 2050</a:t>
            </a:r>
          </a:p>
        </p:txBody>
      </p:sp>
      <p:sp>
        <p:nvSpPr>
          <p:cNvPr id="6" name="Title 2">
            <a:extLst>
              <a:ext uri="{FF2B5EF4-FFF2-40B4-BE49-F238E27FC236}">
                <a16:creationId xmlns:a16="http://schemas.microsoft.com/office/drawing/2014/main" id="{8FE560A8-D348-4941-B39B-2600FCF5AA90}"/>
              </a:ext>
            </a:extLst>
          </p:cNvPr>
          <p:cNvSpPr>
            <a:spLocks noGrp="1"/>
          </p:cNvSpPr>
          <p:nvPr>
            <p:ph type="title"/>
          </p:nvPr>
        </p:nvSpPr>
        <p:spPr>
          <a:xfrm>
            <a:off x="400378" y="478588"/>
            <a:ext cx="11281585" cy="792344"/>
          </a:xfrm>
        </p:spPr>
        <p:txBody>
          <a:bodyPr>
            <a:noAutofit/>
          </a:bodyPr>
          <a:lstStyle/>
          <a:p>
            <a:pPr algn="l"/>
            <a:r>
              <a:rPr lang="nl-NL" sz="3400" dirty="0" err="1"/>
              <a:t>Chemelot’s</a:t>
            </a:r>
            <a:r>
              <a:rPr lang="nl-NL" sz="3400" dirty="0"/>
              <a:t> development </a:t>
            </a:r>
            <a:r>
              <a:rPr lang="nl-NL" sz="3400" dirty="0" err="1"/>
              <a:t>towards</a:t>
            </a:r>
            <a:r>
              <a:rPr lang="nl-NL" sz="3400" dirty="0"/>
              <a:t> carbon </a:t>
            </a:r>
            <a:r>
              <a:rPr lang="nl-NL" sz="3400" dirty="0" err="1"/>
              <a:t>neutrality</a:t>
            </a:r>
            <a:endParaRPr lang="nl-NL" sz="3400" dirty="0"/>
          </a:p>
        </p:txBody>
      </p:sp>
      <p:pic>
        <p:nvPicPr>
          <p:cNvPr id="4" name="Picture 3">
            <a:extLst>
              <a:ext uri="{FF2B5EF4-FFF2-40B4-BE49-F238E27FC236}">
                <a16:creationId xmlns:a16="http://schemas.microsoft.com/office/drawing/2014/main" id="{0942E1A6-4A96-4F17-8825-A38DA6F34911}"/>
              </a:ext>
            </a:extLst>
          </p:cNvPr>
          <p:cNvPicPr>
            <a:picLocks noChangeAspect="1"/>
          </p:cNvPicPr>
          <p:nvPr/>
        </p:nvPicPr>
        <p:blipFill>
          <a:blip r:embed="rId3"/>
          <a:stretch>
            <a:fillRect/>
          </a:stretch>
        </p:blipFill>
        <p:spPr>
          <a:xfrm>
            <a:off x="1249431" y="2020309"/>
            <a:ext cx="4306241" cy="2817381"/>
          </a:xfrm>
          <a:prstGeom prst="rect">
            <a:avLst/>
          </a:prstGeom>
        </p:spPr>
      </p:pic>
      <p:pic>
        <p:nvPicPr>
          <p:cNvPr id="7" name="Picture 6">
            <a:extLst>
              <a:ext uri="{FF2B5EF4-FFF2-40B4-BE49-F238E27FC236}">
                <a16:creationId xmlns:a16="http://schemas.microsoft.com/office/drawing/2014/main" id="{B6999A53-E06D-430C-AB1F-7B1A4332B110}"/>
              </a:ext>
            </a:extLst>
          </p:cNvPr>
          <p:cNvPicPr>
            <a:picLocks noChangeAspect="1"/>
          </p:cNvPicPr>
          <p:nvPr/>
        </p:nvPicPr>
        <p:blipFill>
          <a:blip r:embed="rId4"/>
          <a:stretch>
            <a:fillRect/>
          </a:stretch>
        </p:blipFill>
        <p:spPr>
          <a:xfrm>
            <a:off x="6562545" y="2317172"/>
            <a:ext cx="4537630" cy="2634939"/>
          </a:xfrm>
          <a:prstGeom prst="rect">
            <a:avLst/>
          </a:prstGeom>
        </p:spPr>
      </p:pic>
      <p:sp>
        <p:nvSpPr>
          <p:cNvPr id="8" name="TextBox 7">
            <a:extLst>
              <a:ext uri="{FF2B5EF4-FFF2-40B4-BE49-F238E27FC236}">
                <a16:creationId xmlns:a16="http://schemas.microsoft.com/office/drawing/2014/main" id="{8914CDAD-87F9-423D-9895-7A04ECCDDEC4}"/>
              </a:ext>
            </a:extLst>
          </p:cNvPr>
          <p:cNvSpPr txBox="1"/>
          <p:nvPr/>
        </p:nvSpPr>
        <p:spPr>
          <a:xfrm>
            <a:off x="924791" y="1828800"/>
            <a:ext cx="1257300" cy="48837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69155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50F0EE-53EC-4568-838D-AF1FA8F72C1F}"/>
              </a:ext>
            </a:extLst>
          </p:cNvPr>
          <p:cNvSpPr txBox="1"/>
          <p:nvPr/>
        </p:nvSpPr>
        <p:spPr>
          <a:xfrm>
            <a:off x="1910081" y="5464293"/>
            <a:ext cx="2743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1D2362"/>
                </a:solidFill>
                <a:effectLst/>
                <a:uLnTx/>
                <a:uFillTx/>
                <a:latin typeface="Calibri" panose="020F0502020204030204"/>
                <a:ea typeface="+mn-ea"/>
                <a:cs typeface="+mn-cs"/>
              </a:rPr>
              <a:t>Chemelot 2018</a:t>
            </a:r>
          </a:p>
        </p:txBody>
      </p:sp>
      <p:pic>
        <p:nvPicPr>
          <p:cNvPr id="4" name="Picture 3">
            <a:extLst>
              <a:ext uri="{FF2B5EF4-FFF2-40B4-BE49-F238E27FC236}">
                <a16:creationId xmlns:a16="http://schemas.microsoft.com/office/drawing/2014/main" id="{0942E1A6-4A96-4F17-8825-A38DA6F34911}"/>
              </a:ext>
            </a:extLst>
          </p:cNvPr>
          <p:cNvPicPr>
            <a:picLocks noChangeAspect="1"/>
          </p:cNvPicPr>
          <p:nvPr/>
        </p:nvPicPr>
        <p:blipFill>
          <a:blip r:embed="rId3"/>
          <a:stretch>
            <a:fillRect/>
          </a:stretch>
        </p:blipFill>
        <p:spPr>
          <a:xfrm>
            <a:off x="1249431" y="2020309"/>
            <a:ext cx="4306241" cy="2817381"/>
          </a:xfrm>
          <a:prstGeom prst="rect">
            <a:avLst/>
          </a:prstGeom>
        </p:spPr>
      </p:pic>
      <p:pic>
        <p:nvPicPr>
          <p:cNvPr id="7" name="Picture 6">
            <a:extLst>
              <a:ext uri="{FF2B5EF4-FFF2-40B4-BE49-F238E27FC236}">
                <a16:creationId xmlns:a16="http://schemas.microsoft.com/office/drawing/2014/main" id="{B6999A53-E06D-430C-AB1F-7B1A4332B110}"/>
              </a:ext>
            </a:extLst>
          </p:cNvPr>
          <p:cNvPicPr>
            <a:picLocks noChangeAspect="1"/>
          </p:cNvPicPr>
          <p:nvPr/>
        </p:nvPicPr>
        <p:blipFill>
          <a:blip r:embed="rId4"/>
          <a:stretch>
            <a:fillRect/>
          </a:stretch>
        </p:blipFill>
        <p:spPr>
          <a:xfrm>
            <a:off x="6562545" y="2317172"/>
            <a:ext cx="4537630" cy="2634939"/>
          </a:xfrm>
          <a:prstGeom prst="rect">
            <a:avLst/>
          </a:prstGeom>
        </p:spPr>
      </p:pic>
      <p:sp>
        <p:nvSpPr>
          <p:cNvPr id="8" name="TextBox 7">
            <a:extLst>
              <a:ext uri="{FF2B5EF4-FFF2-40B4-BE49-F238E27FC236}">
                <a16:creationId xmlns:a16="http://schemas.microsoft.com/office/drawing/2014/main" id="{8914CDAD-87F9-423D-9895-7A04ECCDDEC4}"/>
              </a:ext>
            </a:extLst>
          </p:cNvPr>
          <p:cNvSpPr txBox="1"/>
          <p:nvPr/>
        </p:nvSpPr>
        <p:spPr>
          <a:xfrm>
            <a:off x="924791" y="1828800"/>
            <a:ext cx="1257300" cy="48837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5DC16E3-65AE-4DE2-8DB7-AC1B86618B2B}"/>
              </a:ext>
            </a:extLst>
          </p:cNvPr>
          <p:cNvSpPr txBox="1"/>
          <p:nvPr/>
        </p:nvSpPr>
        <p:spPr>
          <a:xfrm>
            <a:off x="9539737" y="58671"/>
            <a:ext cx="26522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Status 1 januari 2022</a:t>
            </a:r>
          </a:p>
        </p:txBody>
      </p:sp>
      <p:sp>
        <p:nvSpPr>
          <p:cNvPr id="12" name="TextBox 11">
            <a:extLst>
              <a:ext uri="{FF2B5EF4-FFF2-40B4-BE49-F238E27FC236}">
                <a16:creationId xmlns:a16="http://schemas.microsoft.com/office/drawing/2014/main" id="{B2C2FA34-BFA0-4445-BC61-8F3E55322AB8}"/>
              </a:ext>
            </a:extLst>
          </p:cNvPr>
          <p:cNvSpPr txBox="1"/>
          <p:nvPr/>
        </p:nvSpPr>
        <p:spPr>
          <a:xfrm>
            <a:off x="7048120" y="6374987"/>
            <a:ext cx="33739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Proc.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Inno</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Site infra, Waste heat</a:t>
            </a:r>
          </a:p>
        </p:txBody>
      </p:sp>
      <p:sp>
        <p:nvSpPr>
          <p:cNvPr id="13" name="TextBox 12">
            <a:extLst>
              <a:ext uri="{FF2B5EF4-FFF2-40B4-BE49-F238E27FC236}">
                <a16:creationId xmlns:a16="http://schemas.microsoft.com/office/drawing/2014/main" id="{A67014D2-EE92-4B3A-AE9D-FB141EEFCE2B}"/>
              </a:ext>
            </a:extLst>
          </p:cNvPr>
          <p:cNvSpPr txBox="1"/>
          <p:nvPr/>
        </p:nvSpPr>
        <p:spPr>
          <a:xfrm>
            <a:off x="10305121" y="5352927"/>
            <a:ext cx="531626" cy="369332"/>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9</a:t>
            </a:r>
          </a:p>
        </p:txBody>
      </p:sp>
      <p:sp>
        <p:nvSpPr>
          <p:cNvPr id="14" name="TextBox 13">
            <a:extLst>
              <a:ext uri="{FF2B5EF4-FFF2-40B4-BE49-F238E27FC236}">
                <a16:creationId xmlns:a16="http://schemas.microsoft.com/office/drawing/2014/main" id="{CEFDF8CE-8B4E-4DE6-B02B-F8B7747D78AF}"/>
              </a:ext>
            </a:extLst>
          </p:cNvPr>
          <p:cNvSpPr txBox="1"/>
          <p:nvPr/>
        </p:nvSpPr>
        <p:spPr>
          <a:xfrm>
            <a:off x="7048121" y="5392739"/>
            <a:ext cx="22203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Expansion site user</a:t>
            </a:r>
          </a:p>
        </p:txBody>
      </p:sp>
      <p:sp>
        <p:nvSpPr>
          <p:cNvPr id="15" name="TextBox 14">
            <a:extLst>
              <a:ext uri="{FF2B5EF4-FFF2-40B4-BE49-F238E27FC236}">
                <a16:creationId xmlns:a16="http://schemas.microsoft.com/office/drawing/2014/main" id="{F409C404-0B3C-4E78-ABB9-228C6E17ED24}"/>
              </a:ext>
            </a:extLst>
          </p:cNvPr>
          <p:cNvSpPr txBox="1"/>
          <p:nvPr/>
        </p:nvSpPr>
        <p:spPr>
          <a:xfrm>
            <a:off x="7048121" y="5722259"/>
            <a:ext cx="23576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Extension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value</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chain</a:t>
            </a:r>
          </a:p>
        </p:txBody>
      </p:sp>
      <p:sp>
        <p:nvSpPr>
          <p:cNvPr id="16" name="TextBox 15">
            <a:extLst>
              <a:ext uri="{FF2B5EF4-FFF2-40B4-BE49-F238E27FC236}">
                <a16:creationId xmlns:a16="http://schemas.microsoft.com/office/drawing/2014/main" id="{31F83E8E-C0C9-4418-A622-35DEECA252A4}"/>
              </a:ext>
            </a:extLst>
          </p:cNvPr>
          <p:cNvSpPr txBox="1"/>
          <p:nvPr/>
        </p:nvSpPr>
        <p:spPr>
          <a:xfrm>
            <a:off x="10305121" y="5722497"/>
            <a:ext cx="531626" cy="369332"/>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10</a:t>
            </a:r>
          </a:p>
        </p:txBody>
      </p:sp>
      <p:sp>
        <p:nvSpPr>
          <p:cNvPr id="17" name="TextBox 16">
            <a:extLst>
              <a:ext uri="{FF2B5EF4-FFF2-40B4-BE49-F238E27FC236}">
                <a16:creationId xmlns:a16="http://schemas.microsoft.com/office/drawing/2014/main" id="{5E9CBD1A-2BD8-4E3C-BE13-F92B717C6C7A}"/>
              </a:ext>
            </a:extLst>
          </p:cNvPr>
          <p:cNvSpPr txBox="1"/>
          <p:nvPr/>
        </p:nvSpPr>
        <p:spPr>
          <a:xfrm>
            <a:off x="7048121" y="6030503"/>
            <a:ext cx="19819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New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value</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chain</a:t>
            </a:r>
          </a:p>
        </p:txBody>
      </p:sp>
      <p:sp>
        <p:nvSpPr>
          <p:cNvPr id="18" name="TextBox 17">
            <a:extLst>
              <a:ext uri="{FF2B5EF4-FFF2-40B4-BE49-F238E27FC236}">
                <a16:creationId xmlns:a16="http://schemas.microsoft.com/office/drawing/2014/main" id="{BB25571E-90FC-4D94-B153-54DFF757CBA4}"/>
              </a:ext>
            </a:extLst>
          </p:cNvPr>
          <p:cNvSpPr txBox="1"/>
          <p:nvPr/>
        </p:nvSpPr>
        <p:spPr>
          <a:xfrm>
            <a:off x="10305122" y="6048623"/>
            <a:ext cx="531627" cy="369332"/>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9</a:t>
            </a:r>
          </a:p>
        </p:txBody>
      </p:sp>
      <p:sp>
        <p:nvSpPr>
          <p:cNvPr id="19" name="TextBox 18">
            <a:extLst>
              <a:ext uri="{FF2B5EF4-FFF2-40B4-BE49-F238E27FC236}">
                <a16:creationId xmlns:a16="http://schemas.microsoft.com/office/drawing/2014/main" id="{E513636F-40F5-4FF7-BD06-84F683B55D6B}"/>
              </a:ext>
            </a:extLst>
          </p:cNvPr>
          <p:cNvSpPr txBox="1"/>
          <p:nvPr/>
        </p:nvSpPr>
        <p:spPr>
          <a:xfrm>
            <a:off x="10305120" y="6385875"/>
            <a:ext cx="531627" cy="369332"/>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26</a:t>
            </a:r>
          </a:p>
        </p:txBody>
      </p:sp>
      <p:sp>
        <p:nvSpPr>
          <p:cNvPr id="20" name="TextBox 19">
            <a:extLst>
              <a:ext uri="{FF2B5EF4-FFF2-40B4-BE49-F238E27FC236}">
                <a16:creationId xmlns:a16="http://schemas.microsoft.com/office/drawing/2014/main" id="{C9366BCF-0111-41D6-8404-872C4D1B2DF3}"/>
              </a:ext>
            </a:extLst>
          </p:cNvPr>
          <p:cNvSpPr txBox="1"/>
          <p:nvPr/>
        </p:nvSpPr>
        <p:spPr>
          <a:xfrm>
            <a:off x="6030917" y="2726839"/>
            <a:ext cx="531627" cy="369332"/>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sp>
        <p:nvSpPr>
          <p:cNvPr id="21" name="TextBox 20">
            <a:extLst>
              <a:ext uri="{FF2B5EF4-FFF2-40B4-BE49-F238E27FC236}">
                <a16:creationId xmlns:a16="http://schemas.microsoft.com/office/drawing/2014/main" id="{B5E55841-D814-49B7-8D29-B68179793621}"/>
              </a:ext>
            </a:extLst>
          </p:cNvPr>
          <p:cNvSpPr txBox="1"/>
          <p:nvPr/>
        </p:nvSpPr>
        <p:spPr>
          <a:xfrm>
            <a:off x="6030918" y="3428999"/>
            <a:ext cx="531627" cy="369332"/>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6</a:t>
            </a:r>
          </a:p>
        </p:txBody>
      </p:sp>
      <p:sp>
        <p:nvSpPr>
          <p:cNvPr id="22" name="TextBox 21">
            <a:extLst>
              <a:ext uri="{FF2B5EF4-FFF2-40B4-BE49-F238E27FC236}">
                <a16:creationId xmlns:a16="http://schemas.microsoft.com/office/drawing/2014/main" id="{C46FFFE4-2044-4602-9DA0-6905778C086C}"/>
              </a:ext>
            </a:extLst>
          </p:cNvPr>
          <p:cNvSpPr txBox="1"/>
          <p:nvPr/>
        </p:nvSpPr>
        <p:spPr>
          <a:xfrm>
            <a:off x="3041618" y="1819662"/>
            <a:ext cx="531627" cy="369332"/>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23" name="TextBox 22">
            <a:extLst>
              <a:ext uri="{FF2B5EF4-FFF2-40B4-BE49-F238E27FC236}">
                <a16:creationId xmlns:a16="http://schemas.microsoft.com/office/drawing/2014/main" id="{C15D560C-7DC4-44A7-B9F1-FB0F036ECBA9}"/>
              </a:ext>
            </a:extLst>
          </p:cNvPr>
          <p:cNvSpPr txBox="1"/>
          <p:nvPr/>
        </p:nvSpPr>
        <p:spPr>
          <a:xfrm>
            <a:off x="9139996" y="4451767"/>
            <a:ext cx="531627" cy="369332"/>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41</a:t>
            </a:r>
          </a:p>
        </p:txBody>
      </p:sp>
      <p:sp>
        <p:nvSpPr>
          <p:cNvPr id="24" name="Title 2">
            <a:extLst>
              <a:ext uri="{FF2B5EF4-FFF2-40B4-BE49-F238E27FC236}">
                <a16:creationId xmlns:a16="http://schemas.microsoft.com/office/drawing/2014/main" id="{564D7F46-4899-45AD-9617-5CB1C3FF2AEE}"/>
              </a:ext>
            </a:extLst>
          </p:cNvPr>
          <p:cNvSpPr txBox="1">
            <a:spLocks/>
          </p:cNvSpPr>
          <p:nvPr/>
        </p:nvSpPr>
        <p:spPr>
          <a:xfrm>
            <a:off x="400378" y="478588"/>
            <a:ext cx="11281585" cy="79234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0" i="0" kern="1200" spc="0">
                <a:solidFill>
                  <a:srgbClr val="1D2362"/>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400" b="0" i="0" u="none" strike="noStrike" kern="1200" cap="none" spc="0" normalizeH="0" baseline="0" noProof="0" dirty="0">
                <a:ln>
                  <a:noFill/>
                </a:ln>
                <a:solidFill>
                  <a:srgbClr val="1D2362"/>
                </a:solidFill>
                <a:effectLst/>
                <a:uLnTx/>
                <a:uFillTx/>
                <a:latin typeface="Verdana" charset="0"/>
                <a:ea typeface="Verdana" charset="0"/>
              </a:rPr>
              <a:t>108 leads </a:t>
            </a:r>
            <a:r>
              <a:rPr kumimoji="0" lang="nl-NL" sz="3400" b="0" i="0" u="none" strike="noStrike" kern="1200" cap="none" spc="0" normalizeH="0" baseline="0" noProof="0" dirty="0" err="1">
                <a:ln>
                  <a:noFill/>
                </a:ln>
                <a:solidFill>
                  <a:srgbClr val="1D2362"/>
                </a:solidFill>
                <a:effectLst/>
                <a:uLnTx/>
                <a:uFillTx/>
                <a:latin typeface="Verdana" charset="0"/>
                <a:ea typeface="Verdana" charset="0"/>
              </a:rPr>
              <a:t>linked</a:t>
            </a:r>
            <a:r>
              <a:rPr kumimoji="0" lang="nl-NL" sz="3400" b="0" i="0" u="none" strike="noStrike" kern="1200" cap="none" spc="0" normalizeH="0" baseline="0" noProof="0" dirty="0">
                <a:ln>
                  <a:noFill/>
                </a:ln>
                <a:solidFill>
                  <a:srgbClr val="1D2362"/>
                </a:solidFill>
                <a:effectLst/>
                <a:uLnTx/>
                <a:uFillTx/>
                <a:latin typeface="Verdana" charset="0"/>
                <a:ea typeface="Verdana" charset="0"/>
              </a:rPr>
              <a:t> </a:t>
            </a:r>
            <a:r>
              <a:rPr kumimoji="0" lang="nl-NL" sz="3400" b="0" i="0" u="none" strike="noStrike" kern="1200" cap="none" spc="0" normalizeH="0" baseline="0" noProof="0" dirty="0" err="1">
                <a:ln>
                  <a:noFill/>
                </a:ln>
                <a:solidFill>
                  <a:srgbClr val="1D2362"/>
                </a:solidFill>
                <a:effectLst/>
                <a:uLnTx/>
                <a:uFillTx/>
                <a:latin typeface="Verdana" charset="0"/>
                <a:ea typeface="Verdana" charset="0"/>
              </a:rPr>
              <a:t>to</a:t>
            </a:r>
            <a:r>
              <a:rPr kumimoji="0" lang="nl-NL" sz="3400" b="0" i="0" u="none" strike="noStrike" kern="1200" cap="none" spc="0" normalizeH="0" baseline="0" noProof="0" dirty="0">
                <a:ln>
                  <a:noFill/>
                </a:ln>
                <a:solidFill>
                  <a:srgbClr val="1D2362"/>
                </a:solidFill>
                <a:effectLst/>
                <a:uLnTx/>
                <a:uFillTx/>
                <a:latin typeface="Verdana" charset="0"/>
                <a:ea typeface="Verdana" charset="0"/>
              </a:rPr>
              <a:t> Chemelot 2050 </a:t>
            </a:r>
            <a:r>
              <a:rPr kumimoji="0" lang="nl-NL" sz="3400" b="0" i="0" u="none" strike="noStrike" kern="1200" cap="none" spc="0" normalizeH="0" baseline="0" noProof="0" dirty="0" err="1">
                <a:ln>
                  <a:noFill/>
                </a:ln>
                <a:solidFill>
                  <a:srgbClr val="1D2362"/>
                </a:solidFill>
                <a:effectLst/>
                <a:uLnTx/>
                <a:uFillTx/>
                <a:latin typeface="Verdana" charset="0"/>
                <a:ea typeface="Verdana" charset="0"/>
              </a:rPr>
              <a:t>transition</a:t>
            </a:r>
            <a:endParaRPr kumimoji="0" lang="nl-NL" sz="3400" b="0" i="0" u="none" strike="noStrike" kern="1200" cap="none" spc="0" normalizeH="0" baseline="0" noProof="0" dirty="0">
              <a:ln>
                <a:noFill/>
              </a:ln>
              <a:solidFill>
                <a:srgbClr val="1D2362"/>
              </a:solidFill>
              <a:effectLst/>
              <a:uLnTx/>
              <a:uFillTx/>
              <a:latin typeface="Verdana" charset="0"/>
              <a:ea typeface="Verdana" charset="0"/>
            </a:endParaRPr>
          </a:p>
        </p:txBody>
      </p:sp>
    </p:spTree>
    <p:extLst>
      <p:ext uri="{BB962C8B-B14F-4D97-AF65-F5344CB8AC3E}">
        <p14:creationId xmlns:p14="http://schemas.microsoft.com/office/powerpoint/2010/main" val="812743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50F0EE-53EC-4568-838D-AF1FA8F72C1F}"/>
              </a:ext>
            </a:extLst>
          </p:cNvPr>
          <p:cNvSpPr txBox="1"/>
          <p:nvPr/>
        </p:nvSpPr>
        <p:spPr>
          <a:xfrm>
            <a:off x="1910081" y="5464293"/>
            <a:ext cx="2743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1D2362"/>
                </a:solidFill>
                <a:effectLst/>
                <a:uLnTx/>
                <a:uFillTx/>
                <a:latin typeface="Calibri" panose="020F0502020204030204"/>
                <a:ea typeface="+mn-ea"/>
                <a:cs typeface="+mn-cs"/>
              </a:rPr>
              <a:t>Chemelot 2018</a:t>
            </a:r>
          </a:p>
        </p:txBody>
      </p:sp>
      <p:pic>
        <p:nvPicPr>
          <p:cNvPr id="4" name="Picture 3">
            <a:extLst>
              <a:ext uri="{FF2B5EF4-FFF2-40B4-BE49-F238E27FC236}">
                <a16:creationId xmlns:a16="http://schemas.microsoft.com/office/drawing/2014/main" id="{0942E1A6-4A96-4F17-8825-A38DA6F34911}"/>
              </a:ext>
            </a:extLst>
          </p:cNvPr>
          <p:cNvPicPr>
            <a:picLocks noChangeAspect="1"/>
          </p:cNvPicPr>
          <p:nvPr/>
        </p:nvPicPr>
        <p:blipFill>
          <a:blip r:embed="rId3"/>
          <a:stretch>
            <a:fillRect/>
          </a:stretch>
        </p:blipFill>
        <p:spPr>
          <a:xfrm>
            <a:off x="1249431" y="2020309"/>
            <a:ext cx="4306241" cy="2817381"/>
          </a:xfrm>
          <a:prstGeom prst="rect">
            <a:avLst/>
          </a:prstGeom>
        </p:spPr>
      </p:pic>
      <p:pic>
        <p:nvPicPr>
          <p:cNvPr id="7" name="Picture 6">
            <a:extLst>
              <a:ext uri="{FF2B5EF4-FFF2-40B4-BE49-F238E27FC236}">
                <a16:creationId xmlns:a16="http://schemas.microsoft.com/office/drawing/2014/main" id="{B6999A53-E06D-430C-AB1F-7B1A4332B110}"/>
              </a:ext>
            </a:extLst>
          </p:cNvPr>
          <p:cNvPicPr>
            <a:picLocks noChangeAspect="1"/>
          </p:cNvPicPr>
          <p:nvPr/>
        </p:nvPicPr>
        <p:blipFill>
          <a:blip r:embed="rId4"/>
          <a:stretch>
            <a:fillRect/>
          </a:stretch>
        </p:blipFill>
        <p:spPr>
          <a:xfrm>
            <a:off x="6562545" y="2317172"/>
            <a:ext cx="4537630" cy="2634939"/>
          </a:xfrm>
          <a:prstGeom prst="rect">
            <a:avLst/>
          </a:prstGeom>
        </p:spPr>
      </p:pic>
      <p:sp>
        <p:nvSpPr>
          <p:cNvPr id="8" name="TextBox 7">
            <a:extLst>
              <a:ext uri="{FF2B5EF4-FFF2-40B4-BE49-F238E27FC236}">
                <a16:creationId xmlns:a16="http://schemas.microsoft.com/office/drawing/2014/main" id="{8914CDAD-87F9-423D-9895-7A04ECCDDEC4}"/>
              </a:ext>
            </a:extLst>
          </p:cNvPr>
          <p:cNvSpPr txBox="1"/>
          <p:nvPr/>
        </p:nvSpPr>
        <p:spPr>
          <a:xfrm>
            <a:off x="924791" y="1828800"/>
            <a:ext cx="1257300" cy="48837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5DC16E3-65AE-4DE2-8DB7-AC1B86618B2B}"/>
              </a:ext>
            </a:extLst>
          </p:cNvPr>
          <p:cNvSpPr txBox="1"/>
          <p:nvPr/>
        </p:nvSpPr>
        <p:spPr>
          <a:xfrm>
            <a:off x="9539737" y="58671"/>
            <a:ext cx="26522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Status 1 januari 2022</a:t>
            </a:r>
          </a:p>
        </p:txBody>
      </p:sp>
      <p:sp>
        <p:nvSpPr>
          <p:cNvPr id="12" name="TextBox 11">
            <a:extLst>
              <a:ext uri="{FF2B5EF4-FFF2-40B4-BE49-F238E27FC236}">
                <a16:creationId xmlns:a16="http://schemas.microsoft.com/office/drawing/2014/main" id="{B2C2FA34-BFA0-4445-BC61-8F3E55322AB8}"/>
              </a:ext>
            </a:extLst>
          </p:cNvPr>
          <p:cNvSpPr txBox="1"/>
          <p:nvPr/>
        </p:nvSpPr>
        <p:spPr>
          <a:xfrm>
            <a:off x="7048120" y="6374987"/>
            <a:ext cx="33739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Proc.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Inno</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Site infra, Waste heat</a:t>
            </a:r>
          </a:p>
        </p:txBody>
      </p:sp>
      <p:sp>
        <p:nvSpPr>
          <p:cNvPr id="13" name="TextBox 12">
            <a:extLst>
              <a:ext uri="{FF2B5EF4-FFF2-40B4-BE49-F238E27FC236}">
                <a16:creationId xmlns:a16="http://schemas.microsoft.com/office/drawing/2014/main" id="{A67014D2-EE92-4B3A-AE9D-FB141EEFCE2B}"/>
              </a:ext>
            </a:extLst>
          </p:cNvPr>
          <p:cNvSpPr txBox="1"/>
          <p:nvPr/>
        </p:nvSpPr>
        <p:spPr>
          <a:xfrm>
            <a:off x="10305121" y="5352927"/>
            <a:ext cx="531626" cy="369332"/>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9</a:t>
            </a:r>
          </a:p>
        </p:txBody>
      </p:sp>
      <p:sp>
        <p:nvSpPr>
          <p:cNvPr id="14" name="TextBox 13">
            <a:extLst>
              <a:ext uri="{FF2B5EF4-FFF2-40B4-BE49-F238E27FC236}">
                <a16:creationId xmlns:a16="http://schemas.microsoft.com/office/drawing/2014/main" id="{CEFDF8CE-8B4E-4DE6-B02B-F8B7747D78AF}"/>
              </a:ext>
            </a:extLst>
          </p:cNvPr>
          <p:cNvSpPr txBox="1"/>
          <p:nvPr/>
        </p:nvSpPr>
        <p:spPr>
          <a:xfrm>
            <a:off x="7048121" y="5392739"/>
            <a:ext cx="22203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Expansion site user</a:t>
            </a:r>
          </a:p>
        </p:txBody>
      </p:sp>
      <p:sp>
        <p:nvSpPr>
          <p:cNvPr id="15" name="TextBox 14">
            <a:extLst>
              <a:ext uri="{FF2B5EF4-FFF2-40B4-BE49-F238E27FC236}">
                <a16:creationId xmlns:a16="http://schemas.microsoft.com/office/drawing/2014/main" id="{F409C404-0B3C-4E78-ABB9-228C6E17ED24}"/>
              </a:ext>
            </a:extLst>
          </p:cNvPr>
          <p:cNvSpPr txBox="1"/>
          <p:nvPr/>
        </p:nvSpPr>
        <p:spPr>
          <a:xfrm>
            <a:off x="7048121" y="5722259"/>
            <a:ext cx="23576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Extension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value</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chain</a:t>
            </a:r>
          </a:p>
        </p:txBody>
      </p:sp>
      <p:sp>
        <p:nvSpPr>
          <p:cNvPr id="16" name="TextBox 15">
            <a:extLst>
              <a:ext uri="{FF2B5EF4-FFF2-40B4-BE49-F238E27FC236}">
                <a16:creationId xmlns:a16="http://schemas.microsoft.com/office/drawing/2014/main" id="{31F83E8E-C0C9-4418-A622-35DEECA252A4}"/>
              </a:ext>
            </a:extLst>
          </p:cNvPr>
          <p:cNvSpPr txBox="1"/>
          <p:nvPr/>
        </p:nvSpPr>
        <p:spPr>
          <a:xfrm>
            <a:off x="10305121" y="5722497"/>
            <a:ext cx="531626" cy="369332"/>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10</a:t>
            </a:r>
          </a:p>
        </p:txBody>
      </p:sp>
      <p:sp>
        <p:nvSpPr>
          <p:cNvPr id="17" name="TextBox 16">
            <a:extLst>
              <a:ext uri="{FF2B5EF4-FFF2-40B4-BE49-F238E27FC236}">
                <a16:creationId xmlns:a16="http://schemas.microsoft.com/office/drawing/2014/main" id="{5E9CBD1A-2BD8-4E3C-BE13-F92B717C6C7A}"/>
              </a:ext>
            </a:extLst>
          </p:cNvPr>
          <p:cNvSpPr txBox="1"/>
          <p:nvPr/>
        </p:nvSpPr>
        <p:spPr>
          <a:xfrm>
            <a:off x="7048121" y="6030503"/>
            <a:ext cx="19819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New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value</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chain</a:t>
            </a:r>
          </a:p>
        </p:txBody>
      </p:sp>
      <p:sp>
        <p:nvSpPr>
          <p:cNvPr id="18" name="TextBox 17">
            <a:extLst>
              <a:ext uri="{FF2B5EF4-FFF2-40B4-BE49-F238E27FC236}">
                <a16:creationId xmlns:a16="http://schemas.microsoft.com/office/drawing/2014/main" id="{BB25571E-90FC-4D94-B153-54DFF757CBA4}"/>
              </a:ext>
            </a:extLst>
          </p:cNvPr>
          <p:cNvSpPr txBox="1"/>
          <p:nvPr/>
        </p:nvSpPr>
        <p:spPr>
          <a:xfrm>
            <a:off x="10305122" y="6048623"/>
            <a:ext cx="531627" cy="369332"/>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9</a:t>
            </a:r>
          </a:p>
        </p:txBody>
      </p:sp>
      <p:sp>
        <p:nvSpPr>
          <p:cNvPr id="19" name="TextBox 18">
            <a:extLst>
              <a:ext uri="{FF2B5EF4-FFF2-40B4-BE49-F238E27FC236}">
                <a16:creationId xmlns:a16="http://schemas.microsoft.com/office/drawing/2014/main" id="{E513636F-40F5-4FF7-BD06-84F683B55D6B}"/>
              </a:ext>
            </a:extLst>
          </p:cNvPr>
          <p:cNvSpPr txBox="1"/>
          <p:nvPr/>
        </p:nvSpPr>
        <p:spPr>
          <a:xfrm>
            <a:off x="10305120" y="6385875"/>
            <a:ext cx="531627" cy="369332"/>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26</a:t>
            </a:r>
          </a:p>
        </p:txBody>
      </p:sp>
      <p:sp>
        <p:nvSpPr>
          <p:cNvPr id="20" name="TextBox 19">
            <a:extLst>
              <a:ext uri="{FF2B5EF4-FFF2-40B4-BE49-F238E27FC236}">
                <a16:creationId xmlns:a16="http://schemas.microsoft.com/office/drawing/2014/main" id="{C9366BCF-0111-41D6-8404-872C4D1B2DF3}"/>
              </a:ext>
            </a:extLst>
          </p:cNvPr>
          <p:cNvSpPr txBox="1"/>
          <p:nvPr/>
        </p:nvSpPr>
        <p:spPr>
          <a:xfrm>
            <a:off x="6030917" y="2726839"/>
            <a:ext cx="531627" cy="369332"/>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sp>
        <p:nvSpPr>
          <p:cNvPr id="21" name="TextBox 20">
            <a:extLst>
              <a:ext uri="{FF2B5EF4-FFF2-40B4-BE49-F238E27FC236}">
                <a16:creationId xmlns:a16="http://schemas.microsoft.com/office/drawing/2014/main" id="{B5E55841-D814-49B7-8D29-B68179793621}"/>
              </a:ext>
            </a:extLst>
          </p:cNvPr>
          <p:cNvSpPr txBox="1"/>
          <p:nvPr/>
        </p:nvSpPr>
        <p:spPr>
          <a:xfrm>
            <a:off x="6030918" y="3428999"/>
            <a:ext cx="531627" cy="369332"/>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6</a:t>
            </a:r>
          </a:p>
        </p:txBody>
      </p:sp>
      <p:sp>
        <p:nvSpPr>
          <p:cNvPr id="22" name="TextBox 21">
            <a:extLst>
              <a:ext uri="{FF2B5EF4-FFF2-40B4-BE49-F238E27FC236}">
                <a16:creationId xmlns:a16="http://schemas.microsoft.com/office/drawing/2014/main" id="{C46FFFE4-2044-4602-9DA0-6905778C086C}"/>
              </a:ext>
            </a:extLst>
          </p:cNvPr>
          <p:cNvSpPr txBox="1"/>
          <p:nvPr/>
        </p:nvSpPr>
        <p:spPr>
          <a:xfrm>
            <a:off x="3041618" y="1819662"/>
            <a:ext cx="531627" cy="369332"/>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23" name="TextBox 22">
            <a:extLst>
              <a:ext uri="{FF2B5EF4-FFF2-40B4-BE49-F238E27FC236}">
                <a16:creationId xmlns:a16="http://schemas.microsoft.com/office/drawing/2014/main" id="{C15D560C-7DC4-44A7-B9F1-FB0F036ECBA9}"/>
              </a:ext>
            </a:extLst>
          </p:cNvPr>
          <p:cNvSpPr txBox="1"/>
          <p:nvPr/>
        </p:nvSpPr>
        <p:spPr>
          <a:xfrm>
            <a:off x="9139996" y="4451767"/>
            <a:ext cx="531627" cy="369332"/>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41</a:t>
            </a:r>
          </a:p>
        </p:txBody>
      </p:sp>
      <p:sp>
        <p:nvSpPr>
          <p:cNvPr id="24" name="Title 2">
            <a:extLst>
              <a:ext uri="{FF2B5EF4-FFF2-40B4-BE49-F238E27FC236}">
                <a16:creationId xmlns:a16="http://schemas.microsoft.com/office/drawing/2014/main" id="{564D7F46-4899-45AD-9617-5CB1C3FF2AEE}"/>
              </a:ext>
            </a:extLst>
          </p:cNvPr>
          <p:cNvSpPr txBox="1">
            <a:spLocks/>
          </p:cNvSpPr>
          <p:nvPr/>
        </p:nvSpPr>
        <p:spPr>
          <a:xfrm>
            <a:off x="400378" y="478588"/>
            <a:ext cx="11281585" cy="79234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0" i="0" kern="1200" spc="0">
                <a:solidFill>
                  <a:srgbClr val="1D2362"/>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400" b="0" i="0" u="none" strike="noStrike" kern="1200" cap="none" spc="0" normalizeH="0" baseline="0" noProof="0" dirty="0">
                <a:ln>
                  <a:noFill/>
                </a:ln>
                <a:solidFill>
                  <a:srgbClr val="1D2362"/>
                </a:solidFill>
                <a:effectLst/>
                <a:uLnTx/>
                <a:uFillTx/>
                <a:latin typeface="Verdana" charset="0"/>
                <a:ea typeface="Verdana" charset="0"/>
              </a:rPr>
              <a:t>108 leads </a:t>
            </a:r>
            <a:r>
              <a:rPr kumimoji="0" lang="nl-NL" sz="3400" b="0" i="0" u="none" strike="noStrike" kern="1200" cap="none" spc="0" normalizeH="0" baseline="0" noProof="0" dirty="0" err="1">
                <a:ln>
                  <a:noFill/>
                </a:ln>
                <a:solidFill>
                  <a:srgbClr val="1D2362"/>
                </a:solidFill>
                <a:effectLst/>
                <a:uLnTx/>
                <a:uFillTx/>
                <a:latin typeface="Verdana" charset="0"/>
                <a:ea typeface="Verdana" charset="0"/>
              </a:rPr>
              <a:t>linked</a:t>
            </a:r>
            <a:r>
              <a:rPr kumimoji="0" lang="nl-NL" sz="3400" b="0" i="0" u="none" strike="noStrike" kern="1200" cap="none" spc="0" normalizeH="0" baseline="0" noProof="0" dirty="0">
                <a:ln>
                  <a:noFill/>
                </a:ln>
                <a:solidFill>
                  <a:srgbClr val="1D2362"/>
                </a:solidFill>
                <a:effectLst/>
                <a:uLnTx/>
                <a:uFillTx/>
                <a:latin typeface="Verdana" charset="0"/>
                <a:ea typeface="Verdana" charset="0"/>
              </a:rPr>
              <a:t> </a:t>
            </a:r>
            <a:r>
              <a:rPr kumimoji="0" lang="nl-NL" sz="3400" b="0" i="0" u="none" strike="noStrike" kern="1200" cap="none" spc="0" normalizeH="0" baseline="0" noProof="0" dirty="0" err="1">
                <a:ln>
                  <a:noFill/>
                </a:ln>
                <a:solidFill>
                  <a:srgbClr val="1D2362"/>
                </a:solidFill>
                <a:effectLst/>
                <a:uLnTx/>
                <a:uFillTx/>
                <a:latin typeface="Verdana" charset="0"/>
                <a:ea typeface="Verdana" charset="0"/>
              </a:rPr>
              <a:t>to</a:t>
            </a:r>
            <a:r>
              <a:rPr kumimoji="0" lang="nl-NL" sz="3400" b="0" i="0" u="none" strike="noStrike" kern="1200" cap="none" spc="0" normalizeH="0" baseline="0" noProof="0" dirty="0">
                <a:ln>
                  <a:noFill/>
                </a:ln>
                <a:solidFill>
                  <a:srgbClr val="1D2362"/>
                </a:solidFill>
                <a:effectLst/>
                <a:uLnTx/>
                <a:uFillTx/>
                <a:latin typeface="Verdana" charset="0"/>
                <a:ea typeface="Verdana" charset="0"/>
              </a:rPr>
              <a:t> Chemelot 2050 </a:t>
            </a:r>
            <a:r>
              <a:rPr kumimoji="0" lang="nl-NL" sz="3400" b="0" i="0" u="none" strike="noStrike" kern="1200" cap="none" spc="0" normalizeH="0" baseline="0" noProof="0" dirty="0" err="1">
                <a:ln>
                  <a:noFill/>
                </a:ln>
                <a:solidFill>
                  <a:srgbClr val="1D2362"/>
                </a:solidFill>
                <a:effectLst/>
                <a:uLnTx/>
                <a:uFillTx/>
                <a:latin typeface="Verdana" charset="0"/>
                <a:ea typeface="Verdana" charset="0"/>
              </a:rPr>
              <a:t>transition</a:t>
            </a:r>
            <a:endParaRPr kumimoji="0" lang="nl-NL" sz="3400" b="0" i="0" u="none" strike="noStrike" kern="1200" cap="none" spc="0" normalizeH="0" baseline="0" noProof="0" dirty="0">
              <a:ln>
                <a:noFill/>
              </a:ln>
              <a:solidFill>
                <a:srgbClr val="1D2362"/>
              </a:solidFill>
              <a:effectLst/>
              <a:uLnTx/>
              <a:uFillTx/>
              <a:latin typeface="Verdana" charset="0"/>
              <a:ea typeface="Verdana"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400" b="0" i="0" u="none" strike="noStrike" kern="1200" cap="none" spc="0" normalizeH="0" baseline="0" noProof="0" dirty="0">
                <a:ln>
                  <a:noFill/>
                </a:ln>
                <a:solidFill>
                  <a:srgbClr val="FF0000"/>
                </a:solidFill>
                <a:effectLst/>
                <a:uLnTx/>
                <a:uFillTx/>
                <a:latin typeface="Calibri" panose="020F0502020204030204"/>
                <a:ea typeface="Verdana" charset="0"/>
                <a:cs typeface="+mn-cs"/>
              </a:rPr>
              <a:t>TOTAL CAPEX: 5,4 </a:t>
            </a:r>
            <a:r>
              <a:rPr kumimoji="0" lang="nl-NL" sz="3400" b="0" i="0" u="none" strike="noStrike" kern="1200" cap="none" spc="0" normalizeH="0" baseline="0" noProof="0" dirty="0" err="1">
                <a:ln>
                  <a:noFill/>
                </a:ln>
                <a:solidFill>
                  <a:srgbClr val="FF0000"/>
                </a:solidFill>
                <a:effectLst/>
                <a:uLnTx/>
                <a:uFillTx/>
                <a:latin typeface="Calibri" panose="020F0502020204030204"/>
                <a:ea typeface="Verdana" charset="0"/>
                <a:cs typeface="+mn-cs"/>
              </a:rPr>
              <a:t>billion</a:t>
            </a:r>
            <a:r>
              <a:rPr kumimoji="0" lang="nl-NL" sz="3400" b="0" i="0" u="none" strike="noStrike" kern="1200" cap="none" spc="0" normalizeH="0" baseline="0" noProof="0" dirty="0">
                <a:ln>
                  <a:noFill/>
                </a:ln>
                <a:solidFill>
                  <a:srgbClr val="FF0000"/>
                </a:solidFill>
                <a:effectLst/>
                <a:uLnTx/>
                <a:uFillTx/>
                <a:latin typeface="Calibri" panose="020F0502020204030204"/>
                <a:ea typeface="Verdana" charset="0"/>
                <a:cs typeface="+mn-cs"/>
              </a:rPr>
              <a:t> €    TOTAL NEW JOBS: 3800</a:t>
            </a:r>
            <a:endParaRPr kumimoji="0" lang="nl-NL" sz="3400" b="0" i="0" u="none" strike="noStrike" kern="1200" cap="none" spc="0" normalizeH="0" baseline="0" noProof="0" dirty="0">
              <a:ln>
                <a:noFill/>
              </a:ln>
              <a:solidFill>
                <a:srgbClr val="1D2362"/>
              </a:solidFill>
              <a:effectLst/>
              <a:uLnTx/>
              <a:uFillTx/>
              <a:latin typeface="Verdana" charset="0"/>
              <a:ea typeface="Verdana" charset="0"/>
            </a:endParaRPr>
          </a:p>
        </p:txBody>
      </p:sp>
    </p:spTree>
    <p:extLst>
      <p:ext uri="{BB962C8B-B14F-4D97-AF65-F5344CB8AC3E}">
        <p14:creationId xmlns:p14="http://schemas.microsoft.com/office/powerpoint/2010/main" val="22127625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50F0EE-53EC-4568-838D-AF1FA8F72C1F}"/>
              </a:ext>
            </a:extLst>
          </p:cNvPr>
          <p:cNvSpPr txBox="1"/>
          <p:nvPr/>
        </p:nvSpPr>
        <p:spPr>
          <a:xfrm>
            <a:off x="1910081" y="5464293"/>
            <a:ext cx="2743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1D2362"/>
                </a:solidFill>
                <a:effectLst/>
                <a:uLnTx/>
                <a:uFillTx/>
                <a:latin typeface="Calibri" panose="020F0502020204030204"/>
                <a:ea typeface="+mn-ea"/>
                <a:cs typeface="+mn-cs"/>
              </a:rPr>
              <a:t>Chemelot 2018</a:t>
            </a:r>
          </a:p>
        </p:txBody>
      </p:sp>
      <p:pic>
        <p:nvPicPr>
          <p:cNvPr id="4" name="Picture 3">
            <a:extLst>
              <a:ext uri="{FF2B5EF4-FFF2-40B4-BE49-F238E27FC236}">
                <a16:creationId xmlns:a16="http://schemas.microsoft.com/office/drawing/2014/main" id="{0942E1A6-4A96-4F17-8825-A38DA6F34911}"/>
              </a:ext>
            </a:extLst>
          </p:cNvPr>
          <p:cNvPicPr>
            <a:picLocks noChangeAspect="1"/>
          </p:cNvPicPr>
          <p:nvPr/>
        </p:nvPicPr>
        <p:blipFill>
          <a:blip r:embed="rId3"/>
          <a:stretch>
            <a:fillRect/>
          </a:stretch>
        </p:blipFill>
        <p:spPr>
          <a:xfrm>
            <a:off x="1249431" y="2020309"/>
            <a:ext cx="4306241" cy="2817381"/>
          </a:xfrm>
          <a:prstGeom prst="rect">
            <a:avLst/>
          </a:prstGeom>
        </p:spPr>
      </p:pic>
      <p:pic>
        <p:nvPicPr>
          <p:cNvPr id="7" name="Picture 6">
            <a:extLst>
              <a:ext uri="{FF2B5EF4-FFF2-40B4-BE49-F238E27FC236}">
                <a16:creationId xmlns:a16="http://schemas.microsoft.com/office/drawing/2014/main" id="{B6999A53-E06D-430C-AB1F-7B1A4332B110}"/>
              </a:ext>
            </a:extLst>
          </p:cNvPr>
          <p:cNvPicPr>
            <a:picLocks noChangeAspect="1"/>
          </p:cNvPicPr>
          <p:nvPr/>
        </p:nvPicPr>
        <p:blipFill>
          <a:blip r:embed="rId4"/>
          <a:stretch>
            <a:fillRect/>
          </a:stretch>
        </p:blipFill>
        <p:spPr>
          <a:xfrm>
            <a:off x="6562545" y="2317172"/>
            <a:ext cx="4537630" cy="2634939"/>
          </a:xfrm>
          <a:prstGeom prst="rect">
            <a:avLst/>
          </a:prstGeom>
        </p:spPr>
      </p:pic>
      <p:sp>
        <p:nvSpPr>
          <p:cNvPr id="8" name="TextBox 7">
            <a:extLst>
              <a:ext uri="{FF2B5EF4-FFF2-40B4-BE49-F238E27FC236}">
                <a16:creationId xmlns:a16="http://schemas.microsoft.com/office/drawing/2014/main" id="{8914CDAD-87F9-423D-9895-7A04ECCDDEC4}"/>
              </a:ext>
            </a:extLst>
          </p:cNvPr>
          <p:cNvSpPr txBox="1"/>
          <p:nvPr/>
        </p:nvSpPr>
        <p:spPr>
          <a:xfrm>
            <a:off x="924791" y="1828800"/>
            <a:ext cx="1257300" cy="48837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5DC16E3-65AE-4DE2-8DB7-AC1B86618B2B}"/>
              </a:ext>
            </a:extLst>
          </p:cNvPr>
          <p:cNvSpPr txBox="1"/>
          <p:nvPr/>
        </p:nvSpPr>
        <p:spPr>
          <a:xfrm>
            <a:off x="9539737" y="58671"/>
            <a:ext cx="26522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Status 1 januari 2022</a:t>
            </a:r>
          </a:p>
        </p:txBody>
      </p:sp>
      <p:sp>
        <p:nvSpPr>
          <p:cNvPr id="12" name="TextBox 11">
            <a:extLst>
              <a:ext uri="{FF2B5EF4-FFF2-40B4-BE49-F238E27FC236}">
                <a16:creationId xmlns:a16="http://schemas.microsoft.com/office/drawing/2014/main" id="{B2C2FA34-BFA0-4445-BC61-8F3E55322AB8}"/>
              </a:ext>
            </a:extLst>
          </p:cNvPr>
          <p:cNvSpPr txBox="1"/>
          <p:nvPr/>
        </p:nvSpPr>
        <p:spPr>
          <a:xfrm>
            <a:off x="7048120" y="6374987"/>
            <a:ext cx="33739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Proc.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Inno</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Site infra, Waste heat</a:t>
            </a:r>
          </a:p>
        </p:txBody>
      </p:sp>
      <p:sp>
        <p:nvSpPr>
          <p:cNvPr id="13" name="TextBox 12">
            <a:extLst>
              <a:ext uri="{FF2B5EF4-FFF2-40B4-BE49-F238E27FC236}">
                <a16:creationId xmlns:a16="http://schemas.microsoft.com/office/drawing/2014/main" id="{A67014D2-EE92-4B3A-AE9D-FB141EEFCE2B}"/>
              </a:ext>
            </a:extLst>
          </p:cNvPr>
          <p:cNvSpPr txBox="1"/>
          <p:nvPr/>
        </p:nvSpPr>
        <p:spPr>
          <a:xfrm>
            <a:off x="10305121" y="5352927"/>
            <a:ext cx="531626" cy="369332"/>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9</a:t>
            </a:r>
          </a:p>
        </p:txBody>
      </p:sp>
      <p:sp>
        <p:nvSpPr>
          <p:cNvPr id="14" name="TextBox 13">
            <a:extLst>
              <a:ext uri="{FF2B5EF4-FFF2-40B4-BE49-F238E27FC236}">
                <a16:creationId xmlns:a16="http://schemas.microsoft.com/office/drawing/2014/main" id="{CEFDF8CE-8B4E-4DE6-B02B-F8B7747D78AF}"/>
              </a:ext>
            </a:extLst>
          </p:cNvPr>
          <p:cNvSpPr txBox="1"/>
          <p:nvPr/>
        </p:nvSpPr>
        <p:spPr>
          <a:xfrm>
            <a:off x="7048121" y="5392739"/>
            <a:ext cx="22203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Expansion site user</a:t>
            </a:r>
          </a:p>
        </p:txBody>
      </p:sp>
      <p:sp>
        <p:nvSpPr>
          <p:cNvPr id="15" name="TextBox 14">
            <a:extLst>
              <a:ext uri="{FF2B5EF4-FFF2-40B4-BE49-F238E27FC236}">
                <a16:creationId xmlns:a16="http://schemas.microsoft.com/office/drawing/2014/main" id="{F409C404-0B3C-4E78-ABB9-228C6E17ED24}"/>
              </a:ext>
            </a:extLst>
          </p:cNvPr>
          <p:cNvSpPr txBox="1"/>
          <p:nvPr/>
        </p:nvSpPr>
        <p:spPr>
          <a:xfrm>
            <a:off x="7048121" y="5722259"/>
            <a:ext cx="23576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Extension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value</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chain</a:t>
            </a:r>
          </a:p>
        </p:txBody>
      </p:sp>
      <p:sp>
        <p:nvSpPr>
          <p:cNvPr id="16" name="TextBox 15">
            <a:extLst>
              <a:ext uri="{FF2B5EF4-FFF2-40B4-BE49-F238E27FC236}">
                <a16:creationId xmlns:a16="http://schemas.microsoft.com/office/drawing/2014/main" id="{31F83E8E-C0C9-4418-A622-35DEECA252A4}"/>
              </a:ext>
            </a:extLst>
          </p:cNvPr>
          <p:cNvSpPr txBox="1"/>
          <p:nvPr/>
        </p:nvSpPr>
        <p:spPr>
          <a:xfrm>
            <a:off x="10305121" y="5722497"/>
            <a:ext cx="531626" cy="369332"/>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10</a:t>
            </a:r>
          </a:p>
        </p:txBody>
      </p:sp>
      <p:sp>
        <p:nvSpPr>
          <p:cNvPr id="17" name="TextBox 16">
            <a:extLst>
              <a:ext uri="{FF2B5EF4-FFF2-40B4-BE49-F238E27FC236}">
                <a16:creationId xmlns:a16="http://schemas.microsoft.com/office/drawing/2014/main" id="{5E9CBD1A-2BD8-4E3C-BE13-F92B717C6C7A}"/>
              </a:ext>
            </a:extLst>
          </p:cNvPr>
          <p:cNvSpPr txBox="1"/>
          <p:nvPr/>
        </p:nvSpPr>
        <p:spPr>
          <a:xfrm>
            <a:off x="7048121" y="6030503"/>
            <a:ext cx="19819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New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value</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chain</a:t>
            </a:r>
          </a:p>
        </p:txBody>
      </p:sp>
      <p:sp>
        <p:nvSpPr>
          <p:cNvPr id="18" name="TextBox 17">
            <a:extLst>
              <a:ext uri="{FF2B5EF4-FFF2-40B4-BE49-F238E27FC236}">
                <a16:creationId xmlns:a16="http://schemas.microsoft.com/office/drawing/2014/main" id="{BB25571E-90FC-4D94-B153-54DFF757CBA4}"/>
              </a:ext>
            </a:extLst>
          </p:cNvPr>
          <p:cNvSpPr txBox="1"/>
          <p:nvPr/>
        </p:nvSpPr>
        <p:spPr>
          <a:xfrm>
            <a:off x="10305122" y="6048623"/>
            <a:ext cx="531627" cy="369332"/>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9</a:t>
            </a:r>
          </a:p>
        </p:txBody>
      </p:sp>
      <p:sp>
        <p:nvSpPr>
          <p:cNvPr id="19" name="TextBox 18">
            <a:extLst>
              <a:ext uri="{FF2B5EF4-FFF2-40B4-BE49-F238E27FC236}">
                <a16:creationId xmlns:a16="http://schemas.microsoft.com/office/drawing/2014/main" id="{E513636F-40F5-4FF7-BD06-84F683B55D6B}"/>
              </a:ext>
            </a:extLst>
          </p:cNvPr>
          <p:cNvSpPr txBox="1"/>
          <p:nvPr/>
        </p:nvSpPr>
        <p:spPr>
          <a:xfrm>
            <a:off x="10305120" y="6385875"/>
            <a:ext cx="531627" cy="369332"/>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26</a:t>
            </a:r>
          </a:p>
        </p:txBody>
      </p:sp>
      <p:sp>
        <p:nvSpPr>
          <p:cNvPr id="20" name="TextBox 19">
            <a:extLst>
              <a:ext uri="{FF2B5EF4-FFF2-40B4-BE49-F238E27FC236}">
                <a16:creationId xmlns:a16="http://schemas.microsoft.com/office/drawing/2014/main" id="{C9366BCF-0111-41D6-8404-872C4D1B2DF3}"/>
              </a:ext>
            </a:extLst>
          </p:cNvPr>
          <p:cNvSpPr txBox="1"/>
          <p:nvPr/>
        </p:nvSpPr>
        <p:spPr>
          <a:xfrm>
            <a:off x="6030917" y="2726839"/>
            <a:ext cx="531627" cy="369332"/>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sp>
        <p:nvSpPr>
          <p:cNvPr id="21" name="TextBox 20">
            <a:extLst>
              <a:ext uri="{FF2B5EF4-FFF2-40B4-BE49-F238E27FC236}">
                <a16:creationId xmlns:a16="http://schemas.microsoft.com/office/drawing/2014/main" id="{B5E55841-D814-49B7-8D29-B68179793621}"/>
              </a:ext>
            </a:extLst>
          </p:cNvPr>
          <p:cNvSpPr txBox="1"/>
          <p:nvPr/>
        </p:nvSpPr>
        <p:spPr>
          <a:xfrm>
            <a:off x="6030918" y="3428999"/>
            <a:ext cx="531627" cy="369332"/>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6</a:t>
            </a:r>
          </a:p>
        </p:txBody>
      </p:sp>
      <p:sp>
        <p:nvSpPr>
          <p:cNvPr id="22" name="TextBox 21">
            <a:extLst>
              <a:ext uri="{FF2B5EF4-FFF2-40B4-BE49-F238E27FC236}">
                <a16:creationId xmlns:a16="http://schemas.microsoft.com/office/drawing/2014/main" id="{C46FFFE4-2044-4602-9DA0-6905778C086C}"/>
              </a:ext>
            </a:extLst>
          </p:cNvPr>
          <p:cNvSpPr txBox="1"/>
          <p:nvPr/>
        </p:nvSpPr>
        <p:spPr>
          <a:xfrm>
            <a:off x="3041618" y="1819662"/>
            <a:ext cx="531627" cy="369332"/>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23" name="TextBox 22">
            <a:extLst>
              <a:ext uri="{FF2B5EF4-FFF2-40B4-BE49-F238E27FC236}">
                <a16:creationId xmlns:a16="http://schemas.microsoft.com/office/drawing/2014/main" id="{C15D560C-7DC4-44A7-B9F1-FB0F036ECBA9}"/>
              </a:ext>
            </a:extLst>
          </p:cNvPr>
          <p:cNvSpPr txBox="1"/>
          <p:nvPr/>
        </p:nvSpPr>
        <p:spPr>
          <a:xfrm>
            <a:off x="9139996" y="4451767"/>
            <a:ext cx="531627" cy="369332"/>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41</a:t>
            </a:r>
          </a:p>
        </p:txBody>
      </p:sp>
      <p:sp>
        <p:nvSpPr>
          <p:cNvPr id="24" name="Title 2">
            <a:extLst>
              <a:ext uri="{FF2B5EF4-FFF2-40B4-BE49-F238E27FC236}">
                <a16:creationId xmlns:a16="http://schemas.microsoft.com/office/drawing/2014/main" id="{564D7F46-4899-45AD-9617-5CB1C3FF2AEE}"/>
              </a:ext>
            </a:extLst>
          </p:cNvPr>
          <p:cNvSpPr txBox="1">
            <a:spLocks/>
          </p:cNvSpPr>
          <p:nvPr/>
        </p:nvSpPr>
        <p:spPr>
          <a:xfrm>
            <a:off x="400378" y="478588"/>
            <a:ext cx="11281585" cy="79234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0" i="0" kern="1200" spc="0">
                <a:solidFill>
                  <a:srgbClr val="1D2362"/>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400" b="0" i="0" u="none" strike="noStrike" kern="1200" cap="none" spc="0" normalizeH="0" baseline="0" noProof="0" dirty="0">
                <a:ln>
                  <a:noFill/>
                </a:ln>
                <a:solidFill>
                  <a:srgbClr val="1D2362"/>
                </a:solidFill>
                <a:effectLst/>
                <a:uLnTx/>
                <a:uFillTx/>
                <a:latin typeface="Verdana" charset="0"/>
                <a:ea typeface="Verdana" charset="0"/>
              </a:rPr>
              <a:t>108 leads </a:t>
            </a:r>
            <a:r>
              <a:rPr kumimoji="0" lang="nl-NL" sz="3400" b="0" i="0" u="none" strike="noStrike" kern="1200" cap="none" spc="0" normalizeH="0" baseline="0" noProof="0" dirty="0" err="1">
                <a:ln>
                  <a:noFill/>
                </a:ln>
                <a:solidFill>
                  <a:srgbClr val="1D2362"/>
                </a:solidFill>
                <a:effectLst/>
                <a:uLnTx/>
                <a:uFillTx/>
                <a:latin typeface="Verdana" charset="0"/>
                <a:ea typeface="Verdana" charset="0"/>
              </a:rPr>
              <a:t>linked</a:t>
            </a:r>
            <a:r>
              <a:rPr kumimoji="0" lang="nl-NL" sz="3400" b="0" i="0" u="none" strike="noStrike" kern="1200" cap="none" spc="0" normalizeH="0" baseline="0" noProof="0" dirty="0">
                <a:ln>
                  <a:noFill/>
                </a:ln>
                <a:solidFill>
                  <a:srgbClr val="1D2362"/>
                </a:solidFill>
                <a:effectLst/>
                <a:uLnTx/>
                <a:uFillTx/>
                <a:latin typeface="Verdana" charset="0"/>
                <a:ea typeface="Verdana" charset="0"/>
              </a:rPr>
              <a:t> </a:t>
            </a:r>
            <a:r>
              <a:rPr kumimoji="0" lang="nl-NL" sz="3400" b="0" i="0" u="none" strike="noStrike" kern="1200" cap="none" spc="0" normalizeH="0" baseline="0" noProof="0" dirty="0" err="1">
                <a:ln>
                  <a:noFill/>
                </a:ln>
                <a:solidFill>
                  <a:srgbClr val="1D2362"/>
                </a:solidFill>
                <a:effectLst/>
                <a:uLnTx/>
                <a:uFillTx/>
                <a:latin typeface="Verdana" charset="0"/>
                <a:ea typeface="Verdana" charset="0"/>
              </a:rPr>
              <a:t>to</a:t>
            </a:r>
            <a:r>
              <a:rPr kumimoji="0" lang="nl-NL" sz="3400" b="0" i="0" u="none" strike="noStrike" kern="1200" cap="none" spc="0" normalizeH="0" baseline="0" noProof="0" dirty="0">
                <a:ln>
                  <a:noFill/>
                </a:ln>
                <a:solidFill>
                  <a:srgbClr val="1D2362"/>
                </a:solidFill>
                <a:effectLst/>
                <a:uLnTx/>
                <a:uFillTx/>
                <a:latin typeface="Verdana" charset="0"/>
                <a:ea typeface="Verdana" charset="0"/>
              </a:rPr>
              <a:t> Chemelot 2050 </a:t>
            </a:r>
            <a:r>
              <a:rPr kumimoji="0" lang="nl-NL" sz="3400" b="0" i="0" u="none" strike="noStrike" kern="1200" cap="none" spc="0" normalizeH="0" baseline="0" noProof="0" dirty="0" err="1">
                <a:ln>
                  <a:noFill/>
                </a:ln>
                <a:solidFill>
                  <a:srgbClr val="1D2362"/>
                </a:solidFill>
                <a:effectLst/>
                <a:uLnTx/>
                <a:uFillTx/>
                <a:latin typeface="Verdana" charset="0"/>
                <a:ea typeface="Verdana" charset="0"/>
              </a:rPr>
              <a:t>transition</a:t>
            </a:r>
            <a:endParaRPr kumimoji="0" lang="nl-NL" sz="3400" b="0" i="0" u="none" strike="noStrike" kern="1200" cap="none" spc="0" normalizeH="0" baseline="0" noProof="0" dirty="0">
              <a:ln>
                <a:noFill/>
              </a:ln>
              <a:solidFill>
                <a:srgbClr val="1D2362"/>
              </a:solidFill>
              <a:effectLst/>
              <a:uLnTx/>
              <a:uFillTx/>
              <a:latin typeface="Verdana" charset="0"/>
              <a:ea typeface="Verdana"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400" b="0" i="0" u="none" strike="noStrike" kern="1200" cap="none" spc="0" normalizeH="0" baseline="0" noProof="0" dirty="0">
                <a:ln>
                  <a:noFill/>
                </a:ln>
                <a:solidFill>
                  <a:srgbClr val="FF0000"/>
                </a:solidFill>
                <a:effectLst/>
                <a:uLnTx/>
                <a:uFillTx/>
                <a:latin typeface="Calibri" panose="020F0502020204030204"/>
                <a:ea typeface="Verdana" charset="0"/>
                <a:cs typeface="+mn-cs"/>
              </a:rPr>
              <a:t>TOTAL CAPEX: 5,4 </a:t>
            </a:r>
            <a:r>
              <a:rPr kumimoji="0" lang="nl-NL" sz="3400" b="0" i="0" u="none" strike="noStrike" kern="1200" cap="none" spc="0" normalizeH="0" baseline="0" noProof="0" dirty="0" err="1">
                <a:ln>
                  <a:noFill/>
                </a:ln>
                <a:solidFill>
                  <a:srgbClr val="FF0000"/>
                </a:solidFill>
                <a:effectLst/>
                <a:uLnTx/>
                <a:uFillTx/>
                <a:latin typeface="Calibri" panose="020F0502020204030204"/>
                <a:ea typeface="Verdana" charset="0"/>
                <a:cs typeface="+mn-cs"/>
              </a:rPr>
              <a:t>billion</a:t>
            </a:r>
            <a:r>
              <a:rPr kumimoji="0" lang="nl-NL" sz="3400" b="0" i="0" u="none" strike="noStrike" kern="1200" cap="none" spc="0" normalizeH="0" baseline="0" noProof="0" dirty="0">
                <a:ln>
                  <a:noFill/>
                </a:ln>
                <a:solidFill>
                  <a:srgbClr val="FF0000"/>
                </a:solidFill>
                <a:effectLst/>
                <a:uLnTx/>
                <a:uFillTx/>
                <a:latin typeface="Calibri" panose="020F0502020204030204"/>
                <a:ea typeface="Verdana" charset="0"/>
                <a:cs typeface="+mn-cs"/>
              </a:rPr>
              <a:t> €    TOTAL NEW JOBS: 3800</a:t>
            </a:r>
            <a:endParaRPr kumimoji="0" lang="nl-NL" sz="3400" b="0" i="0" u="none" strike="noStrike" kern="1200" cap="none" spc="0" normalizeH="0" baseline="0" noProof="0" dirty="0">
              <a:ln>
                <a:noFill/>
              </a:ln>
              <a:solidFill>
                <a:srgbClr val="1D2362"/>
              </a:solidFill>
              <a:effectLst/>
              <a:uLnTx/>
              <a:uFillTx/>
              <a:latin typeface="Verdana" charset="0"/>
              <a:ea typeface="Verdana" charset="0"/>
            </a:endParaRPr>
          </a:p>
        </p:txBody>
      </p:sp>
      <p:sp>
        <p:nvSpPr>
          <p:cNvPr id="25" name="Oval 24">
            <a:extLst>
              <a:ext uri="{FF2B5EF4-FFF2-40B4-BE49-F238E27FC236}">
                <a16:creationId xmlns:a16="http://schemas.microsoft.com/office/drawing/2014/main" id="{7C3A43D9-5D68-48CE-B0C5-44EA7AB80400}"/>
              </a:ext>
            </a:extLst>
          </p:cNvPr>
          <p:cNvSpPr/>
          <p:nvPr/>
        </p:nvSpPr>
        <p:spPr>
          <a:xfrm>
            <a:off x="8585901" y="4255910"/>
            <a:ext cx="1639817" cy="79234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884105"/>
      </p:ext>
    </p:extLst>
  </p:cSld>
  <p:clrMapOvr>
    <a:masterClrMapping/>
  </p:clrMapOvr>
</p:sld>
</file>

<file path=ppt/theme/theme1.xml><?xml version="1.0" encoding="utf-8"?>
<a:theme xmlns:a="http://schemas.openxmlformats.org/drawingml/2006/main" name="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emelot_Powerpoint sjabloon_Verdana_Met C" id="{5F6BFE3E-549F-0343-ACDD-C9D48A995DDF}" vid="{4C0D0A71-6289-2341-A580-463F72F2A390}"/>
    </a:ext>
  </a:extLst>
</a:theme>
</file>

<file path=ppt/theme/theme10.xml><?xml version="1.0" encoding="utf-8"?>
<a:theme xmlns:a="http://schemas.openxmlformats.org/drawingml/2006/main" name="5_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emelot_Powerpoint sjabloon_Verdana_Met C" id="{5F6BFE3E-549F-0343-ACDD-C9D48A995DDF}" vid="{4C0D0A71-6289-2341-A580-463F72F2A390}"/>
    </a:ext>
  </a:extLst>
</a:theme>
</file>

<file path=ppt/theme/theme11.xml><?xml version="1.0" encoding="utf-8"?>
<a:theme xmlns:a="http://schemas.openxmlformats.org/drawingml/2006/main" name="Biobased">
  <a:themeElements>
    <a:clrScheme name="Aangepast 11">
      <a:dk1>
        <a:srgbClr val="4D4D61"/>
      </a:dk1>
      <a:lt1>
        <a:sysClr val="window" lastClr="FFFFFF"/>
      </a:lt1>
      <a:dk2>
        <a:srgbClr val="5091CD"/>
      </a:dk2>
      <a:lt2>
        <a:srgbClr val="6CB33F"/>
      </a:lt2>
      <a:accent1>
        <a:srgbClr val="D5D10E"/>
      </a:accent1>
      <a:accent2>
        <a:srgbClr val="E7E492"/>
      </a:accent2>
      <a:accent3>
        <a:srgbClr val="6CB33F"/>
      </a:accent3>
      <a:accent4>
        <a:srgbClr val="B1D296"/>
      </a:accent4>
      <a:accent5>
        <a:srgbClr val="5091CD"/>
      </a:accent5>
      <a:accent6>
        <a:srgbClr val="A4BFE4"/>
      </a:accent6>
      <a:hlink>
        <a:srgbClr val="000000"/>
      </a:hlink>
      <a:folHlink>
        <a:srgbClr val="000000"/>
      </a:folHlink>
    </a:clrScheme>
    <a:fontScheme name="Kantoor - klassiek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T-InSciTe-totaal-normal" id="{077D6601-2F58-48E3-8EEC-2BB0816AD4B3}" vid="{C6DCB3E8-A6C3-4EBE-98CC-FE256BD76044}"/>
    </a:ext>
  </a:extLst>
</a:theme>
</file>

<file path=ppt/theme/theme12.xml><?xml version="1.0" encoding="utf-8"?>
<a:theme xmlns:a="http://schemas.openxmlformats.org/drawingml/2006/main" name="6_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emelot_Powerpoint sjabloon_Verdana_Met C" id="{5F6BFE3E-549F-0343-ACDD-C9D48A995DDF}" vid="{4C0D0A71-6289-2341-A580-463F72F2A390}"/>
    </a:ext>
  </a:extLst>
</a:theme>
</file>

<file path=ppt/theme/theme13.xml><?xml version="1.0" encoding="utf-8"?>
<a:theme xmlns:a="http://schemas.openxmlformats.org/drawingml/2006/main" name="7_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emelot_Powerpoint sjabloon_Verdana_Met C" id="{5F6BFE3E-549F-0343-ACDD-C9D48A995DDF}" vid="{4C0D0A71-6289-2341-A580-463F72F2A390}"/>
    </a:ext>
  </a:extLst>
</a:theme>
</file>

<file path=ppt/theme/theme14.xml><?xml version="1.0" encoding="utf-8"?>
<a:theme xmlns:a="http://schemas.openxmlformats.org/drawingml/2006/main" name="8_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emelot_Powerpoint sjabloon_Verdana_Met C" id="{5F6BFE3E-549F-0343-ACDD-C9D48A995DDF}" vid="{4C0D0A71-6289-2341-A580-463F72F2A390}"/>
    </a:ext>
  </a:extLst>
</a:theme>
</file>

<file path=ppt/theme/theme15.xml><?xml version="1.0" encoding="utf-8"?>
<a:theme xmlns:a="http://schemas.openxmlformats.org/drawingml/2006/main" name="Huisstijl">
  <a:themeElements>
    <a:clrScheme name="Kleuren ProfCore">
      <a:dk1>
        <a:srgbClr val="000000"/>
      </a:dk1>
      <a:lt1>
        <a:srgbClr val="FFFFFF"/>
      </a:lt1>
      <a:dk2>
        <a:srgbClr val="000000"/>
      </a:dk2>
      <a:lt2>
        <a:srgbClr val="FFFFFF"/>
      </a:lt2>
      <a:accent1>
        <a:srgbClr val="0A4B7D"/>
      </a:accent1>
      <a:accent2>
        <a:srgbClr val="FF4E00"/>
      </a:accent2>
      <a:accent3>
        <a:srgbClr val="23509B"/>
      </a:accent3>
      <a:accent4>
        <a:srgbClr val="E7EDF2"/>
      </a:accent4>
      <a:accent5>
        <a:srgbClr val="0A4B7D"/>
      </a:accent5>
      <a:accent6>
        <a:srgbClr val="FF4E00"/>
      </a:accent6>
      <a:hlink>
        <a:srgbClr val="000000"/>
      </a:hlink>
      <a:folHlink>
        <a:srgbClr val="000000"/>
      </a:folHlink>
    </a:clrScheme>
    <a:fontScheme name="Lettertypen ProfCore">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1800" dirty="0" err="1" smtClean="0"/>
        </a:defPPr>
      </a:lstStyle>
    </a:txDef>
  </a:objectDefaults>
  <a:extraClrSchemeLst/>
  <a:extLst>
    <a:ext uri="{05A4C25C-085E-4340-85A3-A5531E510DB2}">
      <thm15:themeFamily xmlns:thm15="http://schemas.microsoft.com/office/thememl/2012/main" name="Presentatie ProfCore" id="{C92545FE-D3F0-4415-951E-F6C57D866FE4}" vid="{A087C5BA-2B71-4272-B182-80181BFC3E40}"/>
    </a:ext>
  </a:extLst>
</a:theme>
</file>

<file path=ppt/theme/theme16.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rightlands Chemelot Campus 16:9">
  <a:themeElements>
    <a:clrScheme name="Brightlands">
      <a:dk1>
        <a:sysClr val="windowText" lastClr="000000"/>
      </a:dk1>
      <a:lt1>
        <a:sysClr val="window" lastClr="FFFFFF"/>
      </a:lt1>
      <a:dk2>
        <a:srgbClr val="000000"/>
      </a:dk2>
      <a:lt2>
        <a:srgbClr val="FFFFFF"/>
      </a:lt2>
      <a:accent1>
        <a:srgbClr val="00BEE6"/>
      </a:accent1>
      <a:accent2>
        <a:srgbClr val="00A528"/>
      </a:accent2>
      <a:accent3>
        <a:srgbClr val="FFDC00"/>
      </a:accent3>
      <a:accent4>
        <a:srgbClr val="FF7D00"/>
      </a:accent4>
      <a:accent5>
        <a:srgbClr val="E6003C"/>
      </a:accent5>
      <a:accent6>
        <a:srgbClr val="9B00A5"/>
      </a:accent6>
      <a:hlink>
        <a:srgbClr val="000000"/>
      </a:hlink>
      <a:folHlink>
        <a:srgbClr val="000000"/>
      </a:folHlink>
    </a:clrScheme>
    <a:fontScheme name="Brightlands">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hemelot Campus 16x9.potx" id="{453F9DCF-0BE2-472E-AA5B-069385F9E680}" vid="{A5D646C2-3EB5-4649-A221-ACD5184838C2}"/>
    </a:ext>
  </a:extLst>
</a:theme>
</file>

<file path=ppt/theme/theme3.xml><?xml version="1.0" encoding="utf-8"?>
<a:theme xmlns:a="http://schemas.openxmlformats.org/drawingml/2006/main" name="Brightlands 16:9 Blue-Green">
  <a:themeElements>
    <a:clrScheme name="Brightlands">
      <a:dk1>
        <a:sysClr val="windowText" lastClr="000000"/>
      </a:dk1>
      <a:lt1>
        <a:sysClr val="window" lastClr="FFFFFF"/>
      </a:lt1>
      <a:dk2>
        <a:srgbClr val="000000"/>
      </a:dk2>
      <a:lt2>
        <a:srgbClr val="FFFFFF"/>
      </a:lt2>
      <a:accent1>
        <a:srgbClr val="00BEE6"/>
      </a:accent1>
      <a:accent2>
        <a:srgbClr val="00A528"/>
      </a:accent2>
      <a:accent3>
        <a:srgbClr val="FFDC00"/>
      </a:accent3>
      <a:accent4>
        <a:srgbClr val="FF7D00"/>
      </a:accent4>
      <a:accent5>
        <a:srgbClr val="E6003C"/>
      </a:accent5>
      <a:accent6>
        <a:srgbClr val="9B00A5"/>
      </a:accent6>
      <a:hlink>
        <a:srgbClr val="000000"/>
      </a:hlink>
      <a:folHlink>
        <a:srgbClr val="000000"/>
      </a:folHlink>
    </a:clrScheme>
    <a:fontScheme name="Brightlands">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faf Presentatie 2015 BERT KIP  vs2 2015-03-18" id="{54A47CEB-4FED-4C19-A5CF-861D583BA2AE}" vid="{3A6F76F5-CB00-4585-8FE7-C77216F2625A}"/>
    </a:ext>
  </a:extLst>
</a:theme>
</file>

<file path=ppt/theme/theme4.xml><?xml version="1.0" encoding="utf-8"?>
<a:theme xmlns:a="http://schemas.openxmlformats.org/drawingml/2006/main" name="1_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emelot_Powerpoint sjabloon_Verdana_Met C" id="{5F6BFE3E-549F-0343-ACDD-C9D48A995DDF}" vid="{4C0D0A71-6289-2341-A580-463F72F2A390}"/>
    </a:ext>
  </a:extLst>
</a:theme>
</file>

<file path=ppt/theme/theme5.xml><?xml version="1.0" encoding="utf-8"?>
<a:theme xmlns:a="http://schemas.openxmlformats.org/drawingml/2006/main" name="2_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emelot Cyrcular Valley" id="{2FB61045-6393-4E4A-B5FF-12FEC37E3BF8}" vid="{57B764DF-242D-441A-BA9A-96410CA6B0A9}"/>
    </a:ext>
  </a:extLst>
</a:theme>
</file>

<file path=ppt/theme/theme6.xml><?xml version="1.0" encoding="utf-8"?>
<a:theme xmlns:a="http://schemas.openxmlformats.org/drawingml/2006/main" name="2_Chemelot_Campus_16x9">
  <a:themeElements>
    <a:clrScheme name="Brightlands">
      <a:dk1>
        <a:sysClr val="windowText" lastClr="000000"/>
      </a:dk1>
      <a:lt1>
        <a:sysClr val="window" lastClr="FFFFFF"/>
      </a:lt1>
      <a:dk2>
        <a:srgbClr val="000000"/>
      </a:dk2>
      <a:lt2>
        <a:srgbClr val="FFFFFF"/>
      </a:lt2>
      <a:accent1>
        <a:srgbClr val="00BEE6"/>
      </a:accent1>
      <a:accent2>
        <a:srgbClr val="00A528"/>
      </a:accent2>
      <a:accent3>
        <a:srgbClr val="FFDC00"/>
      </a:accent3>
      <a:accent4>
        <a:srgbClr val="FF7D00"/>
      </a:accent4>
      <a:accent5>
        <a:srgbClr val="E6003C"/>
      </a:accent5>
      <a:accent6>
        <a:srgbClr val="9B00A5"/>
      </a:accent6>
      <a:hlink>
        <a:srgbClr val="000000"/>
      </a:hlink>
      <a:folHlink>
        <a:srgbClr val="000000"/>
      </a:folHlink>
    </a:clrScheme>
    <a:fontScheme name="Brightlands">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hemelot Campus 16x9.potx" id="{453F9DCF-0BE2-472E-AA5B-069385F9E680}" vid="{A5D646C2-3EB5-4649-A221-ACD5184838C2}"/>
    </a:ext>
  </a:extLst>
</a:theme>
</file>

<file path=ppt/theme/theme7.xml><?xml version="1.0" encoding="utf-8"?>
<a:theme xmlns:a="http://schemas.openxmlformats.org/drawingml/2006/main" name="Chemelot_Campus_16x9">
  <a:themeElements>
    <a:clrScheme name="Brightlands">
      <a:dk1>
        <a:sysClr val="windowText" lastClr="000000"/>
      </a:dk1>
      <a:lt1>
        <a:sysClr val="window" lastClr="FFFFFF"/>
      </a:lt1>
      <a:dk2>
        <a:srgbClr val="000000"/>
      </a:dk2>
      <a:lt2>
        <a:srgbClr val="FFFFFF"/>
      </a:lt2>
      <a:accent1>
        <a:srgbClr val="00BEE6"/>
      </a:accent1>
      <a:accent2>
        <a:srgbClr val="00A528"/>
      </a:accent2>
      <a:accent3>
        <a:srgbClr val="FFDC00"/>
      </a:accent3>
      <a:accent4>
        <a:srgbClr val="FF7D00"/>
      </a:accent4>
      <a:accent5>
        <a:srgbClr val="E6003C"/>
      </a:accent5>
      <a:accent6>
        <a:srgbClr val="9B00A5"/>
      </a:accent6>
      <a:hlink>
        <a:srgbClr val="000000"/>
      </a:hlink>
      <a:folHlink>
        <a:srgbClr val="000000"/>
      </a:folHlink>
    </a:clrScheme>
    <a:fontScheme name="Brightlands">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hemelot Campus 16x9.potx" id="{453F9DCF-0BE2-472E-AA5B-069385F9E680}" vid="{A5D646C2-3EB5-4649-A221-ACD5184838C2}"/>
    </a:ext>
  </a:extLst>
</a:theme>
</file>

<file path=ppt/theme/theme8.xml><?xml version="1.0" encoding="utf-8"?>
<a:theme xmlns:a="http://schemas.openxmlformats.org/drawingml/2006/main" name="4_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emelot Cyrcular Valley" id="{2FB61045-6393-4E4A-B5FF-12FEC37E3BF8}" vid="{57B764DF-242D-441A-BA9A-96410CA6B0A9}"/>
    </a:ext>
  </a:extLst>
</a:theme>
</file>

<file path=ppt/theme/theme9.xml><?xml version="1.0" encoding="utf-8"?>
<a:theme xmlns:a="http://schemas.openxmlformats.org/drawingml/2006/main" name="3_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emelot Cyrcular Valley" id="{2FB61045-6393-4E4A-B5FF-12FEC37E3BF8}" vid="{57B764DF-242D-441A-BA9A-96410CA6B0A9}"/>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73CB719D138AF4A904F431856F46A8D" ma:contentTypeVersion="10" ma:contentTypeDescription="Een nieuw document maken." ma:contentTypeScope="" ma:versionID="c9415a0826552b910ce2fbdfeb0840cc">
  <xsd:schema xmlns:xsd="http://www.w3.org/2001/XMLSchema" xmlns:xs="http://www.w3.org/2001/XMLSchema" xmlns:p="http://schemas.microsoft.com/office/2006/metadata/properties" xmlns:ns3="c0c0b4d5-62a0-48d5-bb25-eb13a66e325f" targetNamespace="http://schemas.microsoft.com/office/2006/metadata/properties" ma:root="true" ma:fieldsID="e9ebe7aeaec48e190c7e1140bd0855ba" ns3:_="">
    <xsd:import namespace="c0c0b4d5-62a0-48d5-bb25-eb13a66e325f"/>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Location" minOccurs="0"/>
                <xsd:element ref="ns3:MediaServiceAutoTags"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c0b4d5-62a0-48d5-bb25-eb13a66e325f"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Location" ma:index="11" nillable="true" ma:displayName="MediaServiceLocation" ma:description="" ma:internalName="MediaServiceLocation" ma:readOnly="true">
      <xsd:simpleType>
        <xsd:restriction base="dms:Text"/>
      </xsd:simpleType>
    </xsd:element>
    <xsd:element name="MediaServiceAutoTags" ma:index="12" nillable="true" ma:displayName="MediaServiceAutoTags" ma:description=""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EBDB2FC-F6C7-4595-A05D-9E03A7F7C295}">
  <ds:schemaRefs>
    <ds:schemaRef ds:uri="http://schemas.microsoft.com/sharepoint/v3/contenttype/forms"/>
  </ds:schemaRefs>
</ds:datastoreItem>
</file>

<file path=customXml/itemProps2.xml><?xml version="1.0" encoding="utf-8"?>
<ds:datastoreItem xmlns:ds="http://schemas.openxmlformats.org/officeDocument/2006/customXml" ds:itemID="{AAA598D5-59B9-488B-B53C-99EF8B4B0F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0c0b4d5-62a0-48d5-bb25-eb13a66e32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8F62D1B-9237-47D6-B413-A3460A9A534A}">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Chemelot_Powerpoint sjabloon_Verdana_Met C</Template>
  <TotalTime>13848</TotalTime>
  <Words>1268</Words>
  <Application>Microsoft Office PowerPoint</Application>
  <PresentationFormat>Widescreen</PresentationFormat>
  <Paragraphs>178</Paragraphs>
  <Slides>22</Slides>
  <Notes>10</Notes>
  <HiddenSlides>0</HiddenSlides>
  <MMClips>0</MMClips>
  <ScaleCrop>false</ScaleCrop>
  <HeadingPairs>
    <vt:vector size="6" baseType="variant">
      <vt:variant>
        <vt:lpstr>Fonts Used</vt:lpstr>
      </vt:variant>
      <vt:variant>
        <vt:i4>7</vt:i4>
      </vt:variant>
      <vt:variant>
        <vt:lpstr>Theme</vt:lpstr>
      </vt:variant>
      <vt:variant>
        <vt:i4>15</vt:i4>
      </vt:variant>
      <vt:variant>
        <vt:lpstr>Slide Titles</vt:lpstr>
      </vt:variant>
      <vt:variant>
        <vt:i4>22</vt:i4>
      </vt:variant>
    </vt:vector>
  </HeadingPairs>
  <TitlesOfParts>
    <vt:vector size="44" baseType="lpstr">
      <vt:lpstr>Yu Gothic</vt:lpstr>
      <vt:lpstr>Arial</vt:lpstr>
      <vt:lpstr>Calibri</vt:lpstr>
      <vt:lpstr>Lucida Grande</vt:lpstr>
      <vt:lpstr>SabicLight</vt:lpstr>
      <vt:lpstr>Verdana</vt:lpstr>
      <vt:lpstr>Wingdings</vt:lpstr>
      <vt:lpstr>Template</vt:lpstr>
      <vt:lpstr>1_Brightlands Chemelot Campus 16:9</vt:lpstr>
      <vt:lpstr>Brightlands 16:9 Blue-Green</vt:lpstr>
      <vt:lpstr>1_Template</vt:lpstr>
      <vt:lpstr>2_Template</vt:lpstr>
      <vt:lpstr>2_Chemelot_Campus_16x9</vt:lpstr>
      <vt:lpstr>Chemelot_Campus_16x9</vt:lpstr>
      <vt:lpstr>4_Template</vt:lpstr>
      <vt:lpstr>3_Template</vt:lpstr>
      <vt:lpstr>5_Template</vt:lpstr>
      <vt:lpstr>Biobased</vt:lpstr>
      <vt:lpstr>6_Template</vt:lpstr>
      <vt:lpstr>7_Template</vt:lpstr>
      <vt:lpstr>8_Template</vt:lpstr>
      <vt:lpstr>Huisstijl</vt:lpstr>
      <vt:lpstr>  Welcome  to     </vt:lpstr>
      <vt:lpstr>What is Chemelot?</vt:lpstr>
      <vt:lpstr>Center of ARRRA 40% of chemical production in EU</vt:lpstr>
      <vt:lpstr>PowerPoint Presentation</vt:lpstr>
      <vt:lpstr>Chemelot vision 2025</vt:lpstr>
      <vt:lpstr>Chemelot’s development towards carbon neutrality</vt:lpstr>
      <vt:lpstr>PowerPoint Presentation</vt:lpstr>
      <vt:lpstr>PowerPoint Presentation</vt:lpstr>
      <vt:lpstr>PowerPoint Presentation</vt:lpstr>
      <vt:lpstr>QUALITY CIRCULAR POLYMERS from post-consumer WASTE</vt:lpstr>
      <vt:lpstr>PowerPoint Presentation</vt:lpstr>
      <vt:lpstr>PowerPoint Presentation</vt:lpstr>
      <vt:lpstr>PowerPoint Presentation</vt:lpstr>
      <vt:lpstr>Pyrolysis of waste mixed plastic or tyres 1</vt:lpstr>
      <vt:lpstr>Pyrolysis of waste mixed plastic or tyres 2</vt:lpstr>
      <vt:lpstr>Circular hydrogen production</vt:lpstr>
      <vt:lpstr>Plastic recycling</vt:lpstr>
      <vt:lpstr>AnQore  Benefitting from strong integration synergies </vt:lpstr>
      <vt:lpstr>PowerPoint Presentation</vt:lpstr>
      <vt:lpstr>Waste as a feedstock Challenges Chemelot is facing </vt:lpstr>
      <vt:lpstr>On the way to 2025!</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Schaap, Frank</dc:creator>
  <cp:lastModifiedBy>Schaap, Frank</cp:lastModifiedBy>
  <cp:revision>104</cp:revision>
  <cp:lastPrinted>2020-07-30T13:58:14Z</cp:lastPrinted>
  <dcterms:created xsi:type="dcterms:W3CDTF">2018-01-28T15:43:58Z</dcterms:created>
  <dcterms:modified xsi:type="dcterms:W3CDTF">2022-04-18T20:01:27Z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0x010100673CB719D138AF4A904F431856F46A8D</vt:lpwstr>
  </property>
</Properties>
</file>