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73" r:id="rId2"/>
  </p:sldMasterIdLst>
  <p:notesMasterIdLst>
    <p:notesMasterId r:id="rId17"/>
  </p:notesMasterIdLst>
  <p:handoutMasterIdLst>
    <p:handoutMasterId r:id="rId18"/>
  </p:handoutMasterIdLst>
  <p:sldIdLst>
    <p:sldId id="256" r:id="rId3"/>
    <p:sldId id="283" r:id="rId4"/>
    <p:sldId id="397" r:id="rId5"/>
    <p:sldId id="405" r:id="rId6"/>
    <p:sldId id="4476" r:id="rId7"/>
    <p:sldId id="4477" r:id="rId8"/>
    <p:sldId id="372" r:id="rId9"/>
    <p:sldId id="4478" r:id="rId10"/>
    <p:sldId id="406" r:id="rId11"/>
    <p:sldId id="4483" r:id="rId12"/>
    <p:sldId id="4480" r:id="rId13"/>
    <p:sldId id="4481" r:id="rId14"/>
    <p:sldId id="4482" r:id="rId15"/>
    <p:sldId id="281" r:id="rId16"/>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4"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cin Piórkowski" initials="MP" lastIdx="2" clrIdx="0">
    <p:extLst>
      <p:ext uri="{19B8F6BF-5375-455C-9EA6-DF929625EA0E}">
        <p15:presenceInfo xmlns:p15="http://schemas.microsoft.com/office/powerpoint/2012/main" userId="S::Marcin.Piorkowski@pipc.org.pl::ea04930d-2dae-449b-849a-4ffd0844bce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3F87"/>
    <a:srgbClr val="1E3D88"/>
    <a:srgbClr val="FFFFFF"/>
    <a:srgbClr val="60626B"/>
    <a:srgbClr val="3A3A3A"/>
    <a:srgbClr val="666770"/>
    <a:srgbClr val="000055"/>
    <a:srgbClr val="213A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882" autoAdjust="0"/>
    <p:restoredTop sz="94249" autoAdjust="0"/>
  </p:normalViewPr>
  <p:slideViewPr>
    <p:cSldViewPr snapToGrid="0">
      <p:cViewPr varScale="1">
        <p:scale>
          <a:sx n="62" d="100"/>
          <a:sy n="62" d="100"/>
        </p:scale>
        <p:origin x="604" y="36"/>
      </p:cViewPr>
      <p:guideLst>
        <p:guide orient="horz" pos="414"/>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52" d="100"/>
          <a:sy n="52" d="100"/>
        </p:scale>
        <p:origin x="2862"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a:extLst>
              <a:ext uri="{FF2B5EF4-FFF2-40B4-BE49-F238E27FC236}">
                <a16:creationId xmlns:a16="http://schemas.microsoft.com/office/drawing/2014/main" id="{B84FD4AD-DBEE-4574-832E-C8F2A3D41F4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a:extLst>
              <a:ext uri="{FF2B5EF4-FFF2-40B4-BE49-F238E27FC236}">
                <a16:creationId xmlns:a16="http://schemas.microsoft.com/office/drawing/2014/main" id="{5EEEA038-2991-4675-9D6C-6EB300B0227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747D88D-8E72-4AF7-A213-99978CB85B3A}" type="datetimeFigureOut">
              <a:rPr lang="pl-PL" smtClean="0"/>
              <a:t>16.05.2022</a:t>
            </a:fld>
            <a:endParaRPr lang="pl-PL"/>
          </a:p>
        </p:txBody>
      </p:sp>
      <p:sp>
        <p:nvSpPr>
          <p:cNvPr id="4" name="Symbol zastępczy stopki 3">
            <a:extLst>
              <a:ext uri="{FF2B5EF4-FFF2-40B4-BE49-F238E27FC236}">
                <a16:creationId xmlns:a16="http://schemas.microsoft.com/office/drawing/2014/main" id="{7BACC40E-D90F-47FB-AB2E-C86A6BE59C7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5" name="Symbol zastępczy numeru slajdu 4">
            <a:extLst>
              <a:ext uri="{FF2B5EF4-FFF2-40B4-BE49-F238E27FC236}">
                <a16:creationId xmlns:a16="http://schemas.microsoft.com/office/drawing/2014/main" id="{B98069CA-69EF-4218-80FA-E7E6CF7A5D7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D50D49-1129-4BB7-AFED-7E76A085DDB5}" type="slidenum">
              <a:rPr lang="pl-PL" smtClean="0"/>
              <a:t>‹#›</a:t>
            </a:fld>
            <a:endParaRPr lang="pl-PL"/>
          </a:p>
        </p:txBody>
      </p:sp>
    </p:spTree>
    <p:extLst>
      <p:ext uri="{BB962C8B-B14F-4D97-AF65-F5344CB8AC3E}">
        <p14:creationId xmlns:p14="http://schemas.microsoft.com/office/powerpoint/2010/main" val="27554539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A1C8EC-2C96-46AF-B1BE-F50150242AB9}" type="datetimeFigureOut">
              <a:rPr lang="pl-PL" smtClean="0"/>
              <a:t>16.05.2022</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AF339E-05FE-4B0C-AD5E-FA82FD0BF34B}" type="slidenum">
              <a:rPr lang="pl-PL" smtClean="0"/>
              <a:t>‹#›</a:t>
            </a:fld>
            <a:endParaRPr lang="pl-PL"/>
          </a:p>
        </p:txBody>
      </p:sp>
    </p:spTree>
    <p:extLst>
      <p:ext uri="{BB962C8B-B14F-4D97-AF65-F5344CB8AC3E}">
        <p14:creationId xmlns:p14="http://schemas.microsoft.com/office/powerpoint/2010/main" val="39234033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E2AF339E-05FE-4B0C-AD5E-FA82FD0BF34B}" type="slidenum">
              <a:rPr lang="pl-PL" smtClean="0"/>
              <a:t>9</a:t>
            </a:fld>
            <a:endParaRPr lang="pl-PL"/>
          </a:p>
        </p:txBody>
      </p:sp>
    </p:spTree>
    <p:extLst>
      <p:ext uri="{BB962C8B-B14F-4D97-AF65-F5344CB8AC3E}">
        <p14:creationId xmlns:p14="http://schemas.microsoft.com/office/powerpoint/2010/main" val="2905974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E2AF339E-05FE-4B0C-AD5E-FA82FD0BF34B}" type="slidenum">
              <a:rPr lang="pl-PL" smtClean="0"/>
              <a:t>10</a:t>
            </a:fld>
            <a:endParaRPr lang="pl-PL"/>
          </a:p>
        </p:txBody>
      </p:sp>
    </p:spTree>
    <p:extLst>
      <p:ext uri="{BB962C8B-B14F-4D97-AF65-F5344CB8AC3E}">
        <p14:creationId xmlns:p14="http://schemas.microsoft.com/office/powerpoint/2010/main" val="4162815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E2AF339E-05FE-4B0C-AD5E-FA82FD0BF34B}" type="slidenum">
              <a:rPr lang="pl-PL" smtClean="0"/>
              <a:t>11</a:t>
            </a:fld>
            <a:endParaRPr lang="pl-PL"/>
          </a:p>
        </p:txBody>
      </p:sp>
    </p:spTree>
    <p:extLst>
      <p:ext uri="{BB962C8B-B14F-4D97-AF65-F5344CB8AC3E}">
        <p14:creationId xmlns:p14="http://schemas.microsoft.com/office/powerpoint/2010/main" val="1686662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E2AF339E-05FE-4B0C-AD5E-FA82FD0BF34B}" type="slidenum">
              <a:rPr lang="pl-PL" smtClean="0"/>
              <a:t>12</a:t>
            </a:fld>
            <a:endParaRPr lang="pl-PL"/>
          </a:p>
        </p:txBody>
      </p:sp>
    </p:spTree>
    <p:extLst>
      <p:ext uri="{BB962C8B-B14F-4D97-AF65-F5344CB8AC3E}">
        <p14:creationId xmlns:p14="http://schemas.microsoft.com/office/powerpoint/2010/main" val="1741011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E2AF339E-05FE-4B0C-AD5E-FA82FD0BF34B}" type="slidenum">
              <a:rPr lang="pl-PL" smtClean="0"/>
              <a:t>13</a:t>
            </a:fld>
            <a:endParaRPr lang="pl-PL"/>
          </a:p>
        </p:txBody>
      </p:sp>
    </p:spTree>
    <p:extLst>
      <p:ext uri="{BB962C8B-B14F-4D97-AF65-F5344CB8AC3E}">
        <p14:creationId xmlns:p14="http://schemas.microsoft.com/office/powerpoint/2010/main" val="4231178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1A413EC-D22B-41EE-99FD-CAB22DB025D3}"/>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a:extLst>
              <a:ext uri="{FF2B5EF4-FFF2-40B4-BE49-F238E27FC236}">
                <a16:creationId xmlns:a16="http://schemas.microsoft.com/office/drawing/2014/main" id="{69247B0D-7948-4EF9-B246-4CE958CF13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a16="http://schemas.microsoft.com/office/drawing/2014/main" id="{DA58501E-2116-4794-885A-152810BB9FCA}"/>
              </a:ext>
            </a:extLst>
          </p:cNvPr>
          <p:cNvSpPr>
            <a:spLocks noGrp="1"/>
          </p:cNvSpPr>
          <p:nvPr>
            <p:ph type="dt" sz="half" idx="10"/>
          </p:nvPr>
        </p:nvSpPr>
        <p:spPr>
          <a:xfrm>
            <a:off x="838200" y="6356350"/>
            <a:ext cx="2743200" cy="365125"/>
          </a:xfrm>
          <a:prstGeom prst="rect">
            <a:avLst/>
          </a:prstGeom>
        </p:spPr>
        <p:txBody>
          <a:bodyPr/>
          <a:lstStyle/>
          <a:p>
            <a:endParaRPr lang="pl-PL"/>
          </a:p>
        </p:txBody>
      </p:sp>
      <p:sp>
        <p:nvSpPr>
          <p:cNvPr id="5" name="Symbol zastępczy stopki 4">
            <a:extLst>
              <a:ext uri="{FF2B5EF4-FFF2-40B4-BE49-F238E27FC236}">
                <a16:creationId xmlns:a16="http://schemas.microsoft.com/office/drawing/2014/main" id="{D62050E2-F7DA-4BBF-BCB8-0B268F88F8A6}"/>
              </a:ext>
            </a:extLst>
          </p:cNvPr>
          <p:cNvSpPr>
            <a:spLocks noGrp="1"/>
          </p:cNvSpPr>
          <p:nvPr>
            <p:ph type="ftr" sz="quarter" idx="11"/>
          </p:nvPr>
        </p:nvSpPr>
        <p:spPr>
          <a:xfrm>
            <a:off x="4038600" y="6356350"/>
            <a:ext cx="4114800" cy="365125"/>
          </a:xfrm>
          <a:prstGeom prst="rect">
            <a:avLst/>
          </a:prstGeom>
        </p:spPr>
        <p:txBody>
          <a:bodyPr/>
          <a:lstStyle/>
          <a:p>
            <a:endParaRPr lang="pl-PL"/>
          </a:p>
        </p:txBody>
      </p:sp>
      <p:sp>
        <p:nvSpPr>
          <p:cNvPr id="6" name="Symbol zastępczy numeru slajdu 5">
            <a:extLst>
              <a:ext uri="{FF2B5EF4-FFF2-40B4-BE49-F238E27FC236}">
                <a16:creationId xmlns:a16="http://schemas.microsoft.com/office/drawing/2014/main" id="{4F3D6AC9-B2A5-4A1A-B878-9ABF9E2245F7}"/>
              </a:ext>
            </a:extLst>
          </p:cNvPr>
          <p:cNvSpPr>
            <a:spLocks noGrp="1"/>
          </p:cNvSpPr>
          <p:nvPr>
            <p:ph type="sldNum" sz="quarter" idx="12"/>
          </p:nvPr>
        </p:nvSpPr>
        <p:spPr>
          <a:xfrm>
            <a:off x="8610600" y="6356350"/>
            <a:ext cx="2743200" cy="365125"/>
          </a:xfrm>
          <a:prstGeom prst="rect">
            <a:avLst/>
          </a:prstGeom>
        </p:spPr>
        <p:txBody>
          <a:bodyPr/>
          <a:lstStyle/>
          <a:p>
            <a:fld id="{B47B94EC-559E-40FA-B82B-1FD6E702421D}" type="slidenum">
              <a:rPr lang="pl-PL" smtClean="0"/>
              <a:t>‹#›</a:t>
            </a:fld>
            <a:endParaRPr lang="pl-PL"/>
          </a:p>
        </p:txBody>
      </p:sp>
    </p:spTree>
    <p:extLst>
      <p:ext uri="{BB962C8B-B14F-4D97-AF65-F5344CB8AC3E}">
        <p14:creationId xmlns:p14="http://schemas.microsoft.com/office/powerpoint/2010/main" val="18231673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14E95931-46A7-41A8-A27D-28053EA7E01A}"/>
              </a:ext>
            </a:extLst>
          </p:cNvPr>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id="{D25E9ADD-F4B0-4EBA-9E5A-36ABCFDC8EDB}"/>
              </a:ext>
            </a:extLst>
          </p:cNvPr>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5EE7F9AE-FE5D-46AB-8DCC-A5D2B5D951A0}"/>
              </a:ext>
            </a:extLst>
          </p:cNvPr>
          <p:cNvSpPr>
            <a:spLocks noGrp="1"/>
          </p:cNvSpPr>
          <p:nvPr>
            <p:ph type="dt" sz="half" idx="10"/>
          </p:nvPr>
        </p:nvSpPr>
        <p:spPr>
          <a:xfrm>
            <a:off x="838200" y="6356350"/>
            <a:ext cx="2743200" cy="365125"/>
          </a:xfrm>
          <a:prstGeom prst="rect">
            <a:avLst/>
          </a:prstGeom>
        </p:spPr>
        <p:txBody>
          <a:bodyPr/>
          <a:lstStyle/>
          <a:p>
            <a:endParaRPr lang="pl-PL"/>
          </a:p>
        </p:txBody>
      </p:sp>
      <p:sp>
        <p:nvSpPr>
          <p:cNvPr id="5" name="Symbol zastępczy stopki 4">
            <a:extLst>
              <a:ext uri="{FF2B5EF4-FFF2-40B4-BE49-F238E27FC236}">
                <a16:creationId xmlns:a16="http://schemas.microsoft.com/office/drawing/2014/main" id="{60E0D8BC-DF62-4AAC-AB16-824CE42A0C36}"/>
              </a:ext>
            </a:extLst>
          </p:cNvPr>
          <p:cNvSpPr>
            <a:spLocks noGrp="1"/>
          </p:cNvSpPr>
          <p:nvPr>
            <p:ph type="ftr" sz="quarter" idx="11"/>
          </p:nvPr>
        </p:nvSpPr>
        <p:spPr>
          <a:xfrm>
            <a:off x="4038600" y="6356350"/>
            <a:ext cx="4114800" cy="365125"/>
          </a:xfrm>
          <a:prstGeom prst="rect">
            <a:avLst/>
          </a:prstGeom>
        </p:spPr>
        <p:txBody>
          <a:bodyPr/>
          <a:lstStyle/>
          <a:p>
            <a:endParaRPr lang="pl-PL"/>
          </a:p>
        </p:txBody>
      </p:sp>
      <p:sp>
        <p:nvSpPr>
          <p:cNvPr id="6" name="Symbol zastępczy numeru slajdu 5">
            <a:extLst>
              <a:ext uri="{FF2B5EF4-FFF2-40B4-BE49-F238E27FC236}">
                <a16:creationId xmlns:a16="http://schemas.microsoft.com/office/drawing/2014/main" id="{0B63916B-BD71-40EA-ADB5-CF46D2C04D4E}"/>
              </a:ext>
            </a:extLst>
          </p:cNvPr>
          <p:cNvSpPr>
            <a:spLocks noGrp="1"/>
          </p:cNvSpPr>
          <p:nvPr>
            <p:ph type="sldNum" sz="quarter" idx="12"/>
          </p:nvPr>
        </p:nvSpPr>
        <p:spPr>
          <a:xfrm>
            <a:off x="8610600" y="6356350"/>
            <a:ext cx="2743200" cy="365125"/>
          </a:xfrm>
          <a:prstGeom prst="rect">
            <a:avLst/>
          </a:prstGeom>
        </p:spPr>
        <p:txBody>
          <a:bodyPr/>
          <a:lstStyle/>
          <a:p>
            <a:fld id="{B47B94EC-559E-40FA-B82B-1FD6E702421D}" type="slidenum">
              <a:rPr lang="pl-PL" smtClean="0"/>
              <a:t>‹#›</a:t>
            </a:fld>
            <a:endParaRPr lang="pl-PL"/>
          </a:p>
        </p:txBody>
      </p:sp>
    </p:spTree>
    <p:extLst>
      <p:ext uri="{BB962C8B-B14F-4D97-AF65-F5344CB8AC3E}">
        <p14:creationId xmlns:p14="http://schemas.microsoft.com/office/powerpoint/2010/main" val="1436417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Układ niestandardowy">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53257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C7FA1D1-0842-4218-89E4-1D78AC7DC36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pl-PL"/>
              <a:t>Kliknij, aby edytować styl</a:t>
            </a:r>
          </a:p>
        </p:txBody>
      </p:sp>
      <p:sp>
        <p:nvSpPr>
          <p:cNvPr id="3" name="Podtytuł 2">
            <a:extLst>
              <a:ext uri="{FF2B5EF4-FFF2-40B4-BE49-F238E27FC236}">
                <a16:creationId xmlns:a16="http://schemas.microsoft.com/office/drawing/2014/main" id="{F3CF8C17-443E-48BE-94F5-7721C34FF1A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a16="http://schemas.microsoft.com/office/drawing/2014/main" id="{3E189D82-26BC-413B-B42B-269C31951020}"/>
              </a:ext>
            </a:extLst>
          </p:cNvPr>
          <p:cNvSpPr>
            <a:spLocks noGrp="1"/>
          </p:cNvSpPr>
          <p:nvPr>
            <p:ph type="dt" sz="half" idx="10"/>
          </p:nvPr>
        </p:nvSpPr>
        <p:spPr>
          <a:xfrm>
            <a:off x="838200" y="6356350"/>
            <a:ext cx="2743200" cy="365125"/>
          </a:xfrm>
          <a:prstGeom prst="rect">
            <a:avLst/>
          </a:prstGeom>
        </p:spPr>
        <p:txBody>
          <a:bodyPr/>
          <a:lstStyle/>
          <a:p>
            <a:fld id="{3805F176-3ED6-4EFF-B8F5-B731FE55EE50}" type="datetimeFigureOut">
              <a:rPr lang="pl-PL" smtClean="0"/>
              <a:t>16.05.2022</a:t>
            </a:fld>
            <a:endParaRPr lang="pl-PL"/>
          </a:p>
        </p:txBody>
      </p:sp>
      <p:sp>
        <p:nvSpPr>
          <p:cNvPr id="5" name="Symbol zastępczy stopki 4">
            <a:extLst>
              <a:ext uri="{FF2B5EF4-FFF2-40B4-BE49-F238E27FC236}">
                <a16:creationId xmlns:a16="http://schemas.microsoft.com/office/drawing/2014/main" id="{FDBDA316-8305-48E3-B29F-786D1BB19E03}"/>
              </a:ext>
            </a:extLst>
          </p:cNvPr>
          <p:cNvSpPr>
            <a:spLocks noGrp="1"/>
          </p:cNvSpPr>
          <p:nvPr>
            <p:ph type="ftr" sz="quarter" idx="11"/>
          </p:nvPr>
        </p:nvSpPr>
        <p:spPr>
          <a:xfrm>
            <a:off x="4038600" y="6356350"/>
            <a:ext cx="4114800" cy="365125"/>
          </a:xfrm>
          <a:prstGeom prst="rect">
            <a:avLst/>
          </a:prstGeom>
        </p:spPr>
        <p:txBody>
          <a:bodyPr/>
          <a:lstStyle/>
          <a:p>
            <a:endParaRPr lang="pl-PL"/>
          </a:p>
        </p:txBody>
      </p:sp>
      <p:sp>
        <p:nvSpPr>
          <p:cNvPr id="6" name="Symbol zastępczy numeru slajdu 5">
            <a:extLst>
              <a:ext uri="{FF2B5EF4-FFF2-40B4-BE49-F238E27FC236}">
                <a16:creationId xmlns:a16="http://schemas.microsoft.com/office/drawing/2014/main" id="{0EA4D6B2-000D-4B7F-A336-638D05641FB2}"/>
              </a:ext>
            </a:extLst>
          </p:cNvPr>
          <p:cNvSpPr>
            <a:spLocks noGrp="1"/>
          </p:cNvSpPr>
          <p:nvPr>
            <p:ph type="sldNum" sz="quarter" idx="12"/>
          </p:nvPr>
        </p:nvSpPr>
        <p:spPr>
          <a:xfrm>
            <a:off x="8610600" y="6356350"/>
            <a:ext cx="2743200" cy="365125"/>
          </a:xfrm>
          <a:prstGeom prst="rect">
            <a:avLst/>
          </a:prstGeom>
        </p:spPr>
        <p:txBody>
          <a:bodyPr/>
          <a:lstStyle/>
          <a:p>
            <a:fld id="{75BD6070-7DA2-4C5C-8AD2-AAF3A08E05F6}" type="slidenum">
              <a:rPr lang="pl-PL" smtClean="0"/>
              <a:t>‹#›</a:t>
            </a:fld>
            <a:endParaRPr lang="pl-PL"/>
          </a:p>
        </p:txBody>
      </p:sp>
    </p:spTree>
    <p:extLst>
      <p:ext uri="{BB962C8B-B14F-4D97-AF65-F5344CB8AC3E}">
        <p14:creationId xmlns:p14="http://schemas.microsoft.com/office/powerpoint/2010/main" val="9403601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CDD1E0B-BD5D-45A4-8092-92E793BB12DC}"/>
              </a:ext>
            </a:extLst>
          </p:cNvPr>
          <p:cNvSpPr>
            <a:spLocks noGrp="1"/>
          </p:cNvSpPr>
          <p:nvPr>
            <p:ph type="title"/>
          </p:nvPr>
        </p:nvSpPr>
        <p:spPr>
          <a:xfrm>
            <a:off x="838200" y="365125"/>
            <a:ext cx="10515600" cy="1325563"/>
          </a:xfrm>
          <a:prstGeom prst="rect">
            <a:avLst/>
          </a:prstGeom>
        </p:spPr>
        <p:txBody>
          <a:bodyPr/>
          <a:lstStyle/>
          <a:p>
            <a:r>
              <a:rPr lang="pl-PL"/>
              <a:t>Kliknij, aby edytować styl</a:t>
            </a:r>
          </a:p>
        </p:txBody>
      </p:sp>
      <p:sp>
        <p:nvSpPr>
          <p:cNvPr id="3" name="Symbol zastępczy zawartości 2">
            <a:extLst>
              <a:ext uri="{FF2B5EF4-FFF2-40B4-BE49-F238E27FC236}">
                <a16:creationId xmlns:a16="http://schemas.microsoft.com/office/drawing/2014/main" id="{2837374B-A336-495A-8610-2853ED3C9464}"/>
              </a:ext>
            </a:extLst>
          </p:cNvPr>
          <p:cNvSpPr>
            <a:spLocks noGrp="1"/>
          </p:cNvSpPr>
          <p:nvPr>
            <p:ph idx="1"/>
          </p:nvPr>
        </p:nvSpPr>
        <p:spPr>
          <a:xfrm>
            <a:off x="1070453" y="1253331"/>
            <a:ext cx="10515600" cy="4351338"/>
          </a:xfrm>
          <a:prstGeom prst="rect">
            <a:avLst/>
          </a:prstGeo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DBA26DCF-3DA9-4631-98FC-793C51AEF81C}"/>
              </a:ext>
            </a:extLst>
          </p:cNvPr>
          <p:cNvSpPr>
            <a:spLocks noGrp="1"/>
          </p:cNvSpPr>
          <p:nvPr>
            <p:ph type="dt" sz="half" idx="10"/>
          </p:nvPr>
        </p:nvSpPr>
        <p:spPr>
          <a:xfrm>
            <a:off x="838200" y="6356350"/>
            <a:ext cx="2743200" cy="365125"/>
          </a:xfrm>
          <a:prstGeom prst="rect">
            <a:avLst/>
          </a:prstGeom>
        </p:spPr>
        <p:txBody>
          <a:bodyPr/>
          <a:lstStyle/>
          <a:p>
            <a:fld id="{3805F176-3ED6-4EFF-B8F5-B731FE55EE50}" type="datetimeFigureOut">
              <a:rPr lang="pl-PL" smtClean="0"/>
              <a:t>16.05.2022</a:t>
            </a:fld>
            <a:endParaRPr lang="pl-PL"/>
          </a:p>
        </p:txBody>
      </p:sp>
      <p:sp>
        <p:nvSpPr>
          <p:cNvPr id="5" name="Symbol zastępczy stopki 4">
            <a:extLst>
              <a:ext uri="{FF2B5EF4-FFF2-40B4-BE49-F238E27FC236}">
                <a16:creationId xmlns:a16="http://schemas.microsoft.com/office/drawing/2014/main" id="{798B370E-631E-44C0-8632-B389086C26B1}"/>
              </a:ext>
            </a:extLst>
          </p:cNvPr>
          <p:cNvSpPr>
            <a:spLocks noGrp="1"/>
          </p:cNvSpPr>
          <p:nvPr>
            <p:ph type="ftr" sz="quarter" idx="11"/>
          </p:nvPr>
        </p:nvSpPr>
        <p:spPr>
          <a:xfrm>
            <a:off x="4038600" y="6356350"/>
            <a:ext cx="4114800" cy="365125"/>
          </a:xfrm>
          <a:prstGeom prst="rect">
            <a:avLst/>
          </a:prstGeom>
        </p:spPr>
        <p:txBody>
          <a:bodyPr/>
          <a:lstStyle/>
          <a:p>
            <a:endParaRPr lang="pl-PL"/>
          </a:p>
        </p:txBody>
      </p:sp>
      <p:sp>
        <p:nvSpPr>
          <p:cNvPr id="6" name="Symbol zastępczy numeru slajdu 5">
            <a:extLst>
              <a:ext uri="{FF2B5EF4-FFF2-40B4-BE49-F238E27FC236}">
                <a16:creationId xmlns:a16="http://schemas.microsoft.com/office/drawing/2014/main" id="{EFA15FD5-D563-4492-859B-F0781AC37B7E}"/>
              </a:ext>
            </a:extLst>
          </p:cNvPr>
          <p:cNvSpPr>
            <a:spLocks noGrp="1"/>
          </p:cNvSpPr>
          <p:nvPr>
            <p:ph type="sldNum" sz="quarter" idx="12"/>
          </p:nvPr>
        </p:nvSpPr>
        <p:spPr>
          <a:xfrm>
            <a:off x="8610600" y="6356350"/>
            <a:ext cx="2743200" cy="365125"/>
          </a:xfrm>
          <a:prstGeom prst="rect">
            <a:avLst/>
          </a:prstGeom>
        </p:spPr>
        <p:txBody>
          <a:bodyPr/>
          <a:lstStyle/>
          <a:p>
            <a:fld id="{75BD6070-7DA2-4C5C-8AD2-AAF3A08E05F6}" type="slidenum">
              <a:rPr lang="pl-PL" smtClean="0"/>
              <a:t>‹#›</a:t>
            </a:fld>
            <a:endParaRPr lang="pl-PL"/>
          </a:p>
        </p:txBody>
      </p:sp>
    </p:spTree>
    <p:extLst>
      <p:ext uri="{BB962C8B-B14F-4D97-AF65-F5344CB8AC3E}">
        <p14:creationId xmlns:p14="http://schemas.microsoft.com/office/powerpoint/2010/main" val="11512572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BA6426B-F547-4BCA-87E7-31893C06D1E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pl-PL"/>
              <a:t>Kliknij, aby edytować styl</a:t>
            </a:r>
          </a:p>
        </p:txBody>
      </p:sp>
      <p:sp>
        <p:nvSpPr>
          <p:cNvPr id="3" name="Symbol zastępczy tekstu 2">
            <a:extLst>
              <a:ext uri="{FF2B5EF4-FFF2-40B4-BE49-F238E27FC236}">
                <a16:creationId xmlns:a16="http://schemas.microsoft.com/office/drawing/2014/main" id="{008580D5-F492-4A89-A7FC-31B3EF8AC48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id="{9C5F56A6-988F-4D53-9E20-70DDC3E02D7C}"/>
              </a:ext>
            </a:extLst>
          </p:cNvPr>
          <p:cNvSpPr>
            <a:spLocks noGrp="1"/>
          </p:cNvSpPr>
          <p:nvPr>
            <p:ph type="dt" sz="half" idx="10"/>
          </p:nvPr>
        </p:nvSpPr>
        <p:spPr>
          <a:xfrm>
            <a:off x="838200" y="6356350"/>
            <a:ext cx="2743200" cy="365125"/>
          </a:xfrm>
          <a:prstGeom prst="rect">
            <a:avLst/>
          </a:prstGeom>
        </p:spPr>
        <p:txBody>
          <a:bodyPr/>
          <a:lstStyle/>
          <a:p>
            <a:fld id="{3805F176-3ED6-4EFF-B8F5-B731FE55EE50}" type="datetimeFigureOut">
              <a:rPr lang="pl-PL" smtClean="0"/>
              <a:t>16.05.2022</a:t>
            </a:fld>
            <a:endParaRPr lang="pl-PL"/>
          </a:p>
        </p:txBody>
      </p:sp>
      <p:sp>
        <p:nvSpPr>
          <p:cNvPr id="5" name="Symbol zastępczy stopki 4">
            <a:extLst>
              <a:ext uri="{FF2B5EF4-FFF2-40B4-BE49-F238E27FC236}">
                <a16:creationId xmlns:a16="http://schemas.microsoft.com/office/drawing/2014/main" id="{36E9B4EF-2BE9-4B1B-B7A4-E9AD460F8043}"/>
              </a:ext>
            </a:extLst>
          </p:cNvPr>
          <p:cNvSpPr>
            <a:spLocks noGrp="1"/>
          </p:cNvSpPr>
          <p:nvPr>
            <p:ph type="ftr" sz="quarter" idx="11"/>
          </p:nvPr>
        </p:nvSpPr>
        <p:spPr>
          <a:xfrm>
            <a:off x="4038600" y="6356350"/>
            <a:ext cx="4114800" cy="365125"/>
          </a:xfrm>
          <a:prstGeom prst="rect">
            <a:avLst/>
          </a:prstGeom>
        </p:spPr>
        <p:txBody>
          <a:bodyPr/>
          <a:lstStyle/>
          <a:p>
            <a:endParaRPr lang="pl-PL"/>
          </a:p>
        </p:txBody>
      </p:sp>
      <p:sp>
        <p:nvSpPr>
          <p:cNvPr id="6" name="Symbol zastępczy numeru slajdu 5">
            <a:extLst>
              <a:ext uri="{FF2B5EF4-FFF2-40B4-BE49-F238E27FC236}">
                <a16:creationId xmlns:a16="http://schemas.microsoft.com/office/drawing/2014/main" id="{2EE9142D-75C5-42EC-9BD8-2BCA17DC8E46}"/>
              </a:ext>
            </a:extLst>
          </p:cNvPr>
          <p:cNvSpPr>
            <a:spLocks noGrp="1"/>
          </p:cNvSpPr>
          <p:nvPr>
            <p:ph type="sldNum" sz="quarter" idx="12"/>
          </p:nvPr>
        </p:nvSpPr>
        <p:spPr>
          <a:xfrm>
            <a:off x="8610600" y="6356350"/>
            <a:ext cx="2743200" cy="365125"/>
          </a:xfrm>
          <a:prstGeom prst="rect">
            <a:avLst/>
          </a:prstGeom>
        </p:spPr>
        <p:txBody>
          <a:bodyPr/>
          <a:lstStyle/>
          <a:p>
            <a:fld id="{75BD6070-7DA2-4C5C-8AD2-AAF3A08E05F6}" type="slidenum">
              <a:rPr lang="pl-PL" smtClean="0"/>
              <a:t>‹#›</a:t>
            </a:fld>
            <a:endParaRPr lang="pl-PL"/>
          </a:p>
        </p:txBody>
      </p:sp>
    </p:spTree>
    <p:extLst>
      <p:ext uri="{BB962C8B-B14F-4D97-AF65-F5344CB8AC3E}">
        <p14:creationId xmlns:p14="http://schemas.microsoft.com/office/powerpoint/2010/main" val="41306923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51561F3-923B-4BF0-83EF-9262A07660F7}"/>
              </a:ext>
            </a:extLst>
          </p:cNvPr>
          <p:cNvSpPr>
            <a:spLocks noGrp="1"/>
          </p:cNvSpPr>
          <p:nvPr>
            <p:ph type="title"/>
          </p:nvPr>
        </p:nvSpPr>
        <p:spPr>
          <a:xfrm>
            <a:off x="838200" y="365125"/>
            <a:ext cx="10515600" cy="1325563"/>
          </a:xfrm>
          <a:prstGeom prst="rect">
            <a:avLst/>
          </a:prstGeom>
        </p:spPr>
        <p:txBody>
          <a:bodyPr/>
          <a:lstStyle/>
          <a:p>
            <a:r>
              <a:rPr lang="pl-PL"/>
              <a:t>Kliknij, aby edytować styl</a:t>
            </a:r>
          </a:p>
        </p:txBody>
      </p:sp>
      <p:sp>
        <p:nvSpPr>
          <p:cNvPr id="3" name="Symbol zastępczy zawartości 2">
            <a:extLst>
              <a:ext uri="{FF2B5EF4-FFF2-40B4-BE49-F238E27FC236}">
                <a16:creationId xmlns:a16="http://schemas.microsoft.com/office/drawing/2014/main" id="{A76D89E3-C0DB-4646-8BFC-FF662235C614}"/>
              </a:ext>
            </a:extLst>
          </p:cNvPr>
          <p:cNvSpPr>
            <a:spLocks noGrp="1"/>
          </p:cNvSpPr>
          <p:nvPr>
            <p:ph sz="half" idx="1"/>
          </p:nvPr>
        </p:nvSpPr>
        <p:spPr>
          <a:xfrm>
            <a:off x="838200" y="1825625"/>
            <a:ext cx="5181600" cy="4351338"/>
          </a:xfrm>
          <a:prstGeom prst="rect">
            <a:avLst/>
          </a:prstGeo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id="{06531887-A069-493A-B1BC-4F0026A020CC}"/>
              </a:ext>
            </a:extLst>
          </p:cNvPr>
          <p:cNvSpPr>
            <a:spLocks noGrp="1"/>
          </p:cNvSpPr>
          <p:nvPr>
            <p:ph sz="half" idx="2"/>
          </p:nvPr>
        </p:nvSpPr>
        <p:spPr>
          <a:xfrm>
            <a:off x="6172200" y="1825625"/>
            <a:ext cx="5181600" cy="4351338"/>
          </a:xfrm>
          <a:prstGeom prst="rect">
            <a:avLst/>
          </a:prstGeo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id="{5BE16B1E-4CDB-443B-A6EE-8070CD423349}"/>
              </a:ext>
            </a:extLst>
          </p:cNvPr>
          <p:cNvSpPr>
            <a:spLocks noGrp="1"/>
          </p:cNvSpPr>
          <p:nvPr>
            <p:ph type="dt" sz="half" idx="10"/>
          </p:nvPr>
        </p:nvSpPr>
        <p:spPr>
          <a:xfrm>
            <a:off x="838200" y="6356350"/>
            <a:ext cx="2743200" cy="365125"/>
          </a:xfrm>
          <a:prstGeom prst="rect">
            <a:avLst/>
          </a:prstGeom>
        </p:spPr>
        <p:txBody>
          <a:bodyPr/>
          <a:lstStyle/>
          <a:p>
            <a:fld id="{3805F176-3ED6-4EFF-B8F5-B731FE55EE50}" type="datetimeFigureOut">
              <a:rPr lang="pl-PL" smtClean="0"/>
              <a:t>16.05.2022</a:t>
            </a:fld>
            <a:endParaRPr lang="pl-PL"/>
          </a:p>
        </p:txBody>
      </p:sp>
      <p:sp>
        <p:nvSpPr>
          <p:cNvPr id="6" name="Symbol zastępczy stopki 5">
            <a:extLst>
              <a:ext uri="{FF2B5EF4-FFF2-40B4-BE49-F238E27FC236}">
                <a16:creationId xmlns:a16="http://schemas.microsoft.com/office/drawing/2014/main" id="{20CA898B-21F6-4EE1-A74C-D0D3C51DE432}"/>
              </a:ext>
            </a:extLst>
          </p:cNvPr>
          <p:cNvSpPr>
            <a:spLocks noGrp="1"/>
          </p:cNvSpPr>
          <p:nvPr>
            <p:ph type="ftr" sz="quarter" idx="11"/>
          </p:nvPr>
        </p:nvSpPr>
        <p:spPr>
          <a:xfrm>
            <a:off x="4038600" y="6356350"/>
            <a:ext cx="4114800" cy="365125"/>
          </a:xfrm>
          <a:prstGeom prst="rect">
            <a:avLst/>
          </a:prstGeom>
        </p:spPr>
        <p:txBody>
          <a:bodyPr/>
          <a:lstStyle/>
          <a:p>
            <a:endParaRPr lang="pl-PL"/>
          </a:p>
        </p:txBody>
      </p:sp>
      <p:sp>
        <p:nvSpPr>
          <p:cNvPr id="7" name="Symbol zastępczy numeru slajdu 6">
            <a:extLst>
              <a:ext uri="{FF2B5EF4-FFF2-40B4-BE49-F238E27FC236}">
                <a16:creationId xmlns:a16="http://schemas.microsoft.com/office/drawing/2014/main" id="{B971AE0E-2168-4691-A821-3640786E2D0B}"/>
              </a:ext>
            </a:extLst>
          </p:cNvPr>
          <p:cNvSpPr>
            <a:spLocks noGrp="1"/>
          </p:cNvSpPr>
          <p:nvPr>
            <p:ph type="sldNum" sz="quarter" idx="12"/>
          </p:nvPr>
        </p:nvSpPr>
        <p:spPr>
          <a:xfrm>
            <a:off x="8610600" y="6356350"/>
            <a:ext cx="2743200" cy="365125"/>
          </a:xfrm>
          <a:prstGeom prst="rect">
            <a:avLst/>
          </a:prstGeom>
        </p:spPr>
        <p:txBody>
          <a:bodyPr/>
          <a:lstStyle/>
          <a:p>
            <a:fld id="{75BD6070-7DA2-4C5C-8AD2-AAF3A08E05F6}" type="slidenum">
              <a:rPr lang="pl-PL" smtClean="0"/>
              <a:t>‹#›</a:t>
            </a:fld>
            <a:endParaRPr lang="pl-PL"/>
          </a:p>
        </p:txBody>
      </p:sp>
    </p:spTree>
    <p:extLst>
      <p:ext uri="{BB962C8B-B14F-4D97-AF65-F5344CB8AC3E}">
        <p14:creationId xmlns:p14="http://schemas.microsoft.com/office/powerpoint/2010/main" val="40873689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79AF4D3-6071-4880-A6F5-D2F87A179F70}"/>
              </a:ext>
            </a:extLst>
          </p:cNvPr>
          <p:cNvSpPr>
            <a:spLocks noGrp="1"/>
          </p:cNvSpPr>
          <p:nvPr>
            <p:ph type="title"/>
          </p:nvPr>
        </p:nvSpPr>
        <p:spPr>
          <a:xfrm>
            <a:off x="839788" y="365125"/>
            <a:ext cx="10515600" cy="1325563"/>
          </a:xfrm>
          <a:prstGeom prst="rect">
            <a:avLst/>
          </a:prstGeom>
        </p:spPr>
        <p:txBody>
          <a:bodyPr/>
          <a:lstStyle/>
          <a:p>
            <a:r>
              <a:rPr lang="pl-PL"/>
              <a:t>Kliknij, aby edytować styl</a:t>
            </a:r>
          </a:p>
        </p:txBody>
      </p:sp>
      <p:sp>
        <p:nvSpPr>
          <p:cNvPr id="3" name="Symbol zastępczy tekstu 2">
            <a:extLst>
              <a:ext uri="{FF2B5EF4-FFF2-40B4-BE49-F238E27FC236}">
                <a16:creationId xmlns:a16="http://schemas.microsoft.com/office/drawing/2014/main" id="{92DB51FB-1D8A-45F2-83B0-21F863B31B7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id="{86DCB62D-C207-4F2C-AEFB-294F874AD5E4}"/>
              </a:ext>
            </a:extLst>
          </p:cNvPr>
          <p:cNvSpPr>
            <a:spLocks noGrp="1"/>
          </p:cNvSpPr>
          <p:nvPr>
            <p:ph sz="half" idx="2"/>
          </p:nvPr>
        </p:nvSpPr>
        <p:spPr>
          <a:xfrm>
            <a:off x="839788" y="2505075"/>
            <a:ext cx="5157787" cy="3684588"/>
          </a:xfrm>
          <a:prstGeom prst="rect">
            <a:avLst/>
          </a:prstGeo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id="{69D26C83-F958-406D-8D61-E95005D1269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id="{7A939A34-3D29-4E24-90E2-407D6EC11D74}"/>
              </a:ext>
            </a:extLst>
          </p:cNvPr>
          <p:cNvSpPr>
            <a:spLocks noGrp="1"/>
          </p:cNvSpPr>
          <p:nvPr>
            <p:ph sz="quarter" idx="4"/>
          </p:nvPr>
        </p:nvSpPr>
        <p:spPr>
          <a:xfrm>
            <a:off x="6172200" y="2505075"/>
            <a:ext cx="5183188" cy="3684588"/>
          </a:xfrm>
          <a:prstGeom prst="rect">
            <a:avLst/>
          </a:prstGeo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id="{30ADB694-0CBF-485D-9DFE-05C1195950F0}"/>
              </a:ext>
            </a:extLst>
          </p:cNvPr>
          <p:cNvSpPr>
            <a:spLocks noGrp="1"/>
          </p:cNvSpPr>
          <p:nvPr>
            <p:ph type="dt" sz="half" idx="10"/>
          </p:nvPr>
        </p:nvSpPr>
        <p:spPr>
          <a:xfrm>
            <a:off x="838200" y="6356350"/>
            <a:ext cx="2743200" cy="365125"/>
          </a:xfrm>
          <a:prstGeom prst="rect">
            <a:avLst/>
          </a:prstGeom>
        </p:spPr>
        <p:txBody>
          <a:bodyPr/>
          <a:lstStyle/>
          <a:p>
            <a:fld id="{3805F176-3ED6-4EFF-B8F5-B731FE55EE50}" type="datetimeFigureOut">
              <a:rPr lang="pl-PL" smtClean="0"/>
              <a:t>16.05.2022</a:t>
            </a:fld>
            <a:endParaRPr lang="pl-PL"/>
          </a:p>
        </p:txBody>
      </p:sp>
      <p:sp>
        <p:nvSpPr>
          <p:cNvPr id="8" name="Symbol zastępczy stopki 7">
            <a:extLst>
              <a:ext uri="{FF2B5EF4-FFF2-40B4-BE49-F238E27FC236}">
                <a16:creationId xmlns:a16="http://schemas.microsoft.com/office/drawing/2014/main" id="{501AC1A3-8C44-4689-809E-F9872CE38717}"/>
              </a:ext>
            </a:extLst>
          </p:cNvPr>
          <p:cNvSpPr>
            <a:spLocks noGrp="1"/>
          </p:cNvSpPr>
          <p:nvPr>
            <p:ph type="ftr" sz="quarter" idx="11"/>
          </p:nvPr>
        </p:nvSpPr>
        <p:spPr>
          <a:xfrm>
            <a:off x="4038600" y="6356350"/>
            <a:ext cx="4114800" cy="365125"/>
          </a:xfrm>
          <a:prstGeom prst="rect">
            <a:avLst/>
          </a:prstGeom>
        </p:spPr>
        <p:txBody>
          <a:bodyPr/>
          <a:lstStyle/>
          <a:p>
            <a:endParaRPr lang="pl-PL"/>
          </a:p>
        </p:txBody>
      </p:sp>
      <p:sp>
        <p:nvSpPr>
          <p:cNvPr id="9" name="Symbol zastępczy numeru slajdu 8">
            <a:extLst>
              <a:ext uri="{FF2B5EF4-FFF2-40B4-BE49-F238E27FC236}">
                <a16:creationId xmlns:a16="http://schemas.microsoft.com/office/drawing/2014/main" id="{57849B00-CA4C-49B2-8447-735E23D45794}"/>
              </a:ext>
            </a:extLst>
          </p:cNvPr>
          <p:cNvSpPr>
            <a:spLocks noGrp="1"/>
          </p:cNvSpPr>
          <p:nvPr>
            <p:ph type="sldNum" sz="quarter" idx="12"/>
          </p:nvPr>
        </p:nvSpPr>
        <p:spPr>
          <a:xfrm>
            <a:off x="8610600" y="6356350"/>
            <a:ext cx="2743200" cy="365125"/>
          </a:xfrm>
          <a:prstGeom prst="rect">
            <a:avLst/>
          </a:prstGeom>
        </p:spPr>
        <p:txBody>
          <a:bodyPr/>
          <a:lstStyle/>
          <a:p>
            <a:fld id="{75BD6070-7DA2-4C5C-8AD2-AAF3A08E05F6}" type="slidenum">
              <a:rPr lang="pl-PL" smtClean="0"/>
              <a:t>‹#›</a:t>
            </a:fld>
            <a:endParaRPr lang="pl-PL"/>
          </a:p>
        </p:txBody>
      </p:sp>
    </p:spTree>
    <p:extLst>
      <p:ext uri="{BB962C8B-B14F-4D97-AF65-F5344CB8AC3E}">
        <p14:creationId xmlns:p14="http://schemas.microsoft.com/office/powerpoint/2010/main" val="4277302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2198B99-4C4C-4E3D-8F29-FF2FF0B0CEEF}"/>
              </a:ext>
            </a:extLst>
          </p:cNvPr>
          <p:cNvSpPr>
            <a:spLocks noGrp="1"/>
          </p:cNvSpPr>
          <p:nvPr>
            <p:ph type="title"/>
          </p:nvPr>
        </p:nvSpPr>
        <p:spPr>
          <a:xfrm>
            <a:off x="838200" y="365125"/>
            <a:ext cx="10515600" cy="1325563"/>
          </a:xfrm>
          <a:prstGeom prst="rect">
            <a:avLst/>
          </a:prstGeom>
        </p:spPr>
        <p:txBody>
          <a:bodyPr/>
          <a:lstStyle/>
          <a:p>
            <a:r>
              <a:rPr lang="pl-PL"/>
              <a:t>Kliknij, aby edytować styl</a:t>
            </a:r>
          </a:p>
        </p:txBody>
      </p:sp>
      <p:sp>
        <p:nvSpPr>
          <p:cNvPr id="3" name="Symbol zastępczy daty 2">
            <a:extLst>
              <a:ext uri="{FF2B5EF4-FFF2-40B4-BE49-F238E27FC236}">
                <a16:creationId xmlns:a16="http://schemas.microsoft.com/office/drawing/2014/main" id="{4D69544D-7918-460D-BD6A-C36F0EF2F407}"/>
              </a:ext>
            </a:extLst>
          </p:cNvPr>
          <p:cNvSpPr>
            <a:spLocks noGrp="1"/>
          </p:cNvSpPr>
          <p:nvPr>
            <p:ph type="dt" sz="half" idx="10"/>
          </p:nvPr>
        </p:nvSpPr>
        <p:spPr>
          <a:xfrm>
            <a:off x="838200" y="6356350"/>
            <a:ext cx="2743200" cy="365125"/>
          </a:xfrm>
          <a:prstGeom prst="rect">
            <a:avLst/>
          </a:prstGeom>
        </p:spPr>
        <p:txBody>
          <a:bodyPr/>
          <a:lstStyle/>
          <a:p>
            <a:fld id="{3805F176-3ED6-4EFF-B8F5-B731FE55EE50}" type="datetimeFigureOut">
              <a:rPr lang="pl-PL" smtClean="0"/>
              <a:t>16.05.2022</a:t>
            </a:fld>
            <a:endParaRPr lang="pl-PL"/>
          </a:p>
        </p:txBody>
      </p:sp>
      <p:sp>
        <p:nvSpPr>
          <p:cNvPr id="4" name="Symbol zastępczy stopki 3">
            <a:extLst>
              <a:ext uri="{FF2B5EF4-FFF2-40B4-BE49-F238E27FC236}">
                <a16:creationId xmlns:a16="http://schemas.microsoft.com/office/drawing/2014/main" id="{FBE688A0-B2DC-4FDA-9872-AEAB5BC0DA17}"/>
              </a:ext>
            </a:extLst>
          </p:cNvPr>
          <p:cNvSpPr>
            <a:spLocks noGrp="1"/>
          </p:cNvSpPr>
          <p:nvPr>
            <p:ph type="ftr" sz="quarter" idx="11"/>
          </p:nvPr>
        </p:nvSpPr>
        <p:spPr>
          <a:xfrm>
            <a:off x="4038600" y="6356350"/>
            <a:ext cx="4114800" cy="365125"/>
          </a:xfrm>
          <a:prstGeom prst="rect">
            <a:avLst/>
          </a:prstGeom>
        </p:spPr>
        <p:txBody>
          <a:bodyPr/>
          <a:lstStyle/>
          <a:p>
            <a:endParaRPr lang="pl-PL"/>
          </a:p>
        </p:txBody>
      </p:sp>
      <p:sp>
        <p:nvSpPr>
          <p:cNvPr id="5" name="Symbol zastępczy numeru slajdu 4">
            <a:extLst>
              <a:ext uri="{FF2B5EF4-FFF2-40B4-BE49-F238E27FC236}">
                <a16:creationId xmlns:a16="http://schemas.microsoft.com/office/drawing/2014/main" id="{EF4BC6E2-363D-4EC7-9211-E85D3C692FD8}"/>
              </a:ext>
            </a:extLst>
          </p:cNvPr>
          <p:cNvSpPr>
            <a:spLocks noGrp="1"/>
          </p:cNvSpPr>
          <p:nvPr>
            <p:ph type="sldNum" sz="quarter" idx="12"/>
          </p:nvPr>
        </p:nvSpPr>
        <p:spPr>
          <a:xfrm>
            <a:off x="8610600" y="6356350"/>
            <a:ext cx="2743200" cy="365125"/>
          </a:xfrm>
          <a:prstGeom prst="rect">
            <a:avLst/>
          </a:prstGeom>
        </p:spPr>
        <p:txBody>
          <a:bodyPr/>
          <a:lstStyle/>
          <a:p>
            <a:fld id="{75BD6070-7DA2-4C5C-8AD2-AAF3A08E05F6}" type="slidenum">
              <a:rPr lang="pl-PL" smtClean="0"/>
              <a:t>‹#›</a:t>
            </a:fld>
            <a:endParaRPr lang="pl-PL"/>
          </a:p>
        </p:txBody>
      </p:sp>
    </p:spTree>
    <p:extLst>
      <p:ext uri="{BB962C8B-B14F-4D97-AF65-F5344CB8AC3E}">
        <p14:creationId xmlns:p14="http://schemas.microsoft.com/office/powerpoint/2010/main" val="14739769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C52ACC2E-549C-4D98-842D-C174367F0CCF}"/>
              </a:ext>
            </a:extLst>
          </p:cNvPr>
          <p:cNvSpPr>
            <a:spLocks noGrp="1"/>
          </p:cNvSpPr>
          <p:nvPr>
            <p:ph type="dt" sz="half" idx="10"/>
          </p:nvPr>
        </p:nvSpPr>
        <p:spPr>
          <a:xfrm>
            <a:off x="838200" y="6356350"/>
            <a:ext cx="2743200" cy="365125"/>
          </a:xfrm>
          <a:prstGeom prst="rect">
            <a:avLst/>
          </a:prstGeom>
        </p:spPr>
        <p:txBody>
          <a:bodyPr/>
          <a:lstStyle/>
          <a:p>
            <a:fld id="{3805F176-3ED6-4EFF-B8F5-B731FE55EE50}" type="datetimeFigureOut">
              <a:rPr lang="pl-PL" smtClean="0"/>
              <a:t>16.05.2022</a:t>
            </a:fld>
            <a:endParaRPr lang="pl-PL"/>
          </a:p>
        </p:txBody>
      </p:sp>
      <p:sp>
        <p:nvSpPr>
          <p:cNvPr id="3" name="Symbol zastępczy stopki 2">
            <a:extLst>
              <a:ext uri="{FF2B5EF4-FFF2-40B4-BE49-F238E27FC236}">
                <a16:creationId xmlns:a16="http://schemas.microsoft.com/office/drawing/2014/main" id="{0F9D6975-4F0A-4C77-9F74-166A15B1FE5D}"/>
              </a:ext>
            </a:extLst>
          </p:cNvPr>
          <p:cNvSpPr>
            <a:spLocks noGrp="1"/>
          </p:cNvSpPr>
          <p:nvPr>
            <p:ph type="ftr" sz="quarter" idx="11"/>
          </p:nvPr>
        </p:nvSpPr>
        <p:spPr>
          <a:xfrm>
            <a:off x="4038600" y="6356350"/>
            <a:ext cx="4114800" cy="365125"/>
          </a:xfrm>
          <a:prstGeom prst="rect">
            <a:avLst/>
          </a:prstGeom>
        </p:spPr>
        <p:txBody>
          <a:bodyPr/>
          <a:lstStyle/>
          <a:p>
            <a:endParaRPr lang="pl-PL"/>
          </a:p>
        </p:txBody>
      </p:sp>
      <p:sp>
        <p:nvSpPr>
          <p:cNvPr id="4" name="Symbol zastępczy numeru slajdu 3">
            <a:extLst>
              <a:ext uri="{FF2B5EF4-FFF2-40B4-BE49-F238E27FC236}">
                <a16:creationId xmlns:a16="http://schemas.microsoft.com/office/drawing/2014/main" id="{C32AA3CF-FC3B-428B-8DE2-65E94CB47FC8}"/>
              </a:ext>
            </a:extLst>
          </p:cNvPr>
          <p:cNvSpPr>
            <a:spLocks noGrp="1"/>
          </p:cNvSpPr>
          <p:nvPr>
            <p:ph type="sldNum" sz="quarter" idx="12"/>
          </p:nvPr>
        </p:nvSpPr>
        <p:spPr>
          <a:xfrm>
            <a:off x="8610600" y="6356350"/>
            <a:ext cx="2743200" cy="365125"/>
          </a:xfrm>
          <a:prstGeom prst="rect">
            <a:avLst/>
          </a:prstGeom>
        </p:spPr>
        <p:txBody>
          <a:bodyPr/>
          <a:lstStyle/>
          <a:p>
            <a:fld id="{75BD6070-7DA2-4C5C-8AD2-AAF3A08E05F6}" type="slidenum">
              <a:rPr lang="pl-PL" smtClean="0"/>
              <a:t>‹#›</a:t>
            </a:fld>
            <a:endParaRPr lang="pl-PL"/>
          </a:p>
        </p:txBody>
      </p:sp>
    </p:spTree>
    <p:extLst>
      <p:ext uri="{BB962C8B-B14F-4D97-AF65-F5344CB8AC3E}">
        <p14:creationId xmlns:p14="http://schemas.microsoft.com/office/powerpoint/2010/main" val="34663352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21E4F10-2CDD-412F-9966-542228A21BC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a16="http://schemas.microsoft.com/office/drawing/2014/main" id="{091C126E-ED5D-4997-BEF0-E1CEAB51EFE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id="{9DF614E1-655E-4924-B12D-5DC0EE0618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68A70337-246B-468C-A863-367800E066CA}"/>
              </a:ext>
            </a:extLst>
          </p:cNvPr>
          <p:cNvSpPr>
            <a:spLocks noGrp="1"/>
          </p:cNvSpPr>
          <p:nvPr>
            <p:ph type="dt" sz="half" idx="10"/>
          </p:nvPr>
        </p:nvSpPr>
        <p:spPr>
          <a:xfrm>
            <a:off x="838200" y="6356350"/>
            <a:ext cx="2743200" cy="365125"/>
          </a:xfrm>
          <a:prstGeom prst="rect">
            <a:avLst/>
          </a:prstGeom>
        </p:spPr>
        <p:txBody>
          <a:bodyPr/>
          <a:lstStyle/>
          <a:p>
            <a:fld id="{3805F176-3ED6-4EFF-B8F5-B731FE55EE50}" type="datetimeFigureOut">
              <a:rPr lang="pl-PL" smtClean="0"/>
              <a:t>16.05.2022</a:t>
            </a:fld>
            <a:endParaRPr lang="pl-PL"/>
          </a:p>
        </p:txBody>
      </p:sp>
      <p:sp>
        <p:nvSpPr>
          <p:cNvPr id="6" name="Symbol zastępczy stopki 5">
            <a:extLst>
              <a:ext uri="{FF2B5EF4-FFF2-40B4-BE49-F238E27FC236}">
                <a16:creationId xmlns:a16="http://schemas.microsoft.com/office/drawing/2014/main" id="{8677D429-F884-4891-9278-8AE3AE0E5D47}"/>
              </a:ext>
            </a:extLst>
          </p:cNvPr>
          <p:cNvSpPr>
            <a:spLocks noGrp="1"/>
          </p:cNvSpPr>
          <p:nvPr>
            <p:ph type="ftr" sz="quarter" idx="11"/>
          </p:nvPr>
        </p:nvSpPr>
        <p:spPr>
          <a:xfrm>
            <a:off x="4038600" y="6356350"/>
            <a:ext cx="4114800" cy="365125"/>
          </a:xfrm>
          <a:prstGeom prst="rect">
            <a:avLst/>
          </a:prstGeom>
        </p:spPr>
        <p:txBody>
          <a:bodyPr/>
          <a:lstStyle/>
          <a:p>
            <a:endParaRPr lang="pl-PL"/>
          </a:p>
        </p:txBody>
      </p:sp>
      <p:sp>
        <p:nvSpPr>
          <p:cNvPr id="7" name="Symbol zastępczy numeru slajdu 6">
            <a:extLst>
              <a:ext uri="{FF2B5EF4-FFF2-40B4-BE49-F238E27FC236}">
                <a16:creationId xmlns:a16="http://schemas.microsoft.com/office/drawing/2014/main" id="{ECF4FD48-9D80-49C5-A663-DEAB6D595E30}"/>
              </a:ext>
            </a:extLst>
          </p:cNvPr>
          <p:cNvSpPr>
            <a:spLocks noGrp="1"/>
          </p:cNvSpPr>
          <p:nvPr>
            <p:ph type="sldNum" sz="quarter" idx="12"/>
          </p:nvPr>
        </p:nvSpPr>
        <p:spPr>
          <a:xfrm>
            <a:off x="8610600" y="6356350"/>
            <a:ext cx="2743200" cy="365125"/>
          </a:xfrm>
          <a:prstGeom prst="rect">
            <a:avLst/>
          </a:prstGeom>
        </p:spPr>
        <p:txBody>
          <a:bodyPr/>
          <a:lstStyle/>
          <a:p>
            <a:fld id="{75BD6070-7DA2-4C5C-8AD2-AAF3A08E05F6}" type="slidenum">
              <a:rPr lang="pl-PL" smtClean="0"/>
              <a:t>‹#›</a:t>
            </a:fld>
            <a:endParaRPr lang="pl-PL"/>
          </a:p>
        </p:txBody>
      </p:sp>
    </p:spTree>
    <p:extLst>
      <p:ext uri="{BB962C8B-B14F-4D97-AF65-F5344CB8AC3E}">
        <p14:creationId xmlns:p14="http://schemas.microsoft.com/office/powerpoint/2010/main" val="19903809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00459C3-3034-4983-A63F-482A26F10B9D}"/>
              </a:ext>
            </a:extLst>
          </p:cNvPr>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a:extLst>
              <a:ext uri="{FF2B5EF4-FFF2-40B4-BE49-F238E27FC236}">
                <a16:creationId xmlns:a16="http://schemas.microsoft.com/office/drawing/2014/main" id="{DA4BC634-6DA3-42D0-9D7D-94DFAF9557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id="{8C4CE8B2-7FA7-4DEB-A58B-039F922A896B}"/>
              </a:ext>
            </a:extLst>
          </p:cNvPr>
          <p:cNvSpPr>
            <a:spLocks noGrp="1"/>
          </p:cNvSpPr>
          <p:nvPr>
            <p:ph type="dt" sz="half" idx="10"/>
          </p:nvPr>
        </p:nvSpPr>
        <p:spPr>
          <a:xfrm>
            <a:off x="838200" y="6356350"/>
            <a:ext cx="2743200" cy="365125"/>
          </a:xfrm>
          <a:prstGeom prst="rect">
            <a:avLst/>
          </a:prstGeom>
        </p:spPr>
        <p:txBody>
          <a:bodyPr/>
          <a:lstStyle/>
          <a:p>
            <a:endParaRPr lang="pl-PL"/>
          </a:p>
        </p:txBody>
      </p:sp>
      <p:sp>
        <p:nvSpPr>
          <p:cNvPr id="5" name="Symbol zastępczy stopki 4">
            <a:extLst>
              <a:ext uri="{FF2B5EF4-FFF2-40B4-BE49-F238E27FC236}">
                <a16:creationId xmlns:a16="http://schemas.microsoft.com/office/drawing/2014/main" id="{E1CA3890-BF2B-4DD6-B084-C39ECBE1B1BF}"/>
              </a:ext>
            </a:extLst>
          </p:cNvPr>
          <p:cNvSpPr>
            <a:spLocks noGrp="1"/>
          </p:cNvSpPr>
          <p:nvPr>
            <p:ph type="ftr" sz="quarter" idx="11"/>
          </p:nvPr>
        </p:nvSpPr>
        <p:spPr>
          <a:xfrm>
            <a:off x="4038600" y="6356350"/>
            <a:ext cx="4114800" cy="365125"/>
          </a:xfrm>
          <a:prstGeom prst="rect">
            <a:avLst/>
          </a:prstGeom>
        </p:spPr>
        <p:txBody>
          <a:bodyPr/>
          <a:lstStyle/>
          <a:p>
            <a:endParaRPr lang="pl-PL"/>
          </a:p>
        </p:txBody>
      </p:sp>
      <p:sp>
        <p:nvSpPr>
          <p:cNvPr id="6" name="Symbol zastępczy numeru slajdu 5">
            <a:extLst>
              <a:ext uri="{FF2B5EF4-FFF2-40B4-BE49-F238E27FC236}">
                <a16:creationId xmlns:a16="http://schemas.microsoft.com/office/drawing/2014/main" id="{55BD11A7-71A4-4D71-BA1F-091F9BCFF396}"/>
              </a:ext>
            </a:extLst>
          </p:cNvPr>
          <p:cNvSpPr>
            <a:spLocks noGrp="1"/>
          </p:cNvSpPr>
          <p:nvPr>
            <p:ph type="sldNum" sz="quarter" idx="12"/>
          </p:nvPr>
        </p:nvSpPr>
        <p:spPr>
          <a:xfrm>
            <a:off x="8610600" y="6356350"/>
            <a:ext cx="2743200" cy="365125"/>
          </a:xfrm>
          <a:prstGeom prst="rect">
            <a:avLst/>
          </a:prstGeom>
        </p:spPr>
        <p:txBody>
          <a:bodyPr/>
          <a:lstStyle/>
          <a:p>
            <a:fld id="{B47B94EC-559E-40FA-B82B-1FD6E702421D}" type="slidenum">
              <a:rPr lang="pl-PL" smtClean="0"/>
              <a:t>‹#›</a:t>
            </a:fld>
            <a:endParaRPr lang="pl-PL"/>
          </a:p>
        </p:txBody>
      </p:sp>
    </p:spTree>
    <p:extLst>
      <p:ext uri="{BB962C8B-B14F-4D97-AF65-F5344CB8AC3E}">
        <p14:creationId xmlns:p14="http://schemas.microsoft.com/office/powerpoint/2010/main" val="2339914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1284FFA-1CB4-4340-9236-15DDB86A92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pl-PL"/>
              <a:t>Kliknij, aby edytować styl</a:t>
            </a:r>
          </a:p>
        </p:txBody>
      </p:sp>
      <p:sp>
        <p:nvSpPr>
          <p:cNvPr id="3" name="Symbol zastępczy obrazu 2">
            <a:extLst>
              <a:ext uri="{FF2B5EF4-FFF2-40B4-BE49-F238E27FC236}">
                <a16:creationId xmlns:a16="http://schemas.microsoft.com/office/drawing/2014/main" id="{1C56A6B7-586F-45FB-B6DF-DD25BBCC9A8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a:extLst>
              <a:ext uri="{FF2B5EF4-FFF2-40B4-BE49-F238E27FC236}">
                <a16:creationId xmlns:a16="http://schemas.microsoft.com/office/drawing/2014/main" id="{8DFA0B39-28AA-47D7-8D6B-1CAB3028CD5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D77308F6-B3F1-4692-BFB6-E1286B650C18}"/>
              </a:ext>
            </a:extLst>
          </p:cNvPr>
          <p:cNvSpPr>
            <a:spLocks noGrp="1"/>
          </p:cNvSpPr>
          <p:nvPr>
            <p:ph type="dt" sz="half" idx="10"/>
          </p:nvPr>
        </p:nvSpPr>
        <p:spPr>
          <a:xfrm>
            <a:off x="838200" y="6356350"/>
            <a:ext cx="2743200" cy="365125"/>
          </a:xfrm>
          <a:prstGeom prst="rect">
            <a:avLst/>
          </a:prstGeom>
        </p:spPr>
        <p:txBody>
          <a:bodyPr/>
          <a:lstStyle/>
          <a:p>
            <a:fld id="{3805F176-3ED6-4EFF-B8F5-B731FE55EE50}" type="datetimeFigureOut">
              <a:rPr lang="pl-PL" smtClean="0"/>
              <a:t>16.05.2022</a:t>
            </a:fld>
            <a:endParaRPr lang="pl-PL"/>
          </a:p>
        </p:txBody>
      </p:sp>
      <p:sp>
        <p:nvSpPr>
          <p:cNvPr id="6" name="Symbol zastępczy stopki 5">
            <a:extLst>
              <a:ext uri="{FF2B5EF4-FFF2-40B4-BE49-F238E27FC236}">
                <a16:creationId xmlns:a16="http://schemas.microsoft.com/office/drawing/2014/main" id="{6DCEA8CA-2278-4EAF-8F27-86C7ED9D5859}"/>
              </a:ext>
            </a:extLst>
          </p:cNvPr>
          <p:cNvSpPr>
            <a:spLocks noGrp="1"/>
          </p:cNvSpPr>
          <p:nvPr>
            <p:ph type="ftr" sz="quarter" idx="11"/>
          </p:nvPr>
        </p:nvSpPr>
        <p:spPr>
          <a:xfrm>
            <a:off x="4038600" y="6356350"/>
            <a:ext cx="4114800" cy="365125"/>
          </a:xfrm>
          <a:prstGeom prst="rect">
            <a:avLst/>
          </a:prstGeom>
        </p:spPr>
        <p:txBody>
          <a:bodyPr/>
          <a:lstStyle/>
          <a:p>
            <a:endParaRPr lang="pl-PL"/>
          </a:p>
        </p:txBody>
      </p:sp>
      <p:sp>
        <p:nvSpPr>
          <p:cNvPr id="7" name="Symbol zastępczy numeru slajdu 6">
            <a:extLst>
              <a:ext uri="{FF2B5EF4-FFF2-40B4-BE49-F238E27FC236}">
                <a16:creationId xmlns:a16="http://schemas.microsoft.com/office/drawing/2014/main" id="{8A4CFDDC-557B-4FAA-80C4-E3629B015FDE}"/>
              </a:ext>
            </a:extLst>
          </p:cNvPr>
          <p:cNvSpPr>
            <a:spLocks noGrp="1"/>
          </p:cNvSpPr>
          <p:nvPr>
            <p:ph type="sldNum" sz="quarter" idx="12"/>
          </p:nvPr>
        </p:nvSpPr>
        <p:spPr>
          <a:xfrm>
            <a:off x="8610600" y="6356350"/>
            <a:ext cx="2743200" cy="365125"/>
          </a:xfrm>
          <a:prstGeom prst="rect">
            <a:avLst/>
          </a:prstGeom>
        </p:spPr>
        <p:txBody>
          <a:bodyPr/>
          <a:lstStyle/>
          <a:p>
            <a:fld id="{75BD6070-7DA2-4C5C-8AD2-AAF3A08E05F6}" type="slidenum">
              <a:rPr lang="pl-PL" smtClean="0"/>
              <a:t>‹#›</a:t>
            </a:fld>
            <a:endParaRPr lang="pl-PL"/>
          </a:p>
        </p:txBody>
      </p:sp>
    </p:spTree>
    <p:extLst>
      <p:ext uri="{BB962C8B-B14F-4D97-AF65-F5344CB8AC3E}">
        <p14:creationId xmlns:p14="http://schemas.microsoft.com/office/powerpoint/2010/main" val="5057273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D018929-22B8-45F3-8736-EA9952B2843C}"/>
              </a:ext>
            </a:extLst>
          </p:cNvPr>
          <p:cNvSpPr>
            <a:spLocks noGrp="1"/>
          </p:cNvSpPr>
          <p:nvPr>
            <p:ph type="title"/>
          </p:nvPr>
        </p:nvSpPr>
        <p:spPr>
          <a:xfrm>
            <a:off x="838200" y="365125"/>
            <a:ext cx="10515600" cy="1325563"/>
          </a:xfrm>
          <a:prstGeom prst="rect">
            <a:avLst/>
          </a:prstGeom>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id="{84E52A00-8FBC-4AEC-BBBE-5E109E1F99E3}"/>
              </a:ext>
            </a:extLst>
          </p:cNvPr>
          <p:cNvSpPr>
            <a:spLocks noGrp="1"/>
          </p:cNvSpPr>
          <p:nvPr>
            <p:ph type="body" orient="vert" idx="1"/>
          </p:nvPr>
        </p:nvSpPr>
        <p:spPr>
          <a:xfrm>
            <a:off x="1070453" y="1253331"/>
            <a:ext cx="10515600" cy="4351338"/>
          </a:xfrm>
          <a:prstGeom prst="rect">
            <a:avLst/>
          </a:prstGeo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7CE387F6-2A7C-4F80-9917-838E41CAC701}"/>
              </a:ext>
            </a:extLst>
          </p:cNvPr>
          <p:cNvSpPr>
            <a:spLocks noGrp="1"/>
          </p:cNvSpPr>
          <p:nvPr>
            <p:ph type="dt" sz="half" idx="10"/>
          </p:nvPr>
        </p:nvSpPr>
        <p:spPr>
          <a:xfrm>
            <a:off x="838200" y="6356350"/>
            <a:ext cx="2743200" cy="365125"/>
          </a:xfrm>
          <a:prstGeom prst="rect">
            <a:avLst/>
          </a:prstGeom>
        </p:spPr>
        <p:txBody>
          <a:bodyPr/>
          <a:lstStyle/>
          <a:p>
            <a:fld id="{3805F176-3ED6-4EFF-B8F5-B731FE55EE50}" type="datetimeFigureOut">
              <a:rPr lang="pl-PL" smtClean="0"/>
              <a:t>16.05.2022</a:t>
            </a:fld>
            <a:endParaRPr lang="pl-PL"/>
          </a:p>
        </p:txBody>
      </p:sp>
      <p:sp>
        <p:nvSpPr>
          <p:cNvPr id="5" name="Symbol zastępczy stopki 4">
            <a:extLst>
              <a:ext uri="{FF2B5EF4-FFF2-40B4-BE49-F238E27FC236}">
                <a16:creationId xmlns:a16="http://schemas.microsoft.com/office/drawing/2014/main" id="{410A6DAA-F921-425F-875D-AC590DEA54EC}"/>
              </a:ext>
            </a:extLst>
          </p:cNvPr>
          <p:cNvSpPr>
            <a:spLocks noGrp="1"/>
          </p:cNvSpPr>
          <p:nvPr>
            <p:ph type="ftr" sz="quarter" idx="11"/>
          </p:nvPr>
        </p:nvSpPr>
        <p:spPr>
          <a:xfrm>
            <a:off x="4038600" y="6356350"/>
            <a:ext cx="4114800" cy="365125"/>
          </a:xfrm>
          <a:prstGeom prst="rect">
            <a:avLst/>
          </a:prstGeom>
        </p:spPr>
        <p:txBody>
          <a:bodyPr/>
          <a:lstStyle/>
          <a:p>
            <a:endParaRPr lang="pl-PL"/>
          </a:p>
        </p:txBody>
      </p:sp>
      <p:sp>
        <p:nvSpPr>
          <p:cNvPr id="6" name="Symbol zastępczy numeru slajdu 5">
            <a:extLst>
              <a:ext uri="{FF2B5EF4-FFF2-40B4-BE49-F238E27FC236}">
                <a16:creationId xmlns:a16="http://schemas.microsoft.com/office/drawing/2014/main" id="{A0911B78-6F2F-4533-83B8-12629A1A3EB6}"/>
              </a:ext>
            </a:extLst>
          </p:cNvPr>
          <p:cNvSpPr>
            <a:spLocks noGrp="1"/>
          </p:cNvSpPr>
          <p:nvPr>
            <p:ph type="sldNum" sz="quarter" idx="12"/>
          </p:nvPr>
        </p:nvSpPr>
        <p:spPr>
          <a:xfrm>
            <a:off x="8610600" y="6356350"/>
            <a:ext cx="2743200" cy="365125"/>
          </a:xfrm>
          <a:prstGeom prst="rect">
            <a:avLst/>
          </a:prstGeom>
        </p:spPr>
        <p:txBody>
          <a:bodyPr/>
          <a:lstStyle/>
          <a:p>
            <a:fld id="{75BD6070-7DA2-4C5C-8AD2-AAF3A08E05F6}" type="slidenum">
              <a:rPr lang="pl-PL" smtClean="0"/>
              <a:t>‹#›</a:t>
            </a:fld>
            <a:endParaRPr lang="pl-PL"/>
          </a:p>
        </p:txBody>
      </p:sp>
    </p:spTree>
    <p:extLst>
      <p:ext uri="{BB962C8B-B14F-4D97-AF65-F5344CB8AC3E}">
        <p14:creationId xmlns:p14="http://schemas.microsoft.com/office/powerpoint/2010/main" val="40948342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7C6BDEF6-72E0-4947-A66B-FC6D5E354FBE}"/>
              </a:ext>
            </a:extLst>
          </p:cNvPr>
          <p:cNvSpPr>
            <a:spLocks noGrp="1"/>
          </p:cNvSpPr>
          <p:nvPr>
            <p:ph type="title" orient="vert"/>
          </p:nvPr>
        </p:nvSpPr>
        <p:spPr>
          <a:xfrm>
            <a:off x="8724900" y="365125"/>
            <a:ext cx="2628900" cy="5811838"/>
          </a:xfrm>
          <a:prstGeom prst="rect">
            <a:avLst/>
          </a:prstGeo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id="{C09193FE-0ECB-4C74-AAF7-E252ADE062A1}"/>
              </a:ext>
            </a:extLst>
          </p:cNvPr>
          <p:cNvSpPr>
            <a:spLocks noGrp="1"/>
          </p:cNvSpPr>
          <p:nvPr>
            <p:ph type="body" orient="vert" idx="1"/>
          </p:nvPr>
        </p:nvSpPr>
        <p:spPr>
          <a:xfrm>
            <a:off x="838200" y="365125"/>
            <a:ext cx="7734300" cy="5811838"/>
          </a:xfrm>
          <a:prstGeom prst="rect">
            <a:avLst/>
          </a:prstGeo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6F0DE6BC-BD36-4489-817F-4DB958418B29}"/>
              </a:ext>
            </a:extLst>
          </p:cNvPr>
          <p:cNvSpPr>
            <a:spLocks noGrp="1"/>
          </p:cNvSpPr>
          <p:nvPr>
            <p:ph type="dt" sz="half" idx="10"/>
          </p:nvPr>
        </p:nvSpPr>
        <p:spPr>
          <a:xfrm>
            <a:off x="838200" y="6356350"/>
            <a:ext cx="2743200" cy="365125"/>
          </a:xfrm>
          <a:prstGeom prst="rect">
            <a:avLst/>
          </a:prstGeom>
        </p:spPr>
        <p:txBody>
          <a:bodyPr/>
          <a:lstStyle/>
          <a:p>
            <a:fld id="{3805F176-3ED6-4EFF-B8F5-B731FE55EE50}" type="datetimeFigureOut">
              <a:rPr lang="pl-PL" smtClean="0"/>
              <a:t>16.05.2022</a:t>
            </a:fld>
            <a:endParaRPr lang="pl-PL"/>
          </a:p>
        </p:txBody>
      </p:sp>
      <p:sp>
        <p:nvSpPr>
          <p:cNvPr id="5" name="Symbol zastępczy stopki 4">
            <a:extLst>
              <a:ext uri="{FF2B5EF4-FFF2-40B4-BE49-F238E27FC236}">
                <a16:creationId xmlns:a16="http://schemas.microsoft.com/office/drawing/2014/main" id="{B2C9E5EE-22F4-46A9-A3B2-A2954DBBC17F}"/>
              </a:ext>
            </a:extLst>
          </p:cNvPr>
          <p:cNvSpPr>
            <a:spLocks noGrp="1"/>
          </p:cNvSpPr>
          <p:nvPr>
            <p:ph type="ftr" sz="quarter" idx="11"/>
          </p:nvPr>
        </p:nvSpPr>
        <p:spPr>
          <a:xfrm>
            <a:off x="4038600" y="6356350"/>
            <a:ext cx="4114800" cy="365125"/>
          </a:xfrm>
          <a:prstGeom prst="rect">
            <a:avLst/>
          </a:prstGeom>
        </p:spPr>
        <p:txBody>
          <a:bodyPr/>
          <a:lstStyle/>
          <a:p>
            <a:endParaRPr lang="pl-PL"/>
          </a:p>
        </p:txBody>
      </p:sp>
      <p:sp>
        <p:nvSpPr>
          <p:cNvPr id="6" name="Symbol zastępczy numeru slajdu 5">
            <a:extLst>
              <a:ext uri="{FF2B5EF4-FFF2-40B4-BE49-F238E27FC236}">
                <a16:creationId xmlns:a16="http://schemas.microsoft.com/office/drawing/2014/main" id="{113B6162-9DAC-4EBC-AC68-7C1443A8CA4F}"/>
              </a:ext>
            </a:extLst>
          </p:cNvPr>
          <p:cNvSpPr>
            <a:spLocks noGrp="1"/>
          </p:cNvSpPr>
          <p:nvPr>
            <p:ph type="sldNum" sz="quarter" idx="12"/>
          </p:nvPr>
        </p:nvSpPr>
        <p:spPr>
          <a:xfrm>
            <a:off x="8610600" y="6356350"/>
            <a:ext cx="2743200" cy="365125"/>
          </a:xfrm>
          <a:prstGeom prst="rect">
            <a:avLst/>
          </a:prstGeom>
        </p:spPr>
        <p:txBody>
          <a:bodyPr/>
          <a:lstStyle/>
          <a:p>
            <a:fld id="{75BD6070-7DA2-4C5C-8AD2-AAF3A08E05F6}" type="slidenum">
              <a:rPr lang="pl-PL" smtClean="0"/>
              <a:t>‹#›</a:t>
            </a:fld>
            <a:endParaRPr lang="pl-PL"/>
          </a:p>
        </p:txBody>
      </p:sp>
    </p:spTree>
    <p:extLst>
      <p:ext uri="{BB962C8B-B14F-4D97-AF65-F5344CB8AC3E}">
        <p14:creationId xmlns:p14="http://schemas.microsoft.com/office/powerpoint/2010/main" val="16338449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D076C1E-8C5B-46F4-A047-7745CDC0AFFA}"/>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65DA08B3-4233-4237-AF10-26EE846A38AA}"/>
              </a:ext>
            </a:extLst>
          </p:cNvPr>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id="{5C8C2B76-0F7A-4450-BDC9-61914EAE3C0A}"/>
              </a:ext>
            </a:extLst>
          </p:cNvPr>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id="{440D7442-3C8E-40E9-B7DE-8659BD808A95}"/>
              </a:ext>
            </a:extLst>
          </p:cNvPr>
          <p:cNvSpPr>
            <a:spLocks noGrp="1"/>
          </p:cNvSpPr>
          <p:nvPr>
            <p:ph type="dt" sz="half" idx="10"/>
          </p:nvPr>
        </p:nvSpPr>
        <p:spPr>
          <a:xfrm>
            <a:off x="838200" y="6356350"/>
            <a:ext cx="2743200" cy="365125"/>
          </a:xfrm>
          <a:prstGeom prst="rect">
            <a:avLst/>
          </a:prstGeom>
        </p:spPr>
        <p:txBody>
          <a:bodyPr/>
          <a:lstStyle/>
          <a:p>
            <a:endParaRPr lang="pl-PL"/>
          </a:p>
        </p:txBody>
      </p:sp>
      <p:sp>
        <p:nvSpPr>
          <p:cNvPr id="6" name="Symbol zastępczy stopki 5">
            <a:extLst>
              <a:ext uri="{FF2B5EF4-FFF2-40B4-BE49-F238E27FC236}">
                <a16:creationId xmlns:a16="http://schemas.microsoft.com/office/drawing/2014/main" id="{E2162558-79BA-491D-A872-06F86512ADA5}"/>
              </a:ext>
            </a:extLst>
          </p:cNvPr>
          <p:cNvSpPr>
            <a:spLocks noGrp="1"/>
          </p:cNvSpPr>
          <p:nvPr>
            <p:ph type="ftr" sz="quarter" idx="11"/>
          </p:nvPr>
        </p:nvSpPr>
        <p:spPr>
          <a:xfrm>
            <a:off x="4038600" y="6356350"/>
            <a:ext cx="4114800" cy="365125"/>
          </a:xfrm>
          <a:prstGeom prst="rect">
            <a:avLst/>
          </a:prstGeom>
        </p:spPr>
        <p:txBody>
          <a:bodyPr/>
          <a:lstStyle/>
          <a:p>
            <a:endParaRPr lang="pl-PL"/>
          </a:p>
        </p:txBody>
      </p:sp>
      <p:sp>
        <p:nvSpPr>
          <p:cNvPr id="7" name="Symbol zastępczy numeru slajdu 6">
            <a:extLst>
              <a:ext uri="{FF2B5EF4-FFF2-40B4-BE49-F238E27FC236}">
                <a16:creationId xmlns:a16="http://schemas.microsoft.com/office/drawing/2014/main" id="{B9300F86-4010-48FC-8DAC-6A92F7DF3247}"/>
              </a:ext>
            </a:extLst>
          </p:cNvPr>
          <p:cNvSpPr>
            <a:spLocks noGrp="1"/>
          </p:cNvSpPr>
          <p:nvPr>
            <p:ph type="sldNum" sz="quarter" idx="12"/>
          </p:nvPr>
        </p:nvSpPr>
        <p:spPr>
          <a:xfrm>
            <a:off x="8610600" y="6356350"/>
            <a:ext cx="2743200" cy="365125"/>
          </a:xfrm>
          <a:prstGeom prst="rect">
            <a:avLst/>
          </a:prstGeom>
        </p:spPr>
        <p:txBody>
          <a:bodyPr/>
          <a:lstStyle/>
          <a:p>
            <a:fld id="{B47B94EC-559E-40FA-B82B-1FD6E702421D}" type="slidenum">
              <a:rPr lang="pl-PL" smtClean="0"/>
              <a:t>‹#›</a:t>
            </a:fld>
            <a:endParaRPr lang="pl-PL"/>
          </a:p>
        </p:txBody>
      </p:sp>
    </p:spTree>
    <p:extLst>
      <p:ext uri="{BB962C8B-B14F-4D97-AF65-F5344CB8AC3E}">
        <p14:creationId xmlns:p14="http://schemas.microsoft.com/office/powerpoint/2010/main" val="2732800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75191CB-6BBD-439B-808B-7941862DE5C0}"/>
              </a:ext>
            </a:extLst>
          </p:cNvPr>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a:extLst>
              <a:ext uri="{FF2B5EF4-FFF2-40B4-BE49-F238E27FC236}">
                <a16:creationId xmlns:a16="http://schemas.microsoft.com/office/drawing/2014/main" id="{CD52E914-667B-47D4-B310-C41EE75612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id="{0480E9EE-EC4C-463F-8D28-555DAFE3476F}"/>
              </a:ext>
            </a:extLst>
          </p:cNvPr>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id="{DB955FEC-6115-46FF-8E49-7BB2B4C271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id="{E0F9C63A-F6CE-4B9D-BBC8-1DC75DDB8FC9}"/>
              </a:ext>
            </a:extLst>
          </p:cNvPr>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id="{4E02EB34-DBDB-4014-9E49-158F23B29181}"/>
              </a:ext>
            </a:extLst>
          </p:cNvPr>
          <p:cNvSpPr>
            <a:spLocks noGrp="1"/>
          </p:cNvSpPr>
          <p:nvPr>
            <p:ph type="dt" sz="half" idx="10"/>
          </p:nvPr>
        </p:nvSpPr>
        <p:spPr>
          <a:xfrm>
            <a:off x="838200" y="6356350"/>
            <a:ext cx="2743200" cy="365125"/>
          </a:xfrm>
          <a:prstGeom prst="rect">
            <a:avLst/>
          </a:prstGeom>
        </p:spPr>
        <p:txBody>
          <a:bodyPr/>
          <a:lstStyle/>
          <a:p>
            <a:endParaRPr lang="pl-PL"/>
          </a:p>
        </p:txBody>
      </p:sp>
      <p:sp>
        <p:nvSpPr>
          <p:cNvPr id="8" name="Symbol zastępczy stopki 7">
            <a:extLst>
              <a:ext uri="{FF2B5EF4-FFF2-40B4-BE49-F238E27FC236}">
                <a16:creationId xmlns:a16="http://schemas.microsoft.com/office/drawing/2014/main" id="{6E32B3AD-B60B-4239-BCCD-797D4271DA69}"/>
              </a:ext>
            </a:extLst>
          </p:cNvPr>
          <p:cNvSpPr>
            <a:spLocks noGrp="1"/>
          </p:cNvSpPr>
          <p:nvPr>
            <p:ph type="ftr" sz="quarter" idx="11"/>
          </p:nvPr>
        </p:nvSpPr>
        <p:spPr>
          <a:xfrm>
            <a:off x="4038600" y="6356350"/>
            <a:ext cx="4114800" cy="365125"/>
          </a:xfrm>
          <a:prstGeom prst="rect">
            <a:avLst/>
          </a:prstGeom>
        </p:spPr>
        <p:txBody>
          <a:bodyPr/>
          <a:lstStyle/>
          <a:p>
            <a:endParaRPr lang="pl-PL"/>
          </a:p>
        </p:txBody>
      </p:sp>
      <p:sp>
        <p:nvSpPr>
          <p:cNvPr id="9" name="Symbol zastępczy numeru slajdu 8">
            <a:extLst>
              <a:ext uri="{FF2B5EF4-FFF2-40B4-BE49-F238E27FC236}">
                <a16:creationId xmlns:a16="http://schemas.microsoft.com/office/drawing/2014/main" id="{728E2A04-29C0-4E8E-BA15-197DA663B716}"/>
              </a:ext>
            </a:extLst>
          </p:cNvPr>
          <p:cNvSpPr>
            <a:spLocks noGrp="1"/>
          </p:cNvSpPr>
          <p:nvPr>
            <p:ph type="sldNum" sz="quarter" idx="12"/>
          </p:nvPr>
        </p:nvSpPr>
        <p:spPr>
          <a:xfrm>
            <a:off x="8610600" y="6356350"/>
            <a:ext cx="2743200" cy="365125"/>
          </a:xfrm>
          <a:prstGeom prst="rect">
            <a:avLst/>
          </a:prstGeom>
        </p:spPr>
        <p:txBody>
          <a:bodyPr/>
          <a:lstStyle/>
          <a:p>
            <a:fld id="{B47B94EC-559E-40FA-B82B-1FD6E702421D}" type="slidenum">
              <a:rPr lang="pl-PL" smtClean="0"/>
              <a:t>‹#›</a:t>
            </a:fld>
            <a:endParaRPr lang="pl-PL"/>
          </a:p>
        </p:txBody>
      </p:sp>
    </p:spTree>
    <p:extLst>
      <p:ext uri="{BB962C8B-B14F-4D97-AF65-F5344CB8AC3E}">
        <p14:creationId xmlns:p14="http://schemas.microsoft.com/office/powerpoint/2010/main" val="1832679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B672FBA-4D54-45E3-96E4-B73189C3A7F9}"/>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id="{24B0BAC7-26B2-4567-91F5-673E7DFA3121}"/>
              </a:ext>
            </a:extLst>
          </p:cNvPr>
          <p:cNvSpPr>
            <a:spLocks noGrp="1"/>
          </p:cNvSpPr>
          <p:nvPr>
            <p:ph type="dt" sz="half" idx="10"/>
          </p:nvPr>
        </p:nvSpPr>
        <p:spPr>
          <a:xfrm>
            <a:off x="838200" y="6356350"/>
            <a:ext cx="2743200" cy="365125"/>
          </a:xfrm>
          <a:prstGeom prst="rect">
            <a:avLst/>
          </a:prstGeom>
        </p:spPr>
        <p:txBody>
          <a:bodyPr/>
          <a:lstStyle/>
          <a:p>
            <a:endParaRPr lang="pl-PL"/>
          </a:p>
        </p:txBody>
      </p:sp>
      <p:sp>
        <p:nvSpPr>
          <p:cNvPr id="4" name="Symbol zastępczy stopki 3">
            <a:extLst>
              <a:ext uri="{FF2B5EF4-FFF2-40B4-BE49-F238E27FC236}">
                <a16:creationId xmlns:a16="http://schemas.microsoft.com/office/drawing/2014/main" id="{726138C8-2481-4376-9938-D7AC9ADAC0C2}"/>
              </a:ext>
            </a:extLst>
          </p:cNvPr>
          <p:cNvSpPr>
            <a:spLocks noGrp="1"/>
          </p:cNvSpPr>
          <p:nvPr>
            <p:ph type="ftr" sz="quarter" idx="11"/>
          </p:nvPr>
        </p:nvSpPr>
        <p:spPr>
          <a:xfrm>
            <a:off x="4038600" y="6356350"/>
            <a:ext cx="4114800" cy="365125"/>
          </a:xfrm>
          <a:prstGeom prst="rect">
            <a:avLst/>
          </a:prstGeom>
        </p:spPr>
        <p:txBody>
          <a:bodyPr/>
          <a:lstStyle/>
          <a:p>
            <a:endParaRPr lang="pl-PL"/>
          </a:p>
        </p:txBody>
      </p:sp>
      <p:sp>
        <p:nvSpPr>
          <p:cNvPr id="5" name="Symbol zastępczy numeru slajdu 4">
            <a:extLst>
              <a:ext uri="{FF2B5EF4-FFF2-40B4-BE49-F238E27FC236}">
                <a16:creationId xmlns:a16="http://schemas.microsoft.com/office/drawing/2014/main" id="{C0A5F04D-526F-4C33-85AB-D0538E0069AA}"/>
              </a:ext>
            </a:extLst>
          </p:cNvPr>
          <p:cNvSpPr>
            <a:spLocks noGrp="1"/>
          </p:cNvSpPr>
          <p:nvPr>
            <p:ph type="sldNum" sz="quarter" idx="12"/>
          </p:nvPr>
        </p:nvSpPr>
        <p:spPr>
          <a:xfrm>
            <a:off x="8610600" y="6356350"/>
            <a:ext cx="2743200" cy="365125"/>
          </a:xfrm>
          <a:prstGeom prst="rect">
            <a:avLst/>
          </a:prstGeom>
        </p:spPr>
        <p:txBody>
          <a:bodyPr/>
          <a:lstStyle/>
          <a:p>
            <a:fld id="{B47B94EC-559E-40FA-B82B-1FD6E702421D}" type="slidenum">
              <a:rPr lang="pl-PL" smtClean="0"/>
              <a:t>‹#›</a:t>
            </a:fld>
            <a:endParaRPr lang="pl-PL"/>
          </a:p>
        </p:txBody>
      </p:sp>
    </p:spTree>
    <p:extLst>
      <p:ext uri="{BB962C8B-B14F-4D97-AF65-F5344CB8AC3E}">
        <p14:creationId xmlns:p14="http://schemas.microsoft.com/office/powerpoint/2010/main" val="1399362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usty">
    <p:spTree>
      <p:nvGrpSpPr>
        <p:cNvPr id="1" name=""/>
        <p:cNvGrpSpPr/>
        <p:nvPr/>
      </p:nvGrpSpPr>
      <p:grpSpPr>
        <a:xfrm>
          <a:off x="0" y="0"/>
          <a:ext cx="0" cy="0"/>
          <a:chOff x="0" y="0"/>
          <a:chExt cx="0" cy="0"/>
        </a:xfrm>
      </p:grpSpPr>
      <p:sp>
        <p:nvSpPr>
          <p:cNvPr id="3" name="Symbol zastępczy stopki 2">
            <a:extLst>
              <a:ext uri="{FF2B5EF4-FFF2-40B4-BE49-F238E27FC236}">
                <a16:creationId xmlns:a16="http://schemas.microsoft.com/office/drawing/2014/main" id="{E3DF3843-A586-433A-A27E-16C739EE63FC}"/>
              </a:ext>
            </a:extLst>
          </p:cNvPr>
          <p:cNvSpPr>
            <a:spLocks noGrp="1"/>
          </p:cNvSpPr>
          <p:nvPr>
            <p:ph type="ftr" sz="quarter" idx="11"/>
          </p:nvPr>
        </p:nvSpPr>
        <p:spPr>
          <a:xfrm>
            <a:off x="0" y="6054436"/>
            <a:ext cx="12192000" cy="803564"/>
          </a:xfrm>
          <a:prstGeom prst="rect">
            <a:avLst/>
          </a:prstGeom>
        </p:spPr>
        <p:txBody>
          <a:bodyPr/>
          <a:lstStyle/>
          <a:p>
            <a:endParaRPr lang="pl-PL" dirty="0"/>
          </a:p>
        </p:txBody>
      </p:sp>
    </p:spTree>
    <p:extLst>
      <p:ext uri="{BB962C8B-B14F-4D97-AF65-F5344CB8AC3E}">
        <p14:creationId xmlns:p14="http://schemas.microsoft.com/office/powerpoint/2010/main" val="2474799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F0DBB3B-49B3-41D7-8673-085E5BFC6CA5}"/>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a16="http://schemas.microsoft.com/office/drawing/2014/main" id="{6ADDEF2B-045A-4F3E-8EC9-0872F3F080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id="{A8682B33-9929-4226-9811-1A89B24FD3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890BB1A3-8701-46D6-99D8-23CA1365BDDE}"/>
              </a:ext>
            </a:extLst>
          </p:cNvPr>
          <p:cNvSpPr>
            <a:spLocks noGrp="1"/>
          </p:cNvSpPr>
          <p:nvPr>
            <p:ph type="dt" sz="half" idx="10"/>
          </p:nvPr>
        </p:nvSpPr>
        <p:spPr>
          <a:xfrm>
            <a:off x="838200" y="6356350"/>
            <a:ext cx="2743200" cy="365125"/>
          </a:xfrm>
          <a:prstGeom prst="rect">
            <a:avLst/>
          </a:prstGeom>
        </p:spPr>
        <p:txBody>
          <a:bodyPr/>
          <a:lstStyle/>
          <a:p>
            <a:endParaRPr lang="pl-PL"/>
          </a:p>
        </p:txBody>
      </p:sp>
      <p:sp>
        <p:nvSpPr>
          <p:cNvPr id="6" name="Symbol zastępczy stopki 5">
            <a:extLst>
              <a:ext uri="{FF2B5EF4-FFF2-40B4-BE49-F238E27FC236}">
                <a16:creationId xmlns:a16="http://schemas.microsoft.com/office/drawing/2014/main" id="{C2B7D69A-12FF-4646-AE3A-C600DC36C8D8}"/>
              </a:ext>
            </a:extLst>
          </p:cNvPr>
          <p:cNvSpPr>
            <a:spLocks noGrp="1"/>
          </p:cNvSpPr>
          <p:nvPr>
            <p:ph type="ftr" sz="quarter" idx="11"/>
          </p:nvPr>
        </p:nvSpPr>
        <p:spPr>
          <a:xfrm>
            <a:off x="4038600" y="6356350"/>
            <a:ext cx="4114800" cy="365125"/>
          </a:xfrm>
          <a:prstGeom prst="rect">
            <a:avLst/>
          </a:prstGeom>
        </p:spPr>
        <p:txBody>
          <a:bodyPr/>
          <a:lstStyle/>
          <a:p>
            <a:endParaRPr lang="pl-PL"/>
          </a:p>
        </p:txBody>
      </p:sp>
      <p:sp>
        <p:nvSpPr>
          <p:cNvPr id="7" name="Symbol zastępczy numeru slajdu 6">
            <a:extLst>
              <a:ext uri="{FF2B5EF4-FFF2-40B4-BE49-F238E27FC236}">
                <a16:creationId xmlns:a16="http://schemas.microsoft.com/office/drawing/2014/main" id="{93E6B8DC-BBBE-4F6F-AD01-74B96DF4BE75}"/>
              </a:ext>
            </a:extLst>
          </p:cNvPr>
          <p:cNvSpPr>
            <a:spLocks noGrp="1"/>
          </p:cNvSpPr>
          <p:nvPr>
            <p:ph type="sldNum" sz="quarter" idx="12"/>
          </p:nvPr>
        </p:nvSpPr>
        <p:spPr>
          <a:xfrm>
            <a:off x="8610600" y="6356350"/>
            <a:ext cx="2743200" cy="365125"/>
          </a:xfrm>
          <a:prstGeom prst="rect">
            <a:avLst/>
          </a:prstGeom>
        </p:spPr>
        <p:txBody>
          <a:bodyPr/>
          <a:lstStyle/>
          <a:p>
            <a:fld id="{B47B94EC-559E-40FA-B82B-1FD6E702421D}" type="slidenum">
              <a:rPr lang="pl-PL" smtClean="0"/>
              <a:t>‹#›</a:t>
            </a:fld>
            <a:endParaRPr lang="pl-PL"/>
          </a:p>
        </p:txBody>
      </p:sp>
    </p:spTree>
    <p:extLst>
      <p:ext uri="{BB962C8B-B14F-4D97-AF65-F5344CB8AC3E}">
        <p14:creationId xmlns:p14="http://schemas.microsoft.com/office/powerpoint/2010/main" val="2747122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ABA5809-0DA0-4591-B1A6-2AD58F0F96E4}"/>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a:extLst>
              <a:ext uri="{FF2B5EF4-FFF2-40B4-BE49-F238E27FC236}">
                <a16:creationId xmlns:a16="http://schemas.microsoft.com/office/drawing/2014/main" id="{A43B00A5-1162-483C-B79E-38668EC7B3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a:extLst>
              <a:ext uri="{FF2B5EF4-FFF2-40B4-BE49-F238E27FC236}">
                <a16:creationId xmlns:a16="http://schemas.microsoft.com/office/drawing/2014/main" id="{9BAA064B-BB3C-4596-82AF-E9A3B7A481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DB659627-C352-4DA1-BC1E-6C487D9225EF}"/>
              </a:ext>
            </a:extLst>
          </p:cNvPr>
          <p:cNvSpPr>
            <a:spLocks noGrp="1"/>
          </p:cNvSpPr>
          <p:nvPr>
            <p:ph type="dt" sz="half" idx="10"/>
          </p:nvPr>
        </p:nvSpPr>
        <p:spPr>
          <a:xfrm>
            <a:off x="838200" y="6356350"/>
            <a:ext cx="2743200" cy="365125"/>
          </a:xfrm>
          <a:prstGeom prst="rect">
            <a:avLst/>
          </a:prstGeom>
        </p:spPr>
        <p:txBody>
          <a:bodyPr/>
          <a:lstStyle/>
          <a:p>
            <a:endParaRPr lang="pl-PL"/>
          </a:p>
        </p:txBody>
      </p:sp>
      <p:sp>
        <p:nvSpPr>
          <p:cNvPr id="6" name="Symbol zastępczy stopki 5">
            <a:extLst>
              <a:ext uri="{FF2B5EF4-FFF2-40B4-BE49-F238E27FC236}">
                <a16:creationId xmlns:a16="http://schemas.microsoft.com/office/drawing/2014/main" id="{7884EB7A-BA3D-4878-A121-A43862E53621}"/>
              </a:ext>
            </a:extLst>
          </p:cNvPr>
          <p:cNvSpPr>
            <a:spLocks noGrp="1"/>
          </p:cNvSpPr>
          <p:nvPr>
            <p:ph type="ftr" sz="quarter" idx="11"/>
          </p:nvPr>
        </p:nvSpPr>
        <p:spPr>
          <a:xfrm>
            <a:off x="4038600" y="6356350"/>
            <a:ext cx="4114800" cy="365125"/>
          </a:xfrm>
          <a:prstGeom prst="rect">
            <a:avLst/>
          </a:prstGeom>
        </p:spPr>
        <p:txBody>
          <a:bodyPr/>
          <a:lstStyle/>
          <a:p>
            <a:endParaRPr lang="pl-PL"/>
          </a:p>
        </p:txBody>
      </p:sp>
      <p:sp>
        <p:nvSpPr>
          <p:cNvPr id="7" name="Symbol zastępczy numeru slajdu 6">
            <a:extLst>
              <a:ext uri="{FF2B5EF4-FFF2-40B4-BE49-F238E27FC236}">
                <a16:creationId xmlns:a16="http://schemas.microsoft.com/office/drawing/2014/main" id="{2F114429-7697-4927-B83E-F5CC7940D6ED}"/>
              </a:ext>
            </a:extLst>
          </p:cNvPr>
          <p:cNvSpPr>
            <a:spLocks noGrp="1"/>
          </p:cNvSpPr>
          <p:nvPr>
            <p:ph type="sldNum" sz="quarter" idx="12"/>
          </p:nvPr>
        </p:nvSpPr>
        <p:spPr>
          <a:xfrm>
            <a:off x="8610600" y="6356350"/>
            <a:ext cx="2743200" cy="365125"/>
          </a:xfrm>
          <a:prstGeom prst="rect">
            <a:avLst/>
          </a:prstGeom>
        </p:spPr>
        <p:txBody>
          <a:bodyPr/>
          <a:lstStyle/>
          <a:p>
            <a:fld id="{B47B94EC-559E-40FA-B82B-1FD6E702421D}" type="slidenum">
              <a:rPr lang="pl-PL" smtClean="0"/>
              <a:t>‹#›</a:t>
            </a:fld>
            <a:endParaRPr lang="pl-PL"/>
          </a:p>
        </p:txBody>
      </p:sp>
    </p:spTree>
    <p:extLst>
      <p:ext uri="{BB962C8B-B14F-4D97-AF65-F5344CB8AC3E}">
        <p14:creationId xmlns:p14="http://schemas.microsoft.com/office/powerpoint/2010/main" val="3792625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75B4985-AF97-40C9-8C40-994E8F7D623F}"/>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id="{9F68A78C-3AA2-4FC4-BE9D-83444B11899F}"/>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96E474B2-0A83-45DE-A228-EE3D421734D9}"/>
              </a:ext>
            </a:extLst>
          </p:cNvPr>
          <p:cNvSpPr>
            <a:spLocks noGrp="1"/>
          </p:cNvSpPr>
          <p:nvPr>
            <p:ph type="dt" sz="half" idx="10"/>
          </p:nvPr>
        </p:nvSpPr>
        <p:spPr>
          <a:xfrm>
            <a:off x="838200" y="6356350"/>
            <a:ext cx="2743200" cy="365125"/>
          </a:xfrm>
          <a:prstGeom prst="rect">
            <a:avLst/>
          </a:prstGeom>
        </p:spPr>
        <p:txBody>
          <a:bodyPr/>
          <a:lstStyle/>
          <a:p>
            <a:endParaRPr lang="pl-PL"/>
          </a:p>
        </p:txBody>
      </p:sp>
      <p:sp>
        <p:nvSpPr>
          <p:cNvPr id="5" name="Symbol zastępczy stopki 4">
            <a:extLst>
              <a:ext uri="{FF2B5EF4-FFF2-40B4-BE49-F238E27FC236}">
                <a16:creationId xmlns:a16="http://schemas.microsoft.com/office/drawing/2014/main" id="{F57E50FE-F051-40F1-B9C5-33EDC4561702}"/>
              </a:ext>
            </a:extLst>
          </p:cNvPr>
          <p:cNvSpPr>
            <a:spLocks noGrp="1"/>
          </p:cNvSpPr>
          <p:nvPr>
            <p:ph type="ftr" sz="quarter" idx="11"/>
          </p:nvPr>
        </p:nvSpPr>
        <p:spPr>
          <a:xfrm>
            <a:off x="4038600" y="6356350"/>
            <a:ext cx="4114800" cy="365125"/>
          </a:xfrm>
          <a:prstGeom prst="rect">
            <a:avLst/>
          </a:prstGeom>
        </p:spPr>
        <p:txBody>
          <a:bodyPr/>
          <a:lstStyle/>
          <a:p>
            <a:endParaRPr lang="pl-PL"/>
          </a:p>
        </p:txBody>
      </p:sp>
      <p:sp>
        <p:nvSpPr>
          <p:cNvPr id="6" name="Symbol zastępczy numeru slajdu 5">
            <a:extLst>
              <a:ext uri="{FF2B5EF4-FFF2-40B4-BE49-F238E27FC236}">
                <a16:creationId xmlns:a16="http://schemas.microsoft.com/office/drawing/2014/main" id="{74BC48DF-773B-463D-B870-AC956ED56543}"/>
              </a:ext>
            </a:extLst>
          </p:cNvPr>
          <p:cNvSpPr>
            <a:spLocks noGrp="1"/>
          </p:cNvSpPr>
          <p:nvPr>
            <p:ph type="sldNum" sz="quarter" idx="12"/>
          </p:nvPr>
        </p:nvSpPr>
        <p:spPr>
          <a:xfrm>
            <a:off x="8610600" y="6356350"/>
            <a:ext cx="2743200" cy="365125"/>
          </a:xfrm>
          <a:prstGeom prst="rect">
            <a:avLst/>
          </a:prstGeom>
        </p:spPr>
        <p:txBody>
          <a:bodyPr/>
          <a:lstStyle/>
          <a:p>
            <a:fld id="{B47B94EC-559E-40FA-B82B-1FD6E702421D}" type="slidenum">
              <a:rPr lang="pl-PL" smtClean="0"/>
              <a:t>‹#›</a:t>
            </a:fld>
            <a:endParaRPr lang="pl-PL"/>
          </a:p>
        </p:txBody>
      </p:sp>
    </p:spTree>
    <p:extLst>
      <p:ext uri="{BB962C8B-B14F-4D97-AF65-F5344CB8AC3E}">
        <p14:creationId xmlns:p14="http://schemas.microsoft.com/office/powerpoint/2010/main" val="22254930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jp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6.jpeg"/><Relationship Id="rId18" Type="http://schemas.openxmlformats.org/officeDocument/2006/relationships/image" Target="../media/image5.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4.png"/><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D7CFCAF2-F0FD-40BC-9769-4C0307A993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id="{B64E7765-3E39-42DA-BD97-464CB05BB0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7" name="Prostokąt 6">
            <a:extLst>
              <a:ext uri="{FF2B5EF4-FFF2-40B4-BE49-F238E27FC236}">
                <a16:creationId xmlns:a16="http://schemas.microsoft.com/office/drawing/2014/main" id="{C3CE66FC-5933-4380-AD7E-2EBDD32A9F4E}"/>
              </a:ext>
            </a:extLst>
          </p:cNvPr>
          <p:cNvSpPr/>
          <p:nvPr userDrawn="1"/>
        </p:nvSpPr>
        <p:spPr>
          <a:xfrm>
            <a:off x="0" y="6063175"/>
            <a:ext cx="12192000" cy="794825"/>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4" name="pole tekstowe 13">
            <a:extLst>
              <a:ext uri="{FF2B5EF4-FFF2-40B4-BE49-F238E27FC236}">
                <a16:creationId xmlns:a16="http://schemas.microsoft.com/office/drawing/2014/main" id="{66537351-05DA-4CB9-9EB1-2597A3BD30AC}"/>
              </a:ext>
            </a:extLst>
          </p:cNvPr>
          <p:cNvSpPr txBox="1"/>
          <p:nvPr userDrawn="1"/>
        </p:nvSpPr>
        <p:spPr>
          <a:xfrm>
            <a:off x="10558437" y="6377415"/>
            <a:ext cx="2068878" cy="307777"/>
          </a:xfrm>
          <a:prstGeom prst="rect">
            <a:avLst/>
          </a:prstGeom>
          <a:noFill/>
        </p:spPr>
        <p:txBody>
          <a:bodyPr wrap="square" rtlCol="0">
            <a:spAutoFit/>
          </a:bodyPr>
          <a:lstStyle/>
          <a:p>
            <a:r>
              <a:rPr lang="pl-PL" sz="1400" b="1" dirty="0">
                <a:solidFill>
                  <a:schemeClr val="bg1"/>
                </a:solidFill>
                <a:latin typeface="+mj-lt"/>
              </a:rPr>
              <a:t>@PolskaChemia</a:t>
            </a:r>
          </a:p>
        </p:txBody>
      </p:sp>
      <p:pic>
        <p:nvPicPr>
          <p:cNvPr id="15" name="Obraz 14">
            <a:extLst>
              <a:ext uri="{FF2B5EF4-FFF2-40B4-BE49-F238E27FC236}">
                <a16:creationId xmlns:a16="http://schemas.microsoft.com/office/drawing/2014/main" id="{289C56DF-48A5-4A1B-A669-9933718B291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9015752" y="6293100"/>
            <a:ext cx="399711" cy="399708"/>
          </a:xfrm>
          <a:prstGeom prst="rect">
            <a:avLst/>
          </a:prstGeom>
        </p:spPr>
      </p:pic>
      <p:pic>
        <p:nvPicPr>
          <p:cNvPr id="16" name="Obraz 15">
            <a:extLst>
              <a:ext uri="{FF2B5EF4-FFF2-40B4-BE49-F238E27FC236}">
                <a16:creationId xmlns:a16="http://schemas.microsoft.com/office/drawing/2014/main" id="{FCAAB97B-43BC-4134-9780-A2B01770294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166342" y="6297793"/>
            <a:ext cx="392095" cy="392605"/>
          </a:xfrm>
          <a:prstGeom prst="rect">
            <a:avLst/>
          </a:prstGeom>
        </p:spPr>
      </p:pic>
      <p:pic>
        <p:nvPicPr>
          <p:cNvPr id="17" name="Obraz 16">
            <a:extLst>
              <a:ext uri="{FF2B5EF4-FFF2-40B4-BE49-F238E27FC236}">
                <a16:creationId xmlns:a16="http://schemas.microsoft.com/office/drawing/2014/main" id="{D2F84D7D-0F33-4236-874C-2A0490D0DE1D}"/>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440457" y="6298301"/>
            <a:ext cx="392095" cy="392092"/>
          </a:xfrm>
          <a:prstGeom prst="rect">
            <a:avLst/>
          </a:prstGeom>
        </p:spPr>
      </p:pic>
      <p:pic>
        <p:nvPicPr>
          <p:cNvPr id="18" name="Obraz 17" descr="Obraz zawierający tekst, clipart&#10;&#10;Opis wygenerowany automatycznie">
            <a:extLst>
              <a:ext uri="{FF2B5EF4-FFF2-40B4-BE49-F238E27FC236}">
                <a16:creationId xmlns:a16="http://schemas.microsoft.com/office/drawing/2014/main" id="{C950BEB6-C309-4BE1-BB55-2C60523720E5}"/>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9591047" y="6298301"/>
            <a:ext cx="392095" cy="392092"/>
          </a:xfrm>
          <a:prstGeom prst="rect">
            <a:avLst/>
          </a:prstGeom>
        </p:spPr>
      </p:pic>
      <p:pic>
        <p:nvPicPr>
          <p:cNvPr id="11" name="Obraz 10">
            <a:extLst>
              <a:ext uri="{FF2B5EF4-FFF2-40B4-BE49-F238E27FC236}">
                <a16:creationId xmlns:a16="http://schemas.microsoft.com/office/drawing/2014/main" id="{3F6716F2-8026-30EC-DEE5-CE3443F19674}"/>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4762" y="6055602"/>
            <a:ext cx="2467429" cy="809970"/>
          </a:xfrm>
          <a:prstGeom prst="rect">
            <a:avLst/>
          </a:prstGeom>
        </p:spPr>
      </p:pic>
    </p:spTree>
    <p:extLst>
      <p:ext uri="{BB962C8B-B14F-4D97-AF65-F5344CB8AC3E}">
        <p14:creationId xmlns:p14="http://schemas.microsoft.com/office/powerpoint/2010/main" val="809074230"/>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alphaModFix amt="15000"/>
            <a:lum/>
          </a:blip>
          <a:srcRect/>
          <a:stretch>
            <a:fillRect l="-7000" r="-7000"/>
          </a:stretch>
        </a:blipFill>
        <a:effectLst/>
      </p:bgPr>
    </p:bg>
    <p:spTree>
      <p:nvGrpSpPr>
        <p:cNvPr id="1" name=""/>
        <p:cNvGrpSpPr/>
        <p:nvPr/>
      </p:nvGrpSpPr>
      <p:grpSpPr>
        <a:xfrm>
          <a:off x="0" y="0"/>
          <a:ext cx="0" cy="0"/>
          <a:chOff x="0" y="0"/>
          <a:chExt cx="0" cy="0"/>
        </a:xfrm>
      </p:grpSpPr>
      <p:sp>
        <p:nvSpPr>
          <p:cNvPr id="19" name="Prostokąt 18">
            <a:extLst>
              <a:ext uri="{FF2B5EF4-FFF2-40B4-BE49-F238E27FC236}">
                <a16:creationId xmlns:a16="http://schemas.microsoft.com/office/drawing/2014/main" id="{9E6A33C5-CAA8-4187-A2DC-67E921C3F7AF}"/>
              </a:ext>
            </a:extLst>
          </p:cNvPr>
          <p:cNvSpPr/>
          <p:nvPr userDrawn="1"/>
        </p:nvSpPr>
        <p:spPr>
          <a:xfrm>
            <a:off x="0" y="6063175"/>
            <a:ext cx="12192000" cy="794825"/>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0" name="pole tekstowe 19">
            <a:extLst>
              <a:ext uri="{FF2B5EF4-FFF2-40B4-BE49-F238E27FC236}">
                <a16:creationId xmlns:a16="http://schemas.microsoft.com/office/drawing/2014/main" id="{3FE8CC70-46A8-40DA-A000-8A2A58B2C21D}"/>
              </a:ext>
            </a:extLst>
          </p:cNvPr>
          <p:cNvSpPr txBox="1"/>
          <p:nvPr userDrawn="1"/>
        </p:nvSpPr>
        <p:spPr>
          <a:xfrm>
            <a:off x="10558437" y="6377415"/>
            <a:ext cx="2068878" cy="307777"/>
          </a:xfrm>
          <a:prstGeom prst="rect">
            <a:avLst/>
          </a:prstGeom>
          <a:noFill/>
        </p:spPr>
        <p:txBody>
          <a:bodyPr wrap="square" rtlCol="0">
            <a:spAutoFit/>
          </a:bodyPr>
          <a:lstStyle/>
          <a:p>
            <a:r>
              <a:rPr lang="pl-PL" sz="1400" b="1" dirty="0">
                <a:solidFill>
                  <a:schemeClr val="bg1"/>
                </a:solidFill>
                <a:latin typeface="+mj-lt"/>
              </a:rPr>
              <a:t>@PolskaChemia</a:t>
            </a:r>
          </a:p>
        </p:txBody>
      </p:sp>
      <p:pic>
        <p:nvPicPr>
          <p:cNvPr id="22" name="Obraz 21">
            <a:extLst>
              <a:ext uri="{FF2B5EF4-FFF2-40B4-BE49-F238E27FC236}">
                <a16:creationId xmlns:a16="http://schemas.microsoft.com/office/drawing/2014/main" id="{92043BE1-5E1E-44DE-84B3-20718D558D4B}"/>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9015752" y="6293100"/>
            <a:ext cx="399711" cy="399708"/>
          </a:xfrm>
          <a:prstGeom prst="rect">
            <a:avLst/>
          </a:prstGeom>
        </p:spPr>
      </p:pic>
      <p:pic>
        <p:nvPicPr>
          <p:cNvPr id="23" name="Obraz 22">
            <a:extLst>
              <a:ext uri="{FF2B5EF4-FFF2-40B4-BE49-F238E27FC236}">
                <a16:creationId xmlns:a16="http://schemas.microsoft.com/office/drawing/2014/main" id="{4FCCC4DA-EB1A-4750-9AAF-777E34F63ED8}"/>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166342" y="6297793"/>
            <a:ext cx="392095" cy="392605"/>
          </a:xfrm>
          <a:prstGeom prst="rect">
            <a:avLst/>
          </a:prstGeom>
        </p:spPr>
      </p:pic>
      <p:pic>
        <p:nvPicPr>
          <p:cNvPr id="24" name="Obraz 23">
            <a:extLst>
              <a:ext uri="{FF2B5EF4-FFF2-40B4-BE49-F238E27FC236}">
                <a16:creationId xmlns:a16="http://schemas.microsoft.com/office/drawing/2014/main" id="{55649BC1-E05A-4AFE-90BD-AF077AB35AD1}"/>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8440457" y="6298301"/>
            <a:ext cx="392095" cy="392092"/>
          </a:xfrm>
          <a:prstGeom prst="rect">
            <a:avLst/>
          </a:prstGeom>
        </p:spPr>
      </p:pic>
      <p:pic>
        <p:nvPicPr>
          <p:cNvPr id="25" name="Obraz 24" descr="Obraz zawierający tekst, clipart&#10;&#10;Opis wygenerowany automatycznie">
            <a:extLst>
              <a:ext uri="{FF2B5EF4-FFF2-40B4-BE49-F238E27FC236}">
                <a16:creationId xmlns:a16="http://schemas.microsoft.com/office/drawing/2014/main" id="{1A42F7CC-4489-45AE-BAA8-F76E01CA8FC5}"/>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9591047" y="6298301"/>
            <a:ext cx="392095" cy="392092"/>
          </a:xfrm>
          <a:prstGeom prst="rect">
            <a:avLst/>
          </a:prstGeom>
        </p:spPr>
      </p:pic>
      <p:pic>
        <p:nvPicPr>
          <p:cNvPr id="21" name="Obraz 20" descr="Obraz zawierający tekst&#10;&#10;Opis wygenerowany automatycznie">
            <a:extLst>
              <a:ext uri="{FF2B5EF4-FFF2-40B4-BE49-F238E27FC236}">
                <a16:creationId xmlns:a16="http://schemas.microsoft.com/office/drawing/2014/main" id="{F4D15E6F-A734-42EC-8E40-C169921DF8F6}"/>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0" y="6043548"/>
            <a:ext cx="2540869" cy="834078"/>
          </a:xfrm>
          <a:prstGeom prst="rect">
            <a:avLst/>
          </a:prstGeom>
        </p:spPr>
      </p:pic>
    </p:spTree>
    <p:extLst>
      <p:ext uri="{BB962C8B-B14F-4D97-AF65-F5344CB8AC3E}">
        <p14:creationId xmlns:p14="http://schemas.microsoft.com/office/powerpoint/2010/main" val="233014284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9.svg"/><Relationship Id="rId4" Type="http://schemas.openxmlformats.org/officeDocument/2006/relationships/image" Target="../media/image58.png"/></Relationships>
</file>

<file path=ppt/slides/_rels/slide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svg"/></Relationships>
</file>

<file path=ppt/slides/_rels/slide1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9.svg"/></Relationships>
</file>

<file path=ppt/slides/_rels/slide1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9.sv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image" Target="../media/image13.png"/><Relationship Id="rId16"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49.jpeg"/><Relationship Id="rId18" Type="http://schemas.openxmlformats.org/officeDocument/2006/relationships/image" Target="../media/image54.png"/><Relationship Id="rId3" Type="http://schemas.openxmlformats.org/officeDocument/2006/relationships/image" Target="../media/image11.png"/><Relationship Id="rId21" Type="http://schemas.openxmlformats.org/officeDocument/2006/relationships/image" Target="../media/image57.png"/><Relationship Id="rId7" Type="http://schemas.openxmlformats.org/officeDocument/2006/relationships/image" Target="../media/image43.jpeg"/><Relationship Id="rId12" Type="http://schemas.openxmlformats.org/officeDocument/2006/relationships/image" Target="../media/image48.jpeg"/><Relationship Id="rId17" Type="http://schemas.openxmlformats.org/officeDocument/2006/relationships/image" Target="../media/image53.png"/><Relationship Id="rId2" Type="http://schemas.openxmlformats.org/officeDocument/2006/relationships/notesSlide" Target="../notesSlides/notesSlide1.xml"/><Relationship Id="rId16" Type="http://schemas.openxmlformats.org/officeDocument/2006/relationships/image" Target="../media/image52.png"/><Relationship Id="rId20"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42.jpeg"/><Relationship Id="rId11" Type="http://schemas.openxmlformats.org/officeDocument/2006/relationships/image" Target="../media/image47.jpeg"/><Relationship Id="rId5" Type="http://schemas.openxmlformats.org/officeDocument/2006/relationships/image" Target="../media/image41.jpeg"/><Relationship Id="rId15" Type="http://schemas.openxmlformats.org/officeDocument/2006/relationships/image" Target="../media/image51.png"/><Relationship Id="rId10" Type="http://schemas.openxmlformats.org/officeDocument/2006/relationships/image" Target="../media/image46.jpeg"/><Relationship Id="rId19" Type="http://schemas.openxmlformats.org/officeDocument/2006/relationships/image" Target="../media/image55.png"/><Relationship Id="rId4" Type="http://schemas.openxmlformats.org/officeDocument/2006/relationships/image" Target="../media/image12.svg"/><Relationship Id="rId9" Type="http://schemas.openxmlformats.org/officeDocument/2006/relationships/image" Target="../media/image45.jpeg"/><Relationship Id="rId1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3">
            <a:extLst>
              <a:ext uri="{FF2B5EF4-FFF2-40B4-BE49-F238E27FC236}">
                <a16:creationId xmlns:a16="http://schemas.microsoft.com/office/drawing/2014/main" id="{8B6D67D8-B5F1-44F7-A831-FD0C81D12DBD}"/>
              </a:ext>
            </a:extLst>
          </p:cNvPr>
          <p:cNvSpPr/>
          <p:nvPr/>
        </p:nvSpPr>
        <p:spPr>
          <a:xfrm>
            <a:off x="-275298" y="0"/>
            <a:ext cx="13034144" cy="7076661"/>
          </a:xfrm>
          <a:prstGeom prst="rect">
            <a:avLst/>
          </a:prstGeom>
          <a:blipFill>
            <a:blip r:embed="rId2" cstate="print"/>
            <a:srcRect/>
            <a:stretch>
              <a:fillRect t="-78474" b="-82078"/>
            </a:stretch>
          </a:blipFill>
        </p:spPr>
        <p:txBody>
          <a:bodyPr wrap="square" lIns="0" tIns="0" rIns="0" bIns="0" rtlCol="0"/>
          <a:lstStyle/>
          <a:p>
            <a:endParaRPr dirty="0"/>
          </a:p>
        </p:txBody>
      </p:sp>
      <p:sp>
        <p:nvSpPr>
          <p:cNvPr id="9" name="Prostokąt 8">
            <a:extLst>
              <a:ext uri="{FF2B5EF4-FFF2-40B4-BE49-F238E27FC236}">
                <a16:creationId xmlns:a16="http://schemas.microsoft.com/office/drawing/2014/main" id="{348F5BAD-392C-4DE4-8DA2-9515DF4A0FF9}"/>
              </a:ext>
            </a:extLst>
          </p:cNvPr>
          <p:cNvSpPr>
            <a:spLocks noGrp="1" noRot="1" noMove="1" noResize="1" noEditPoints="1" noAdjustHandles="1" noChangeArrowheads="1" noChangeShapeType="1"/>
          </p:cNvSpPr>
          <p:nvPr/>
        </p:nvSpPr>
        <p:spPr>
          <a:xfrm>
            <a:off x="-275298" y="-18919"/>
            <a:ext cx="13034144" cy="7076661"/>
          </a:xfrm>
          <a:prstGeom prst="rect">
            <a:avLst/>
          </a:prstGeom>
          <a:solidFill>
            <a:schemeClr val="accent6">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0" name="Prostokąt 19">
            <a:extLst>
              <a:ext uri="{FF2B5EF4-FFF2-40B4-BE49-F238E27FC236}">
                <a16:creationId xmlns:a16="http://schemas.microsoft.com/office/drawing/2014/main" id="{94AEB54B-3AF7-43A9-8FA1-AE60C3659742}"/>
              </a:ext>
            </a:extLst>
          </p:cNvPr>
          <p:cNvSpPr/>
          <p:nvPr/>
        </p:nvSpPr>
        <p:spPr>
          <a:xfrm>
            <a:off x="1973450" y="3338665"/>
            <a:ext cx="8245099" cy="118622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7" name="pole tekstowe 36">
            <a:extLst>
              <a:ext uri="{FF2B5EF4-FFF2-40B4-BE49-F238E27FC236}">
                <a16:creationId xmlns:a16="http://schemas.microsoft.com/office/drawing/2014/main" id="{DBF1084F-D715-49D5-9519-2E172C11AF36}"/>
              </a:ext>
            </a:extLst>
          </p:cNvPr>
          <p:cNvSpPr txBox="1"/>
          <p:nvPr/>
        </p:nvSpPr>
        <p:spPr>
          <a:xfrm>
            <a:off x="5061559" y="6304127"/>
            <a:ext cx="2160725" cy="400110"/>
          </a:xfrm>
          <a:prstGeom prst="rect">
            <a:avLst/>
          </a:prstGeom>
          <a:noFill/>
        </p:spPr>
        <p:txBody>
          <a:bodyPr wrap="square" rtlCol="0">
            <a:spAutoFit/>
          </a:bodyPr>
          <a:lstStyle/>
          <a:p>
            <a:r>
              <a:rPr lang="pl-PL" sz="2000" b="1" dirty="0">
                <a:solidFill>
                  <a:schemeClr val="bg1"/>
                </a:solidFill>
                <a:latin typeface="+mj-lt"/>
              </a:rPr>
              <a:t>@PolskaChemia</a:t>
            </a:r>
          </a:p>
        </p:txBody>
      </p:sp>
      <p:pic>
        <p:nvPicPr>
          <p:cNvPr id="3" name="Obraz 2">
            <a:extLst>
              <a:ext uri="{FF2B5EF4-FFF2-40B4-BE49-F238E27FC236}">
                <a16:creationId xmlns:a16="http://schemas.microsoft.com/office/drawing/2014/main" id="{E1455D55-2CF4-4899-B1D5-023ED2CE08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4145" y="5690116"/>
            <a:ext cx="491665" cy="491665"/>
          </a:xfrm>
          <a:prstGeom prst="rect">
            <a:avLst/>
          </a:prstGeom>
        </p:spPr>
      </p:pic>
      <p:pic>
        <p:nvPicPr>
          <p:cNvPr id="5" name="Obraz 4">
            <a:extLst>
              <a:ext uri="{FF2B5EF4-FFF2-40B4-BE49-F238E27FC236}">
                <a16:creationId xmlns:a16="http://schemas.microsoft.com/office/drawing/2014/main" id="{F5C28B71-FC13-4682-8641-A2B088DC4F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6314" y="5685203"/>
            <a:ext cx="491665" cy="492306"/>
          </a:xfrm>
          <a:prstGeom prst="rect">
            <a:avLst/>
          </a:prstGeom>
        </p:spPr>
      </p:pic>
      <p:pic>
        <p:nvPicPr>
          <p:cNvPr id="7" name="Obraz 6">
            <a:extLst>
              <a:ext uri="{FF2B5EF4-FFF2-40B4-BE49-F238E27FC236}">
                <a16:creationId xmlns:a16="http://schemas.microsoft.com/office/drawing/2014/main" id="{D389181B-B26E-4E82-B0E2-FF70DB8057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7931" y="5685844"/>
            <a:ext cx="491665" cy="491665"/>
          </a:xfrm>
          <a:prstGeom prst="rect">
            <a:avLst/>
          </a:prstGeom>
        </p:spPr>
      </p:pic>
      <p:pic>
        <p:nvPicPr>
          <p:cNvPr id="10" name="Obraz 9" descr="Obraz zawierający tekst, clipart&#10;&#10;Opis wygenerowany automatycznie">
            <a:extLst>
              <a:ext uri="{FF2B5EF4-FFF2-40B4-BE49-F238E27FC236}">
                <a16:creationId xmlns:a16="http://schemas.microsoft.com/office/drawing/2014/main" id="{01618FF5-A4D2-42F6-B471-FCBDF4B471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6448" y="5685844"/>
            <a:ext cx="491665" cy="491665"/>
          </a:xfrm>
          <a:prstGeom prst="rect">
            <a:avLst/>
          </a:prstGeom>
        </p:spPr>
      </p:pic>
      <p:pic>
        <p:nvPicPr>
          <p:cNvPr id="4" name="Obraz 3">
            <a:extLst>
              <a:ext uri="{FF2B5EF4-FFF2-40B4-BE49-F238E27FC236}">
                <a16:creationId xmlns:a16="http://schemas.microsoft.com/office/drawing/2014/main" id="{BFAA6AB9-1EFE-4597-9EB7-3B8E6C933E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80698" y="1147589"/>
            <a:ext cx="4430604" cy="1454411"/>
          </a:xfrm>
          <a:prstGeom prst="rect">
            <a:avLst/>
          </a:prstGeom>
        </p:spPr>
      </p:pic>
      <p:sp>
        <p:nvSpPr>
          <p:cNvPr id="2" name="pole tekstowe 1">
            <a:extLst>
              <a:ext uri="{FF2B5EF4-FFF2-40B4-BE49-F238E27FC236}">
                <a16:creationId xmlns:a16="http://schemas.microsoft.com/office/drawing/2014/main" id="{99750818-4ACE-47EE-FF3F-3A77A7A62D57}"/>
              </a:ext>
            </a:extLst>
          </p:cNvPr>
          <p:cNvSpPr txBox="1"/>
          <p:nvPr/>
        </p:nvSpPr>
        <p:spPr>
          <a:xfrm>
            <a:off x="2143931" y="3577833"/>
            <a:ext cx="7904136" cy="707886"/>
          </a:xfrm>
          <a:prstGeom prst="rect">
            <a:avLst/>
          </a:prstGeom>
          <a:noFill/>
        </p:spPr>
        <p:txBody>
          <a:bodyPr wrap="square" rtlCol="0">
            <a:spAutoFit/>
          </a:bodyPr>
          <a:lstStyle/>
          <a:p>
            <a:pPr algn="ctr"/>
            <a:r>
              <a:rPr lang="pl-PL" sz="2000" b="1" dirty="0">
                <a:solidFill>
                  <a:srgbClr val="FFFFFF"/>
                </a:solidFill>
                <a:latin typeface="+mj-lt"/>
                <a:ea typeface="+mj-lt"/>
                <a:cs typeface="+mj-lt"/>
              </a:rPr>
              <a:t>BEST PRACTICES HOW TO CONNECT BUSINESS </a:t>
            </a:r>
            <a:br>
              <a:rPr lang="pl-PL" sz="2000" b="1" dirty="0">
                <a:solidFill>
                  <a:srgbClr val="FFFFFF"/>
                </a:solidFill>
                <a:latin typeface="+mj-lt"/>
                <a:ea typeface="+mj-lt"/>
                <a:cs typeface="+mj-lt"/>
              </a:rPr>
            </a:br>
            <a:r>
              <a:rPr lang="pl-PL" sz="2000" b="1" dirty="0">
                <a:solidFill>
                  <a:srgbClr val="FFFFFF"/>
                </a:solidFill>
                <a:latin typeface="+mj-lt"/>
                <a:ea typeface="+mj-lt"/>
                <a:cs typeface="+mj-lt"/>
              </a:rPr>
              <a:t>AND EDUCATION TO SUPPORT THE CHEMICAL INDUSTRY</a:t>
            </a:r>
            <a:endParaRPr lang="pl-PL" sz="2000" b="1" dirty="0">
              <a:solidFill>
                <a:srgbClr val="FFFFFF"/>
              </a:solidFill>
              <a:latin typeface="+mj-lt"/>
            </a:endParaRPr>
          </a:p>
        </p:txBody>
      </p:sp>
    </p:spTree>
    <p:extLst>
      <p:ext uri="{BB962C8B-B14F-4D97-AF65-F5344CB8AC3E}">
        <p14:creationId xmlns:p14="http://schemas.microsoft.com/office/powerpoint/2010/main" val="19716403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object 3">
            <a:extLst>
              <a:ext uri="{FF2B5EF4-FFF2-40B4-BE49-F238E27FC236}">
                <a16:creationId xmlns:a16="http://schemas.microsoft.com/office/drawing/2014/main" id="{AC026490-BC61-AF00-018F-F3580B81CF2F}"/>
              </a:ext>
            </a:extLst>
          </p:cNvPr>
          <p:cNvSpPr>
            <a:spLocks/>
          </p:cNvSpPr>
          <p:nvPr/>
        </p:nvSpPr>
        <p:spPr>
          <a:xfrm>
            <a:off x="231195" y="839372"/>
            <a:ext cx="5899346" cy="1361433"/>
          </a:xfrm>
          <a:custGeom>
            <a:avLst/>
            <a:gdLst/>
            <a:ahLst/>
            <a:cxnLst/>
            <a:rect l="l" t="t" r="r" b="b"/>
            <a:pathLst>
              <a:path w="4866640" h="5900420">
                <a:moveTo>
                  <a:pt x="4762830" y="0"/>
                </a:moveTo>
                <a:lnTo>
                  <a:pt x="103339" y="0"/>
                </a:lnTo>
                <a:lnTo>
                  <a:pt x="63115" y="8120"/>
                </a:lnTo>
                <a:lnTo>
                  <a:pt x="30267" y="30267"/>
                </a:lnTo>
                <a:lnTo>
                  <a:pt x="8120" y="63115"/>
                </a:lnTo>
                <a:lnTo>
                  <a:pt x="0" y="103339"/>
                </a:lnTo>
                <a:lnTo>
                  <a:pt x="0" y="5797092"/>
                </a:lnTo>
                <a:lnTo>
                  <a:pt x="8120" y="5837315"/>
                </a:lnTo>
                <a:lnTo>
                  <a:pt x="30267" y="5870159"/>
                </a:lnTo>
                <a:lnTo>
                  <a:pt x="63115" y="5892301"/>
                </a:lnTo>
                <a:lnTo>
                  <a:pt x="103339" y="5900420"/>
                </a:lnTo>
                <a:lnTo>
                  <a:pt x="4762830" y="5900420"/>
                </a:lnTo>
                <a:lnTo>
                  <a:pt x="4803047" y="5892301"/>
                </a:lnTo>
                <a:lnTo>
                  <a:pt x="4835891" y="5870159"/>
                </a:lnTo>
                <a:lnTo>
                  <a:pt x="4858036" y="5837315"/>
                </a:lnTo>
                <a:lnTo>
                  <a:pt x="4866157" y="5797092"/>
                </a:lnTo>
                <a:lnTo>
                  <a:pt x="4866157" y="103339"/>
                </a:lnTo>
                <a:lnTo>
                  <a:pt x="4858036" y="63115"/>
                </a:lnTo>
                <a:lnTo>
                  <a:pt x="4835891" y="30267"/>
                </a:lnTo>
                <a:lnTo>
                  <a:pt x="4803047" y="8120"/>
                </a:lnTo>
                <a:lnTo>
                  <a:pt x="4762830" y="0"/>
                </a:lnTo>
                <a:close/>
              </a:path>
            </a:pathLst>
          </a:custGeom>
          <a:solidFill>
            <a:srgbClr val="1C3F87"/>
          </a:solidFill>
        </p:spPr>
        <p:txBody>
          <a:bodyPr wrap="square" lIns="0" tIns="0" rIns="0" bIns="0" rtlCol="0"/>
          <a:lstStyle/>
          <a:p>
            <a:endParaRPr dirty="0"/>
          </a:p>
        </p:txBody>
      </p:sp>
      <p:sp>
        <p:nvSpPr>
          <p:cNvPr id="7" name="object 11">
            <a:extLst>
              <a:ext uri="{FF2B5EF4-FFF2-40B4-BE49-F238E27FC236}">
                <a16:creationId xmlns:a16="http://schemas.microsoft.com/office/drawing/2014/main" id="{0CE5269C-473F-286E-1724-3D8AF7DEB2AF}"/>
              </a:ext>
            </a:extLst>
          </p:cNvPr>
          <p:cNvSpPr txBox="1">
            <a:spLocks noGrp="1"/>
          </p:cNvSpPr>
          <p:nvPr>
            <p:ph type="title"/>
          </p:nvPr>
        </p:nvSpPr>
        <p:spPr>
          <a:xfrm>
            <a:off x="409644" y="1026607"/>
            <a:ext cx="5328285" cy="997709"/>
          </a:xfrm>
          <a:prstGeom prst="rect">
            <a:avLst/>
          </a:prstGeom>
        </p:spPr>
        <p:txBody>
          <a:bodyPr vert="horz" wrap="square" lIns="0" tIns="12700" rIns="0" bIns="0" rtlCol="0">
            <a:spAutoFit/>
          </a:bodyPr>
          <a:lstStyle/>
          <a:p>
            <a:pPr marL="296545" algn="ctr">
              <a:lnSpc>
                <a:spcPct val="100000"/>
              </a:lnSpc>
              <a:spcBef>
                <a:spcPts val="100"/>
              </a:spcBef>
            </a:pPr>
            <a:r>
              <a:rPr lang="en-US" sz="1600" b="0" dirty="0">
                <a:solidFill>
                  <a:schemeClr val="bg1"/>
                </a:solidFill>
                <a:latin typeface="+mn-lt"/>
                <a:cs typeface="Open Sans"/>
              </a:rPr>
              <a:t>PIPC’s proprietary program - initiated in 2013 under the patronage of the then Ministry of Economy (today the Ministry of Economic Development and Technology) and the Ministry of Science and Higher Education</a:t>
            </a:r>
            <a:r>
              <a:rPr lang="pl-PL" sz="1600" dirty="0">
                <a:solidFill>
                  <a:schemeClr val="bg1"/>
                </a:solidFill>
                <a:latin typeface="+mn-lt"/>
                <a:cs typeface="Open Sans"/>
              </a:rPr>
              <a:t>.</a:t>
            </a:r>
            <a:endParaRPr sz="1600" dirty="0">
              <a:solidFill>
                <a:schemeClr val="bg1"/>
              </a:solidFill>
              <a:latin typeface="+mn-lt"/>
              <a:cs typeface="Open Sans"/>
            </a:endParaRPr>
          </a:p>
        </p:txBody>
      </p:sp>
      <p:pic>
        <p:nvPicPr>
          <p:cNvPr id="9" name="Obraz 8">
            <a:extLst>
              <a:ext uri="{FF2B5EF4-FFF2-40B4-BE49-F238E27FC236}">
                <a16:creationId xmlns:a16="http://schemas.microsoft.com/office/drawing/2014/main" id="{36EE08FF-A5F7-CEB3-E4A0-3505097AD7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0813" y="176407"/>
            <a:ext cx="1610718" cy="565178"/>
          </a:xfrm>
          <a:prstGeom prst="rect">
            <a:avLst/>
          </a:prstGeom>
        </p:spPr>
      </p:pic>
      <p:sp>
        <p:nvSpPr>
          <p:cNvPr id="10" name="object 11">
            <a:extLst>
              <a:ext uri="{FF2B5EF4-FFF2-40B4-BE49-F238E27FC236}">
                <a16:creationId xmlns:a16="http://schemas.microsoft.com/office/drawing/2014/main" id="{4A0A2A72-07A5-266C-9AD8-76239B159B5A}"/>
              </a:ext>
            </a:extLst>
          </p:cNvPr>
          <p:cNvSpPr txBox="1">
            <a:spLocks/>
          </p:cNvSpPr>
          <p:nvPr/>
        </p:nvSpPr>
        <p:spPr>
          <a:xfrm>
            <a:off x="308608" y="150519"/>
            <a:ext cx="2549195" cy="782265"/>
          </a:xfrm>
          <a:prstGeom prst="rect">
            <a:avLst/>
          </a:prstGeom>
        </p:spPr>
        <p:txBody>
          <a:bodyPr vert="horz" wrap="square" lIns="0" tIns="12700" rIns="0" bIns="0" rtlCol="0" anchor="b">
            <a:sp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296545" algn="ctr">
              <a:lnSpc>
                <a:spcPct val="100000"/>
              </a:lnSpc>
              <a:spcBef>
                <a:spcPts val="100"/>
              </a:spcBef>
            </a:pPr>
            <a:r>
              <a:rPr lang="en-US" sz="3600" spc="-60" dirty="0">
                <a:solidFill>
                  <a:srgbClr val="1E3D88"/>
                </a:solidFill>
              </a:rPr>
              <a:t>ChemHR</a:t>
            </a:r>
            <a:br>
              <a:rPr lang="en-US" sz="1400" dirty="0">
                <a:solidFill>
                  <a:srgbClr val="1E3D88"/>
                </a:solidFill>
                <a:latin typeface="+mn-lt"/>
                <a:cs typeface="Open Sans"/>
              </a:rPr>
            </a:br>
            <a:endParaRPr lang="en-US" sz="1400" dirty="0">
              <a:solidFill>
                <a:srgbClr val="1E3D88"/>
              </a:solidFill>
              <a:latin typeface="+mn-lt"/>
              <a:cs typeface="Open Sans"/>
            </a:endParaRPr>
          </a:p>
        </p:txBody>
      </p:sp>
      <p:sp>
        <p:nvSpPr>
          <p:cNvPr id="16" name="object 17">
            <a:extLst>
              <a:ext uri="{FF2B5EF4-FFF2-40B4-BE49-F238E27FC236}">
                <a16:creationId xmlns:a16="http://schemas.microsoft.com/office/drawing/2014/main" id="{A68F9A4F-3FC2-44CA-278E-30D91B604C3D}"/>
              </a:ext>
            </a:extLst>
          </p:cNvPr>
          <p:cNvSpPr txBox="1"/>
          <p:nvPr/>
        </p:nvSpPr>
        <p:spPr>
          <a:xfrm>
            <a:off x="7189018" y="4616955"/>
            <a:ext cx="4694374" cy="1090042"/>
          </a:xfrm>
          <a:prstGeom prst="rect">
            <a:avLst/>
          </a:prstGeom>
        </p:spPr>
        <p:txBody>
          <a:bodyPr vert="horz" wrap="square" lIns="0" tIns="12700" rIns="0" bIns="0" rtlCol="0">
            <a:spAutoFit/>
          </a:bodyPr>
          <a:lstStyle/>
          <a:p>
            <a:pPr algn="just"/>
            <a:r>
              <a:rPr lang="en-US" sz="1400" dirty="0">
                <a:solidFill>
                  <a:srgbClr val="1C3F87"/>
                </a:solidFill>
              </a:rPr>
              <a:t>To </a:t>
            </a:r>
            <a:r>
              <a:rPr lang="en-US" sz="1400" b="1" dirty="0">
                <a:solidFill>
                  <a:srgbClr val="1C3F87"/>
                </a:solidFill>
              </a:rPr>
              <a:t>enable students to get acquainted with the functioning of companies </a:t>
            </a:r>
            <a:r>
              <a:rPr lang="en-US" sz="1400" dirty="0">
                <a:solidFill>
                  <a:srgbClr val="1C3F87"/>
                </a:solidFill>
              </a:rPr>
              <a:t>in the chemical industry with various business profiles, needs</a:t>
            </a:r>
            <a:r>
              <a:rPr lang="pl-PL" sz="1400" dirty="0">
                <a:solidFill>
                  <a:srgbClr val="1C3F87"/>
                </a:solidFill>
              </a:rPr>
              <a:t>,</a:t>
            </a:r>
            <a:r>
              <a:rPr lang="en-US" sz="1400" dirty="0">
                <a:solidFill>
                  <a:srgbClr val="1C3F87"/>
                </a:solidFill>
              </a:rPr>
              <a:t> and requirements for potential candidates for employees, as well as with the </a:t>
            </a:r>
            <a:r>
              <a:rPr lang="en-US" sz="1400" b="1" dirty="0">
                <a:solidFill>
                  <a:srgbClr val="1C3F87"/>
                </a:solidFill>
              </a:rPr>
              <a:t>scientific and research activities of partner universities</a:t>
            </a:r>
          </a:p>
        </p:txBody>
      </p:sp>
      <p:sp>
        <p:nvSpPr>
          <p:cNvPr id="38" name="object 17">
            <a:extLst>
              <a:ext uri="{FF2B5EF4-FFF2-40B4-BE49-F238E27FC236}">
                <a16:creationId xmlns:a16="http://schemas.microsoft.com/office/drawing/2014/main" id="{1C4BF531-D732-9112-33EE-1760A99445C7}"/>
              </a:ext>
            </a:extLst>
          </p:cNvPr>
          <p:cNvSpPr txBox="1"/>
          <p:nvPr/>
        </p:nvSpPr>
        <p:spPr>
          <a:xfrm>
            <a:off x="269160" y="2477888"/>
            <a:ext cx="5452486" cy="443711"/>
          </a:xfrm>
          <a:prstGeom prst="rect">
            <a:avLst/>
          </a:prstGeom>
        </p:spPr>
        <p:txBody>
          <a:bodyPr vert="horz" wrap="square" lIns="0" tIns="12700" rIns="0" bIns="0" rtlCol="0">
            <a:spAutoFit/>
          </a:bodyPr>
          <a:lstStyle/>
          <a:p>
            <a:pPr marL="285750" indent="-285750" algn="just">
              <a:buFont typeface="Arial" panose="020B0604020202020204" pitchFamily="34" charset="0"/>
              <a:buChar char="•"/>
            </a:pPr>
            <a:r>
              <a:rPr lang="en-US" sz="1400" dirty="0">
                <a:solidFill>
                  <a:srgbClr val="1C3F87"/>
                </a:solidFill>
              </a:rPr>
              <a:t>As part of the program, about </a:t>
            </a:r>
            <a:r>
              <a:rPr lang="en-US" sz="1400" b="1" dirty="0">
                <a:solidFill>
                  <a:srgbClr val="1C3F87"/>
                </a:solidFill>
              </a:rPr>
              <a:t>10 master's and engineering theses and 50 internships</a:t>
            </a:r>
            <a:r>
              <a:rPr lang="en-US" sz="1400" dirty="0">
                <a:solidFill>
                  <a:srgbClr val="1C3F87"/>
                </a:solidFill>
              </a:rPr>
              <a:t> in partner companies were completed</a:t>
            </a:r>
          </a:p>
        </p:txBody>
      </p:sp>
      <p:sp>
        <p:nvSpPr>
          <p:cNvPr id="42" name="object 17">
            <a:extLst>
              <a:ext uri="{FF2B5EF4-FFF2-40B4-BE49-F238E27FC236}">
                <a16:creationId xmlns:a16="http://schemas.microsoft.com/office/drawing/2014/main" id="{5231F5F5-C8C8-CC50-E3ED-E99B3C3ABCD6}"/>
              </a:ext>
            </a:extLst>
          </p:cNvPr>
          <p:cNvSpPr txBox="1"/>
          <p:nvPr/>
        </p:nvSpPr>
        <p:spPr>
          <a:xfrm>
            <a:off x="290330" y="3151509"/>
            <a:ext cx="5452486" cy="659155"/>
          </a:xfrm>
          <a:prstGeom prst="rect">
            <a:avLst/>
          </a:prstGeom>
        </p:spPr>
        <p:txBody>
          <a:bodyPr vert="horz" wrap="square" lIns="0" tIns="12700" rIns="0" bIns="0" rtlCol="0">
            <a:spAutoFit/>
          </a:bodyPr>
          <a:lstStyle/>
          <a:p>
            <a:pPr marL="285750" indent="-285750" algn="just">
              <a:buFont typeface="Arial" panose="020B0604020202020204" pitchFamily="34" charset="0"/>
              <a:buChar char="•"/>
            </a:pPr>
            <a:r>
              <a:rPr lang="en-US" sz="1400" dirty="0">
                <a:solidFill>
                  <a:srgbClr val="1C3F87"/>
                </a:solidFill>
              </a:rPr>
              <a:t>In addition, PIPC experts took an active part in the work on the projects of core curricula for future employees of chemical industry education</a:t>
            </a:r>
          </a:p>
        </p:txBody>
      </p:sp>
      <p:sp>
        <p:nvSpPr>
          <p:cNvPr id="46" name="object 17">
            <a:extLst>
              <a:ext uri="{FF2B5EF4-FFF2-40B4-BE49-F238E27FC236}">
                <a16:creationId xmlns:a16="http://schemas.microsoft.com/office/drawing/2014/main" id="{7FC299F0-9CA6-109D-64FE-F49962223294}"/>
              </a:ext>
            </a:extLst>
          </p:cNvPr>
          <p:cNvSpPr txBox="1"/>
          <p:nvPr/>
        </p:nvSpPr>
        <p:spPr>
          <a:xfrm>
            <a:off x="308608" y="3940691"/>
            <a:ext cx="5452486" cy="443711"/>
          </a:xfrm>
          <a:prstGeom prst="rect">
            <a:avLst/>
          </a:prstGeom>
        </p:spPr>
        <p:txBody>
          <a:bodyPr vert="horz" wrap="square" lIns="0" tIns="12700" rIns="0" bIns="0" rtlCol="0">
            <a:spAutoFit/>
          </a:bodyPr>
          <a:lstStyle/>
          <a:p>
            <a:pPr marL="285750" indent="-285750" algn="just">
              <a:buFont typeface="Arial" panose="020B0604020202020204" pitchFamily="34" charset="0"/>
              <a:buChar char="•"/>
            </a:pPr>
            <a:r>
              <a:rPr lang="en-US" sz="1400" dirty="0">
                <a:solidFill>
                  <a:srgbClr val="1C3F87"/>
                </a:solidFill>
              </a:rPr>
              <a:t>Partners over the years: PCC </a:t>
            </a:r>
            <a:r>
              <a:rPr lang="en-US" sz="1400" dirty="0" err="1">
                <a:solidFill>
                  <a:srgbClr val="1C3F87"/>
                </a:solidFill>
              </a:rPr>
              <a:t>Rokita</a:t>
            </a:r>
            <a:r>
              <a:rPr lang="en-US" sz="1400" dirty="0">
                <a:solidFill>
                  <a:srgbClr val="1C3F87"/>
                </a:solidFill>
              </a:rPr>
              <a:t> S.A., Grupa </a:t>
            </a:r>
            <a:r>
              <a:rPr lang="en-US" sz="1400" dirty="0" err="1">
                <a:solidFill>
                  <a:srgbClr val="1C3F87"/>
                </a:solidFill>
              </a:rPr>
              <a:t>Azoty</a:t>
            </a:r>
            <a:r>
              <a:rPr lang="en-US" sz="1400" dirty="0">
                <a:solidFill>
                  <a:srgbClr val="1C3F87"/>
                </a:solidFill>
              </a:rPr>
              <a:t> S.A., BASF Polska, FLUOR, ANWIL S.A., PKN </a:t>
            </a:r>
            <a:r>
              <a:rPr lang="pl-PL" sz="1400" dirty="0">
                <a:solidFill>
                  <a:srgbClr val="1C3F87"/>
                </a:solidFill>
              </a:rPr>
              <a:t>ORLEN</a:t>
            </a:r>
            <a:r>
              <a:rPr lang="en-US" sz="1400" dirty="0">
                <a:solidFill>
                  <a:srgbClr val="1C3F87"/>
                </a:solidFill>
              </a:rPr>
              <a:t>, I2 Analytical</a:t>
            </a:r>
          </a:p>
        </p:txBody>
      </p:sp>
      <p:sp>
        <p:nvSpPr>
          <p:cNvPr id="50" name="object 17">
            <a:extLst>
              <a:ext uri="{FF2B5EF4-FFF2-40B4-BE49-F238E27FC236}">
                <a16:creationId xmlns:a16="http://schemas.microsoft.com/office/drawing/2014/main" id="{5FA6FA89-7AFA-C777-B2BF-50A54076F702}"/>
              </a:ext>
            </a:extLst>
          </p:cNvPr>
          <p:cNvSpPr txBox="1"/>
          <p:nvPr/>
        </p:nvSpPr>
        <p:spPr>
          <a:xfrm>
            <a:off x="308608" y="4571880"/>
            <a:ext cx="5452486" cy="1305486"/>
          </a:xfrm>
          <a:prstGeom prst="rect">
            <a:avLst/>
          </a:prstGeom>
        </p:spPr>
        <p:txBody>
          <a:bodyPr vert="horz" wrap="square" lIns="0" tIns="12700" rIns="0" bIns="0" rtlCol="0">
            <a:spAutoFit/>
          </a:bodyPr>
          <a:lstStyle/>
          <a:p>
            <a:pPr marL="285750" indent="-285750" algn="just">
              <a:buFont typeface="Arial" panose="020B0604020202020204" pitchFamily="34" charset="0"/>
              <a:buChar char="•"/>
            </a:pPr>
            <a:r>
              <a:rPr lang="en-US" sz="1400" dirty="0">
                <a:solidFill>
                  <a:srgbClr val="1C3F87"/>
                </a:solidFill>
              </a:rPr>
              <a:t>Scientific Partners of the program are 8 Polish universities, including Warsaw University of Technology, AGH University of Science and Technology, the University of Wroclaw, </a:t>
            </a:r>
            <a:r>
              <a:rPr lang="en-US" sz="1400" dirty="0" err="1">
                <a:solidFill>
                  <a:srgbClr val="1C3F87"/>
                </a:solidFill>
              </a:rPr>
              <a:t>Lazarski</a:t>
            </a:r>
            <a:r>
              <a:rPr lang="en-US" sz="1400" dirty="0">
                <a:solidFill>
                  <a:srgbClr val="1C3F87"/>
                </a:solidFill>
              </a:rPr>
              <a:t> University, the Silesian University of Technology, Rzeszow University of Technology, Poznan School of Logistics, Military University of Technology</a:t>
            </a:r>
          </a:p>
        </p:txBody>
      </p:sp>
      <p:grpSp>
        <p:nvGrpSpPr>
          <p:cNvPr id="70" name="Grupa 69">
            <a:extLst>
              <a:ext uri="{FF2B5EF4-FFF2-40B4-BE49-F238E27FC236}">
                <a16:creationId xmlns:a16="http://schemas.microsoft.com/office/drawing/2014/main" id="{B0CC3C79-D9DC-AD56-934A-2CE6A8769D4D}"/>
              </a:ext>
            </a:extLst>
          </p:cNvPr>
          <p:cNvGrpSpPr/>
          <p:nvPr/>
        </p:nvGrpSpPr>
        <p:grpSpPr>
          <a:xfrm>
            <a:off x="6623025" y="4601102"/>
            <a:ext cx="341630" cy="318732"/>
            <a:chOff x="8597494" y="2506220"/>
            <a:chExt cx="272699" cy="254421"/>
          </a:xfrm>
        </p:grpSpPr>
        <p:pic>
          <p:nvPicPr>
            <p:cNvPr id="71" name="Grafika 70" descr="Znacznik wyboru z wypełnieniem pełnym">
              <a:extLst>
                <a:ext uri="{FF2B5EF4-FFF2-40B4-BE49-F238E27FC236}">
                  <a16:creationId xmlns:a16="http://schemas.microsoft.com/office/drawing/2014/main" id="{224E27D2-C092-F127-BDF7-399C19E8B9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615772" y="2506220"/>
              <a:ext cx="254421" cy="254421"/>
            </a:xfrm>
            <a:prstGeom prst="rect">
              <a:avLst/>
            </a:prstGeom>
          </p:spPr>
        </p:pic>
        <p:sp>
          <p:nvSpPr>
            <p:cNvPr id="72" name="Schemat blokowy: łącznik 71">
              <a:extLst>
                <a:ext uri="{FF2B5EF4-FFF2-40B4-BE49-F238E27FC236}">
                  <a16:creationId xmlns:a16="http://schemas.microsoft.com/office/drawing/2014/main" id="{6F0E08C9-0079-EA62-FF2B-FEF4819BCA65}"/>
                </a:ext>
              </a:extLst>
            </p:cNvPr>
            <p:cNvSpPr/>
            <p:nvPr/>
          </p:nvSpPr>
          <p:spPr>
            <a:xfrm>
              <a:off x="8597494" y="2543665"/>
              <a:ext cx="216976" cy="216976"/>
            </a:xfrm>
            <a:prstGeom prst="flowChartConnector">
              <a:avLst/>
            </a:prstGeom>
            <a:noFill/>
            <a:ln w="19050">
              <a:solidFill>
                <a:srgbClr val="1E3D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
        <p:nvSpPr>
          <p:cNvPr id="43" name="object 6">
            <a:extLst>
              <a:ext uri="{FF2B5EF4-FFF2-40B4-BE49-F238E27FC236}">
                <a16:creationId xmlns:a16="http://schemas.microsoft.com/office/drawing/2014/main" id="{421EB5AA-AAD3-69DB-C1CF-E25800D7FDB2}"/>
              </a:ext>
            </a:extLst>
          </p:cNvPr>
          <p:cNvSpPr txBox="1"/>
          <p:nvPr/>
        </p:nvSpPr>
        <p:spPr>
          <a:xfrm>
            <a:off x="7179868" y="1427931"/>
            <a:ext cx="4484150" cy="659155"/>
          </a:xfrm>
          <a:prstGeom prst="rect">
            <a:avLst/>
          </a:prstGeom>
        </p:spPr>
        <p:txBody>
          <a:bodyPr vert="horz" wrap="square" lIns="0" tIns="12700" rIns="0" bIns="0" rtlCol="0">
            <a:spAutoFit/>
          </a:bodyPr>
          <a:lstStyle/>
          <a:p>
            <a:pPr algn="just"/>
            <a:r>
              <a:rPr lang="en-US" sz="1400" b="1" dirty="0">
                <a:solidFill>
                  <a:srgbClr val="1C3F87"/>
                </a:solidFill>
              </a:rPr>
              <a:t>Strengthening </a:t>
            </a:r>
            <a:r>
              <a:rPr lang="pl-PL" sz="1400" b="1" dirty="0">
                <a:solidFill>
                  <a:srgbClr val="1C3F87"/>
                </a:solidFill>
              </a:rPr>
              <a:t>the </a:t>
            </a:r>
            <a:r>
              <a:rPr lang="en-US" sz="1400" b="1" dirty="0">
                <a:solidFill>
                  <a:srgbClr val="1C3F87"/>
                </a:solidFill>
              </a:rPr>
              <a:t>education system </a:t>
            </a:r>
            <a:r>
              <a:rPr lang="en-US" sz="1400" dirty="0">
                <a:solidFill>
                  <a:srgbClr val="1C3F87"/>
                </a:solidFill>
              </a:rPr>
              <a:t>for the sector of chemistry through direct cooperation between industry and universities</a:t>
            </a:r>
          </a:p>
        </p:txBody>
      </p:sp>
      <p:sp>
        <p:nvSpPr>
          <p:cNvPr id="44" name="object 15">
            <a:extLst>
              <a:ext uri="{FF2B5EF4-FFF2-40B4-BE49-F238E27FC236}">
                <a16:creationId xmlns:a16="http://schemas.microsoft.com/office/drawing/2014/main" id="{849CCF81-A5EA-FB07-674A-45C1C87FA8FB}"/>
              </a:ext>
            </a:extLst>
          </p:cNvPr>
          <p:cNvSpPr txBox="1"/>
          <p:nvPr/>
        </p:nvSpPr>
        <p:spPr>
          <a:xfrm>
            <a:off x="7179869" y="2240741"/>
            <a:ext cx="4224486" cy="443711"/>
          </a:xfrm>
          <a:prstGeom prst="rect">
            <a:avLst/>
          </a:prstGeom>
        </p:spPr>
        <p:txBody>
          <a:bodyPr vert="horz" wrap="square" lIns="0" tIns="12700" rIns="0" bIns="0" rtlCol="0">
            <a:spAutoFit/>
          </a:bodyPr>
          <a:lstStyle/>
          <a:p>
            <a:r>
              <a:rPr lang="en-US" sz="1400" b="1" dirty="0">
                <a:solidFill>
                  <a:srgbClr val="1C3F87"/>
                </a:solidFill>
              </a:rPr>
              <a:t>Improving</a:t>
            </a:r>
            <a:r>
              <a:rPr lang="pl-PL" sz="1400" b="1" dirty="0">
                <a:solidFill>
                  <a:srgbClr val="1C3F87"/>
                </a:solidFill>
              </a:rPr>
              <a:t> </a:t>
            </a:r>
            <a:r>
              <a:rPr lang="en-US" sz="1400" b="1" dirty="0">
                <a:solidFill>
                  <a:srgbClr val="1C3F87"/>
                </a:solidFill>
              </a:rPr>
              <a:t>the</a:t>
            </a:r>
            <a:r>
              <a:rPr lang="pl-PL" sz="1400" b="1" dirty="0">
                <a:solidFill>
                  <a:srgbClr val="1C3F87"/>
                </a:solidFill>
              </a:rPr>
              <a:t> </a:t>
            </a:r>
            <a:r>
              <a:rPr lang="en-US" sz="1400" b="1" dirty="0">
                <a:solidFill>
                  <a:srgbClr val="1C3F87"/>
                </a:solidFill>
              </a:rPr>
              <a:t>qualifications</a:t>
            </a:r>
            <a:r>
              <a:rPr lang="en-US" sz="1400" dirty="0">
                <a:solidFill>
                  <a:srgbClr val="1C3F87"/>
                </a:solidFill>
              </a:rPr>
              <a:t> of future graduates and preparing them to enter the market</a:t>
            </a:r>
          </a:p>
        </p:txBody>
      </p:sp>
      <p:sp>
        <p:nvSpPr>
          <p:cNvPr id="45" name="object 16">
            <a:extLst>
              <a:ext uri="{FF2B5EF4-FFF2-40B4-BE49-F238E27FC236}">
                <a16:creationId xmlns:a16="http://schemas.microsoft.com/office/drawing/2014/main" id="{0683B3F6-9A9D-D1CD-5C97-1CD0606C3DCB}"/>
              </a:ext>
            </a:extLst>
          </p:cNvPr>
          <p:cNvSpPr txBox="1"/>
          <p:nvPr/>
        </p:nvSpPr>
        <p:spPr>
          <a:xfrm>
            <a:off x="7179868" y="2963174"/>
            <a:ext cx="4267172" cy="443711"/>
          </a:xfrm>
          <a:prstGeom prst="rect">
            <a:avLst/>
          </a:prstGeom>
        </p:spPr>
        <p:txBody>
          <a:bodyPr vert="horz" wrap="square" lIns="0" tIns="12700" rIns="0" bIns="0" rtlCol="0">
            <a:spAutoFit/>
          </a:bodyPr>
          <a:lstStyle/>
          <a:p>
            <a:pPr algn="just"/>
            <a:r>
              <a:rPr lang="en-US" sz="1400" b="1" dirty="0">
                <a:solidFill>
                  <a:srgbClr val="1C3F87"/>
                </a:solidFill>
              </a:rPr>
              <a:t>Supporting companies</a:t>
            </a:r>
            <a:r>
              <a:rPr lang="en-US" sz="1400" dirty="0">
                <a:solidFill>
                  <a:srgbClr val="1C3F87"/>
                </a:solidFill>
              </a:rPr>
              <a:t> in the preparation of qualified employees from the group of students</a:t>
            </a:r>
          </a:p>
        </p:txBody>
      </p:sp>
      <p:sp>
        <p:nvSpPr>
          <p:cNvPr id="47" name="object 17">
            <a:extLst>
              <a:ext uri="{FF2B5EF4-FFF2-40B4-BE49-F238E27FC236}">
                <a16:creationId xmlns:a16="http://schemas.microsoft.com/office/drawing/2014/main" id="{199DFD3D-2A7F-B9A5-95C7-54AC5163E3C1}"/>
              </a:ext>
            </a:extLst>
          </p:cNvPr>
          <p:cNvSpPr txBox="1"/>
          <p:nvPr/>
        </p:nvSpPr>
        <p:spPr>
          <a:xfrm>
            <a:off x="7170731" y="3685607"/>
            <a:ext cx="4694374" cy="659155"/>
          </a:xfrm>
          <a:prstGeom prst="rect">
            <a:avLst/>
          </a:prstGeom>
        </p:spPr>
        <p:txBody>
          <a:bodyPr vert="horz" wrap="square" lIns="0" tIns="12700" rIns="0" bIns="0" rtlCol="0">
            <a:spAutoFit/>
          </a:bodyPr>
          <a:lstStyle/>
          <a:p>
            <a:pPr algn="just"/>
            <a:r>
              <a:rPr lang="en-US" sz="1400" dirty="0">
                <a:solidFill>
                  <a:srgbClr val="1C3F87"/>
                </a:solidFill>
              </a:rPr>
              <a:t>Since the beginning of the program </a:t>
            </a:r>
            <a:r>
              <a:rPr lang="en-US" sz="1400" b="1" dirty="0">
                <a:solidFill>
                  <a:srgbClr val="1C3F87"/>
                </a:solidFill>
              </a:rPr>
              <a:t>several dozen seminars </a:t>
            </a:r>
            <a:r>
              <a:rPr lang="en-US" sz="1400" dirty="0">
                <a:solidFill>
                  <a:srgbClr val="1C3F87"/>
                </a:solidFill>
              </a:rPr>
              <a:t>have been </a:t>
            </a:r>
            <a:r>
              <a:rPr lang="pl-PL" sz="1400" dirty="0" err="1">
                <a:solidFill>
                  <a:srgbClr val="1C3F87"/>
                </a:solidFill>
              </a:rPr>
              <a:t>organized</a:t>
            </a:r>
            <a:r>
              <a:rPr lang="en-US" sz="1400" dirty="0">
                <a:solidFill>
                  <a:srgbClr val="1C3F87"/>
                </a:solidFill>
              </a:rPr>
              <a:t> in which </a:t>
            </a:r>
            <a:r>
              <a:rPr lang="en-US" sz="1400" b="1" dirty="0">
                <a:solidFill>
                  <a:srgbClr val="1C3F87"/>
                </a:solidFill>
              </a:rPr>
              <a:t>over 600 students and university staff</a:t>
            </a:r>
            <a:r>
              <a:rPr lang="en-US" sz="1400" dirty="0">
                <a:solidFill>
                  <a:srgbClr val="1C3F87"/>
                </a:solidFill>
              </a:rPr>
              <a:t> participated</a:t>
            </a:r>
          </a:p>
        </p:txBody>
      </p:sp>
      <p:sp>
        <p:nvSpPr>
          <p:cNvPr id="48" name="object 11">
            <a:extLst>
              <a:ext uri="{FF2B5EF4-FFF2-40B4-BE49-F238E27FC236}">
                <a16:creationId xmlns:a16="http://schemas.microsoft.com/office/drawing/2014/main" id="{AB856AB7-52D1-5590-3C8E-AA9D39C0F7AD}"/>
              </a:ext>
            </a:extLst>
          </p:cNvPr>
          <p:cNvSpPr txBox="1">
            <a:spLocks/>
          </p:cNvSpPr>
          <p:nvPr/>
        </p:nvSpPr>
        <p:spPr>
          <a:xfrm>
            <a:off x="6484117" y="843136"/>
            <a:ext cx="5328285" cy="320601"/>
          </a:xfrm>
          <a:prstGeom prst="rect">
            <a:avLst/>
          </a:prstGeom>
        </p:spPr>
        <p:txBody>
          <a:bodyPr vert="horz" wrap="square" lIns="0" tIns="12700" rIns="0" bIns="0" rtlCol="0" anchor="b">
            <a:sp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296545" algn="ctr">
              <a:lnSpc>
                <a:spcPct val="100000"/>
              </a:lnSpc>
              <a:spcBef>
                <a:spcPts val="100"/>
              </a:spcBef>
            </a:pPr>
            <a:r>
              <a:rPr lang="en-US" sz="2000" b="1" dirty="0">
                <a:solidFill>
                  <a:srgbClr val="1E3D88"/>
                </a:solidFill>
                <a:latin typeface="+mn-lt"/>
                <a:cs typeface="Open Sans"/>
              </a:rPr>
              <a:t>The aims of the program: </a:t>
            </a:r>
          </a:p>
        </p:txBody>
      </p:sp>
      <p:grpSp>
        <p:nvGrpSpPr>
          <p:cNvPr id="49" name="Grupa 48">
            <a:extLst>
              <a:ext uri="{FF2B5EF4-FFF2-40B4-BE49-F238E27FC236}">
                <a16:creationId xmlns:a16="http://schemas.microsoft.com/office/drawing/2014/main" id="{43ED5E04-65E9-E6DA-BBD5-2BC0091AA67B}"/>
              </a:ext>
            </a:extLst>
          </p:cNvPr>
          <p:cNvGrpSpPr/>
          <p:nvPr/>
        </p:nvGrpSpPr>
        <p:grpSpPr>
          <a:xfrm>
            <a:off x="6580427" y="1400865"/>
            <a:ext cx="341630" cy="318732"/>
            <a:chOff x="8597494" y="2506220"/>
            <a:chExt cx="272699" cy="254421"/>
          </a:xfrm>
        </p:grpSpPr>
        <p:pic>
          <p:nvPicPr>
            <p:cNvPr id="51" name="Grafika 50" descr="Znacznik wyboru z wypełnieniem pełnym">
              <a:extLst>
                <a:ext uri="{FF2B5EF4-FFF2-40B4-BE49-F238E27FC236}">
                  <a16:creationId xmlns:a16="http://schemas.microsoft.com/office/drawing/2014/main" id="{3F78F843-B5E7-7C42-ED57-53C59959436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615772" y="2506220"/>
              <a:ext cx="254421" cy="254421"/>
            </a:xfrm>
            <a:prstGeom prst="rect">
              <a:avLst/>
            </a:prstGeom>
          </p:spPr>
        </p:pic>
        <p:sp>
          <p:nvSpPr>
            <p:cNvPr id="52" name="Schemat blokowy: łącznik 51">
              <a:extLst>
                <a:ext uri="{FF2B5EF4-FFF2-40B4-BE49-F238E27FC236}">
                  <a16:creationId xmlns:a16="http://schemas.microsoft.com/office/drawing/2014/main" id="{76CC9FE6-E053-F783-72FF-811528AC990E}"/>
                </a:ext>
              </a:extLst>
            </p:cNvPr>
            <p:cNvSpPr/>
            <p:nvPr/>
          </p:nvSpPr>
          <p:spPr>
            <a:xfrm>
              <a:off x="8597494" y="2543665"/>
              <a:ext cx="216976" cy="216976"/>
            </a:xfrm>
            <a:prstGeom prst="flowChartConnector">
              <a:avLst/>
            </a:prstGeom>
            <a:noFill/>
            <a:ln w="19050">
              <a:solidFill>
                <a:srgbClr val="1E3D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53" name="Grupa 52">
            <a:extLst>
              <a:ext uri="{FF2B5EF4-FFF2-40B4-BE49-F238E27FC236}">
                <a16:creationId xmlns:a16="http://schemas.microsoft.com/office/drawing/2014/main" id="{A56893D0-1101-7CF0-EF6D-FA0677DAA7AE}"/>
              </a:ext>
            </a:extLst>
          </p:cNvPr>
          <p:cNvGrpSpPr/>
          <p:nvPr/>
        </p:nvGrpSpPr>
        <p:grpSpPr>
          <a:xfrm>
            <a:off x="6591876" y="2200428"/>
            <a:ext cx="341630" cy="318732"/>
            <a:chOff x="8597494" y="2506220"/>
            <a:chExt cx="272699" cy="254421"/>
          </a:xfrm>
        </p:grpSpPr>
        <p:pic>
          <p:nvPicPr>
            <p:cNvPr id="54" name="Grafika 53" descr="Znacznik wyboru z wypełnieniem pełnym">
              <a:extLst>
                <a:ext uri="{FF2B5EF4-FFF2-40B4-BE49-F238E27FC236}">
                  <a16:creationId xmlns:a16="http://schemas.microsoft.com/office/drawing/2014/main" id="{21014FE5-10E6-93A8-AEC8-371697FB9D4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615772" y="2506220"/>
              <a:ext cx="254421" cy="254421"/>
            </a:xfrm>
            <a:prstGeom prst="rect">
              <a:avLst/>
            </a:prstGeom>
          </p:spPr>
        </p:pic>
        <p:sp>
          <p:nvSpPr>
            <p:cNvPr id="55" name="Schemat blokowy: łącznik 54">
              <a:extLst>
                <a:ext uri="{FF2B5EF4-FFF2-40B4-BE49-F238E27FC236}">
                  <a16:creationId xmlns:a16="http://schemas.microsoft.com/office/drawing/2014/main" id="{7C388B84-25C4-27F4-7B00-69ED52BFBBFD}"/>
                </a:ext>
              </a:extLst>
            </p:cNvPr>
            <p:cNvSpPr/>
            <p:nvPr/>
          </p:nvSpPr>
          <p:spPr>
            <a:xfrm>
              <a:off x="8597494" y="2543665"/>
              <a:ext cx="216976" cy="216976"/>
            </a:xfrm>
            <a:prstGeom prst="flowChartConnector">
              <a:avLst/>
            </a:prstGeom>
            <a:noFill/>
            <a:ln w="19050">
              <a:solidFill>
                <a:srgbClr val="1E3D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56" name="Grupa 55">
            <a:extLst>
              <a:ext uri="{FF2B5EF4-FFF2-40B4-BE49-F238E27FC236}">
                <a16:creationId xmlns:a16="http://schemas.microsoft.com/office/drawing/2014/main" id="{8747A335-ECDB-BF6A-288D-CC1CFA19781C}"/>
              </a:ext>
            </a:extLst>
          </p:cNvPr>
          <p:cNvGrpSpPr/>
          <p:nvPr/>
        </p:nvGrpSpPr>
        <p:grpSpPr>
          <a:xfrm>
            <a:off x="6603325" y="2924924"/>
            <a:ext cx="341630" cy="318732"/>
            <a:chOff x="8597494" y="2506220"/>
            <a:chExt cx="272699" cy="254421"/>
          </a:xfrm>
        </p:grpSpPr>
        <p:pic>
          <p:nvPicPr>
            <p:cNvPr id="85" name="Grafika 84" descr="Znacznik wyboru z wypełnieniem pełnym">
              <a:extLst>
                <a:ext uri="{FF2B5EF4-FFF2-40B4-BE49-F238E27FC236}">
                  <a16:creationId xmlns:a16="http://schemas.microsoft.com/office/drawing/2014/main" id="{7AC00114-258F-685F-23B9-B66E8806A2E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615772" y="2506220"/>
              <a:ext cx="254421" cy="254421"/>
            </a:xfrm>
            <a:prstGeom prst="rect">
              <a:avLst/>
            </a:prstGeom>
          </p:spPr>
        </p:pic>
        <p:sp>
          <p:nvSpPr>
            <p:cNvPr id="86" name="Schemat blokowy: łącznik 85">
              <a:extLst>
                <a:ext uri="{FF2B5EF4-FFF2-40B4-BE49-F238E27FC236}">
                  <a16:creationId xmlns:a16="http://schemas.microsoft.com/office/drawing/2014/main" id="{A83D0F9F-FAA3-3F02-E831-505C380CD0E5}"/>
                </a:ext>
              </a:extLst>
            </p:cNvPr>
            <p:cNvSpPr/>
            <p:nvPr/>
          </p:nvSpPr>
          <p:spPr>
            <a:xfrm>
              <a:off x="8597494" y="2543665"/>
              <a:ext cx="216976" cy="216976"/>
            </a:xfrm>
            <a:prstGeom prst="flowChartConnector">
              <a:avLst/>
            </a:prstGeom>
            <a:noFill/>
            <a:ln w="19050">
              <a:solidFill>
                <a:srgbClr val="1E3D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87" name="Grupa 86">
            <a:extLst>
              <a:ext uri="{FF2B5EF4-FFF2-40B4-BE49-F238E27FC236}">
                <a16:creationId xmlns:a16="http://schemas.microsoft.com/office/drawing/2014/main" id="{ACB638E7-22A4-79ED-4F3C-A5B181D459EB}"/>
              </a:ext>
            </a:extLst>
          </p:cNvPr>
          <p:cNvGrpSpPr/>
          <p:nvPr/>
        </p:nvGrpSpPr>
        <p:grpSpPr>
          <a:xfrm>
            <a:off x="6600127" y="3657747"/>
            <a:ext cx="341630" cy="318732"/>
            <a:chOff x="8597494" y="2506220"/>
            <a:chExt cx="272699" cy="254421"/>
          </a:xfrm>
        </p:grpSpPr>
        <p:pic>
          <p:nvPicPr>
            <p:cNvPr id="89" name="Grafika 88" descr="Znacznik wyboru z wypełnieniem pełnym">
              <a:extLst>
                <a:ext uri="{FF2B5EF4-FFF2-40B4-BE49-F238E27FC236}">
                  <a16:creationId xmlns:a16="http://schemas.microsoft.com/office/drawing/2014/main" id="{D031F9E3-FF01-D7D0-B0EE-3CDB89B440A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615772" y="2506220"/>
              <a:ext cx="254421" cy="254421"/>
            </a:xfrm>
            <a:prstGeom prst="rect">
              <a:avLst/>
            </a:prstGeom>
          </p:spPr>
        </p:pic>
        <p:sp>
          <p:nvSpPr>
            <p:cNvPr id="90" name="Schemat blokowy: łącznik 89">
              <a:extLst>
                <a:ext uri="{FF2B5EF4-FFF2-40B4-BE49-F238E27FC236}">
                  <a16:creationId xmlns:a16="http://schemas.microsoft.com/office/drawing/2014/main" id="{D9E92B17-0D84-DEE9-E751-C9A6EC414096}"/>
                </a:ext>
              </a:extLst>
            </p:cNvPr>
            <p:cNvSpPr/>
            <p:nvPr/>
          </p:nvSpPr>
          <p:spPr>
            <a:xfrm>
              <a:off x="8597494" y="2543665"/>
              <a:ext cx="216976" cy="216976"/>
            </a:xfrm>
            <a:prstGeom prst="flowChartConnector">
              <a:avLst/>
            </a:prstGeom>
            <a:noFill/>
            <a:ln w="19050">
              <a:solidFill>
                <a:srgbClr val="1E3D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Tree>
    <p:extLst>
      <p:ext uri="{BB962C8B-B14F-4D97-AF65-F5344CB8AC3E}">
        <p14:creationId xmlns:p14="http://schemas.microsoft.com/office/powerpoint/2010/main" val="40680392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1">
            <a:extLst>
              <a:ext uri="{FF2B5EF4-FFF2-40B4-BE49-F238E27FC236}">
                <a16:creationId xmlns:a16="http://schemas.microsoft.com/office/drawing/2014/main" id="{4A0A2A72-07A5-266C-9AD8-76239B159B5A}"/>
              </a:ext>
            </a:extLst>
          </p:cNvPr>
          <p:cNvSpPr txBox="1">
            <a:spLocks/>
          </p:cNvSpPr>
          <p:nvPr/>
        </p:nvSpPr>
        <p:spPr>
          <a:xfrm>
            <a:off x="2809792" y="190487"/>
            <a:ext cx="6572415" cy="782265"/>
          </a:xfrm>
          <a:prstGeom prst="rect">
            <a:avLst/>
          </a:prstGeom>
        </p:spPr>
        <p:txBody>
          <a:bodyPr vert="horz" wrap="square" lIns="0" tIns="12700" rIns="0" bIns="0" rtlCol="0" anchor="b">
            <a:sp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296545" algn="ctr">
              <a:lnSpc>
                <a:spcPct val="100000"/>
              </a:lnSpc>
              <a:spcBef>
                <a:spcPts val="100"/>
              </a:spcBef>
            </a:pPr>
            <a:r>
              <a:rPr lang="en-US" sz="3600" spc="-60" dirty="0">
                <a:solidFill>
                  <a:srgbClr val="1E3D88"/>
                </a:solidFill>
              </a:rPr>
              <a:t>Scientific and Technical Conference</a:t>
            </a:r>
            <a:br>
              <a:rPr lang="en-US" sz="1400" dirty="0">
                <a:solidFill>
                  <a:srgbClr val="1E3D88"/>
                </a:solidFill>
                <a:latin typeface="+mn-lt"/>
                <a:cs typeface="Open Sans"/>
              </a:rPr>
            </a:br>
            <a:endParaRPr lang="en-US" sz="1400" dirty="0">
              <a:solidFill>
                <a:srgbClr val="1E3D88"/>
              </a:solidFill>
              <a:latin typeface="+mn-lt"/>
              <a:cs typeface="Open Sans"/>
            </a:endParaRPr>
          </a:p>
        </p:txBody>
      </p:sp>
      <p:sp>
        <p:nvSpPr>
          <p:cNvPr id="13" name="object 6">
            <a:extLst>
              <a:ext uri="{FF2B5EF4-FFF2-40B4-BE49-F238E27FC236}">
                <a16:creationId xmlns:a16="http://schemas.microsoft.com/office/drawing/2014/main" id="{D8F6B292-C28B-21C2-18CF-CBBB2E31807B}"/>
              </a:ext>
            </a:extLst>
          </p:cNvPr>
          <p:cNvSpPr txBox="1"/>
          <p:nvPr/>
        </p:nvSpPr>
        <p:spPr>
          <a:xfrm>
            <a:off x="1004359" y="1517421"/>
            <a:ext cx="7392797" cy="797654"/>
          </a:xfrm>
          <a:prstGeom prst="rect">
            <a:avLst/>
          </a:prstGeom>
        </p:spPr>
        <p:txBody>
          <a:bodyPr vert="horz" wrap="square" lIns="0" tIns="12700" rIns="0" bIns="0" rtlCol="0">
            <a:spAutoFit/>
          </a:bodyPr>
          <a:lstStyle/>
          <a:p>
            <a:pPr algn="just"/>
            <a:r>
              <a:rPr lang="en-US" sz="1700" dirty="0">
                <a:solidFill>
                  <a:srgbClr val="1C3F87"/>
                </a:solidFill>
              </a:rPr>
              <a:t>Scientific and Technical Conferences "Innovations in the Chemical Industry" </a:t>
            </a:r>
            <a:r>
              <a:rPr lang="pl-PL" sz="1700" dirty="0" err="1">
                <a:solidFill>
                  <a:srgbClr val="1C3F87"/>
                </a:solidFill>
              </a:rPr>
              <a:t>is</a:t>
            </a:r>
            <a:r>
              <a:rPr lang="en-US" sz="1700" dirty="0">
                <a:solidFill>
                  <a:srgbClr val="1C3F87"/>
                </a:solidFill>
              </a:rPr>
              <a:t> a space to discuss the needs of employers, students' skills</a:t>
            </a:r>
            <a:r>
              <a:rPr lang="pl-PL" sz="1700" dirty="0">
                <a:solidFill>
                  <a:srgbClr val="1C3F87"/>
                </a:solidFill>
              </a:rPr>
              <a:t>,</a:t>
            </a:r>
            <a:r>
              <a:rPr lang="en-US" sz="1700" dirty="0">
                <a:solidFill>
                  <a:srgbClr val="1C3F87"/>
                </a:solidFill>
              </a:rPr>
              <a:t> and the possibilities of universities.</a:t>
            </a:r>
            <a:endParaRPr lang="pl-PL" sz="1700" dirty="0">
              <a:solidFill>
                <a:srgbClr val="1C3F87"/>
              </a:solidFill>
            </a:endParaRPr>
          </a:p>
        </p:txBody>
      </p:sp>
      <p:sp>
        <p:nvSpPr>
          <p:cNvPr id="14" name="object 15">
            <a:extLst>
              <a:ext uri="{FF2B5EF4-FFF2-40B4-BE49-F238E27FC236}">
                <a16:creationId xmlns:a16="http://schemas.microsoft.com/office/drawing/2014/main" id="{C88A3BF3-9BA2-EE3C-4503-092942FF1D8A}"/>
              </a:ext>
            </a:extLst>
          </p:cNvPr>
          <p:cNvSpPr txBox="1"/>
          <p:nvPr/>
        </p:nvSpPr>
        <p:spPr>
          <a:xfrm>
            <a:off x="1004360" y="2929052"/>
            <a:ext cx="7392796" cy="536044"/>
          </a:xfrm>
          <a:prstGeom prst="rect">
            <a:avLst/>
          </a:prstGeom>
        </p:spPr>
        <p:txBody>
          <a:bodyPr vert="horz" wrap="square" lIns="0" tIns="12700" rIns="0" bIns="0" rtlCol="0">
            <a:spAutoFit/>
          </a:bodyPr>
          <a:lstStyle/>
          <a:p>
            <a:pPr algn="just"/>
            <a:r>
              <a:rPr lang="en-US" sz="1700" dirty="0">
                <a:solidFill>
                  <a:srgbClr val="1C3F87"/>
                </a:solidFill>
              </a:rPr>
              <a:t>In the years 2017-2019, </a:t>
            </a:r>
            <a:r>
              <a:rPr lang="en-US" sz="1700" b="1" dirty="0">
                <a:solidFill>
                  <a:srgbClr val="1C3F87"/>
                </a:solidFill>
              </a:rPr>
              <a:t>3 conferences</a:t>
            </a:r>
            <a:r>
              <a:rPr lang="en-US" sz="1700" dirty="0">
                <a:solidFill>
                  <a:srgbClr val="1C3F87"/>
                </a:solidFill>
              </a:rPr>
              <a:t> were held, each time attended by </a:t>
            </a:r>
            <a:r>
              <a:rPr lang="en-US" sz="1700" b="1" dirty="0">
                <a:solidFill>
                  <a:srgbClr val="1C3F87"/>
                </a:solidFill>
              </a:rPr>
              <a:t>over 100 participants</a:t>
            </a:r>
            <a:endParaRPr lang="en-US" sz="1700" dirty="0">
              <a:solidFill>
                <a:srgbClr val="1C3F87"/>
              </a:solidFill>
            </a:endParaRPr>
          </a:p>
        </p:txBody>
      </p:sp>
      <p:sp>
        <p:nvSpPr>
          <p:cNvPr id="15" name="object 16">
            <a:extLst>
              <a:ext uri="{FF2B5EF4-FFF2-40B4-BE49-F238E27FC236}">
                <a16:creationId xmlns:a16="http://schemas.microsoft.com/office/drawing/2014/main" id="{F82F003E-23D8-2159-CEEE-17704367E043}"/>
              </a:ext>
            </a:extLst>
          </p:cNvPr>
          <p:cNvSpPr txBox="1"/>
          <p:nvPr/>
        </p:nvSpPr>
        <p:spPr>
          <a:xfrm>
            <a:off x="1004359" y="4163489"/>
            <a:ext cx="7392796" cy="797654"/>
          </a:xfrm>
          <a:prstGeom prst="rect">
            <a:avLst/>
          </a:prstGeom>
        </p:spPr>
        <p:txBody>
          <a:bodyPr vert="horz" wrap="square" lIns="0" tIns="12700" rIns="0" bIns="0" rtlCol="0">
            <a:spAutoFit/>
          </a:bodyPr>
          <a:lstStyle/>
          <a:p>
            <a:pPr algn="just"/>
            <a:r>
              <a:rPr lang="en-US" sz="1700" dirty="0">
                <a:solidFill>
                  <a:srgbClr val="1C3F87"/>
                </a:solidFill>
              </a:rPr>
              <a:t>During the conference, the </a:t>
            </a:r>
            <a:r>
              <a:rPr lang="en-US" sz="1700" b="1" dirty="0">
                <a:solidFill>
                  <a:srgbClr val="1C3F87"/>
                </a:solidFill>
              </a:rPr>
              <a:t>issues of competency gaps</a:t>
            </a:r>
            <a:r>
              <a:rPr lang="en-US" sz="1700" dirty="0">
                <a:solidFill>
                  <a:srgbClr val="1C3F87"/>
                </a:solidFill>
              </a:rPr>
              <a:t>, the </a:t>
            </a:r>
            <a:r>
              <a:rPr lang="en-US" sz="1700" b="1" dirty="0">
                <a:solidFill>
                  <a:srgbClr val="1C3F87"/>
                </a:solidFill>
              </a:rPr>
              <a:t>need to change the way of educating</a:t>
            </a:r>
            <a:r>
              <a:rPr lang="en-US" sz="1700" dirty="0">
                <a:solidFill>
                  <a:srgbClr val="1C3F87"/>
                </a:solidFill>
              </a:rPr>
              <a:t> future employees, </a:t>
            </a:r>
            <a:r>
              <a:rPr lang="pl-PL" sz="1700" dirty="0">
                <a:solidFill>
                  <a:srgbClr val="1C3F87"/>
                </a:solidFill>
              </a:rPr>
              <a:t>and </a:t>
            </a:r>
            <a:r>
              <a:rPr lang="en-US" sz="1700" b="1" dirty="0">
                <a:solidFill>
                  <a:srgbClr val="1C3F87"/>
                </a:solidFill>
              </a:rPr>
              <a:t>the research and technological potential </a:t>
            </a:r>
            <a:r>
              <a:rPr lang="en-US" sz="1700" dirty="0">
                <a:solidFill>
                  <a:srgbClr val="1C3F87"/>
                </a:solidFill>
              </a:rPr>
              <a:t>of universities were discussed</a:t>
            </a:r>
            <a:endParaRPr lang="en-US" sz="1700" dirty="0">
              <a:solidFill>
                <a:srgbClr val="1C3F87"/>
              </a:solidFill>
              <a:cs typeface="Calibri"/>
            </a:endParaRPr>
          </a:p>
        </p:txBody>
      </p:sp>
      <p:grpSp>
        <p:nvGrpSpPr>
          <p:cNvPr id="58" name="Grupa 57">
            <a:extLst>
              <a:ext uri="{FF2B5EF4-FFF2-40B4-BE49-F238E27FC236}">
                <a16:creationId xmlns:a16="http://schemas.microsoft.com/office/drawing/2014/main" id="{11244814-76EE-962B-40D6-7EF8F26512AA}"/>
              </a:ext>
            </a:extLst>
          </p:cNvPr>
          <p:cNvGrpSpPr/>
          <p:nvPr/>
        </p:nvGrpSpPr>
        <p:grpSpPr>
          <a:xfrm>
            <a:off x="404918" y="1490355"/>
            <a:ext cx="341630" cy="318732"/>
            <a:chOff x="8597494" y="2506220"/>
            <a:chExt cx="272699" cy="254421"/>
          </a:xfrm>
        </p:grpSpPr>
        <p:pic>
          <p:nvPicPr>
            <p:cNvPr id="59" name="Grafika 58" descr="Znacznik wyboru z wypełnieniem pełnym">
              <a:extLst>
                <a:ext uri="{FF2B5EF4-FFF2-40B4-BE49-F238E27FC236}">
                  <a16:creationId xmlns:a16="http://schemas.microsoft.com/office/drawing/2014/main" id="{382493A8-F38B-BEAF-26D8-F58F7FA6406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15772" y="2506220"/>
              <a:ext cx="254421" cy="254421"/>
            </a:xfrm>
            <a:prstGeom prst="rect">
              <a:avLst/>
            </a:prstGeom>
          </p:spPr>
        </p:pic>
        <p:sp>
          <p:nvSpPr>
            <p:cNvPr id="60" name="Schemat blokowy: łącznik 59">
              <a:extLst>
                <a:ext uri="{FF2B5EF4-FFF2-40B4-BE49-F238E27FC236}">
                  <a16:creationId xmlns:a16="http://schemas.microsoft.com/office/drawing/2014/main" id="{C844D601-7743-2161-1DC5-59BB94FE77EE}"/>
                </a:ext>
              </a:extLst>
            </p:cNvPr>
            <p:cNvSpPr/>
            <p:nvPr/>
          </p:nvSpPr>
          <p:spPr>
            <a:xfrm>
              <a:off x="8597494" y="2543665"/>
              <a:ext cx="216976" cy="216976"/>
            </a:xfrm>
            <a:prstGeom prst="flowChartConnector">
              <a:avLst/>
            </a:prstGeom>
            <a:noFill/>
            <a:ln w="19050">
              <a:solidFill>
                <a:srgbClr val="1E3D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61" name="Grupa 60">
            <a:extLst>
              <a:ext uri="{FF2B5EF4-FFF2-40B4-BE49-F238E27FC236}">
                <a16:creationId xmlns:a16="http://schemas.microsoft.com/office/drawing/2014/main" id="{60FFBBBD-2993-9846-39CD-65D4286D78C4}"/>
              </a:ext>
            </a:extLst>
          </p:cNvPr>
          <p:cNvGrpSpPr/>
          <p:nvPr/>
        </p:nvGrpSpPr>
        <p:grpSpPr>
          <a:xfrm>
            <a:off x="416367" y="2888739"/>
            <a:ext cx="341630" cy="318732"/>
            <a:chOff x="8597494" y="2506220"/>
            <a:chExt cx="272699" cy="254421"/>
          </a:xfrm>
        </p:grpSpPr>
        <p:pic>
          <p:nvPicPr>
            <p:cNvPr id="62" name="Grafika 61" descr="Znacznik wyboru z wypełnieniem pełnym">
              <a:extLst>
                <a:ext uri="{FF2B5EF4-FFF2-40B4-BE49-F238E27FC236}">
                  <a16:creationId xmlns:a16="http://schemas.microsoft.com/office/drawing/2014/main" id="{D47F3D9B-9A75-BA9F-7107-AC33B36485B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15772" y="2506220"/>
              <a:ext cx="254421" cy="254421"/>
            </a:xfrm>
            <a:prstGeom prst="rect">
              <a:avLst/>
            </a:prstGeom>
          </p:spPr>
        </p:pic>
        <p:sp>
          <p:nvSpPr>
            <p:cNvPr id="63" name="Schemat blokowy: łącznik 62">
              <a:extLst>
                <a:ext uri="{FF2B5EF4-FFF2-40B4-BE49-F238E27FC236}">
                  <a16:creationId xmlns:a16="http://schemas.microsoft.com/office/drawing/2014/main" id="{4B1B7B4D-6E3E-81D1-C1A2-D4D08B1D7BE3}"/>
                </a:ext>
              </a:extLst>
            </p:cNvPr>
            <p:cNvSpPr/>
            <p:nvPr/>
          </p:nvSpPr>
          <p:spPr>
            <a:xfrm>
              <a:off x="8597494" y="2543665"/>
              <a:ext cx="216976" cy="216976"/>
            </a:xfrm>
            <a:prstGeom prst="flowChartConnector">
              <a:avLst/>
            </a:prstGeom>
            <a:noFill/>
            <a:ln w="19050">
              <a:solidFill>
                <a:srgbClr val="1E3D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64" name="Grupa 63">
            <a:extLst>
              <a:ext uri="{FF2B5EF4-FFF2-40B4-BE49-F238E27FC236}">
                <a16:creationId xmlns:a16="http://schemas.microsoft.com/office/drawing/2014/main" id="{B0F157A1-A014-6848-C6CB-F4BE867612EF}"/>
              </a:ext>
            </a:extLst>
          </p:cNvPr>
          <p:cNvGrpSpPr/>
          <p:nvPr/>
        </p:nvGrpSpPr>
        <p:grpSpPr>
          <a:xfrm>
            <a:off x="427816" y="4125239"/>
            <a:ext cx="341630" cy="318732"/>
            <a:chOff x="8597494" y="2506220"/>
            <a:chExt cx="272699" cy="254421"/>
          </a:xfrm>
        </p:grpSpPr>
        <p:pic>
          <p:nvPicPr>
            <p:cNvPr id="65" name="Grafika 64" descr="Znacznik wyboru z wypełnieniem pełnym">
              <a:extLst>
                <a:ext uri="{FF2B5EF4-FFF2-40B4-BE49-F238E27FC236}">
                  <a16:creationId xmlns:a16="http://schemas.microsoft.com/office/drawing/2014/main" id="{8EEFFEE2-9A6E-03C7-A19F-540AE0052E4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15772" y="2506220"/>
              <a:ext cx="254421" cy="254421"/>
            </a:xfrm>
            <a:prstGeom prst="rect">
              <a:avLst/>
            </a:prstGeom>
          </p:spPr>
        </p:pic>
        <p:sp>
          <p:nvSpPr>
            <p:cNvPr id="66" name="Schemat blokowy: łącznik 65">
              <a:extLst>
                <a:ext uri="{FF2B5EF4-FFF2-40B4-BE49-F238E27FC236}">
                  <a16:creationId xmlns:a16="http://schemas.microsoft.com/office/drawing/2014/main" id="{2565F1CF-5168-2281-36D8-56583FEE8B05}"/>
                </a:ext>
              </a:extLst>
            </p:cNvPr>
            <p:cNvSpPr/>
            <p:nvPr/>
          </p:nvSpPr>
          <p:spPr>
            <a:xfrm>
              <a:off x="8597494" y="2543665"/>
              <a:ext cx="216976" cy="216976"/>
            </a:xfrm>
            <a:prstGeom prst="flowChartConnector">
              <a:avLst/>
            </a:prstGeom>
            <a:noFill/>
            <a:ln w="19050">
              <a:solidFill>
                <a:srgbClr val="1E3D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pic>
        <p:nvPicPr>
          <p:cNvPr id="3" name="Obraz 2">
            <a:extLst>
              <a:ext uri="{FF2B5EF4-FFF2-40B4-BE49-F238E27FC236}">
                <a16:creationId xmlns:a16="http://schemas.microsoft.com/office/drawing/2014/main" id="{E3423EAE-BC57-A4CC-50AC-9CC3A8ED39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8515" y="1823630"/>
            <a:ext cx="2413918" cy="2767681"/>
          </a:xfrm>
          <a:prstGeom prst="rect">
            <a:avLst/>
          </a:prstGeom>
        </p:spPr>
      </p:pic>
    </p:spTree>
    <p:extLst>
      <p:ext uri="{BB962C8B-B14F-4D97-AF65-F5344CB8AC3E}">
        <p14:creationId xmlns:p14="http://schemas.microsoft.com/office/powerpoint/2010/main" val="17623256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1">
            <a:extLst>
              <a:ext uri="{FF2B5EF4-FFF2-40B4-BE49-F238E27FC236}">
                <a16:creationId xmlns:a16="http://schemas.microsoft.com/office/drawing/2014/main" id="{4A0A2A72-07A5-266C-9AD8-76239B159B5A}"/>
              </a:ext>
            </a:extLst>
          </p:cNvPr>
          <p:cNvSpPr txBox="1">
            <a:spLocks/>
          </p:cNvSpPr>
          <p:nvPr/>
        </p:nvSpPr>
        <p:spPr>
          <a:xfrm>
            <a:off x="2809792" y="262548"/>
            <a:ext cx="6572415" cy="566822"/>
          </a:xfrm>
          <a:prstGeom prst="rect">
            <a:avLst/>
          </a:prstGeom>
        </p:spPr>
        <p:txBody>
          <a:bodyPr vert="horz" wrap="square" lIns="0" tIns="12700" rIns="0" bIns="0" rtlCol="0" anchor="b">
            <a:sp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296545" algn="ctr">
              <a:lnSpc>
                <a:spcPct val="100000"/>
              </a:lnSpc>
              <a:spcBef>
                <a:spcPts val="100"/>
              </a:spcBef>
            </a:pPr>
            <a:r>
              <a:rPr lang="en-US" sz="3600" spc="-60" dirty="0">
                <a:solidFill>
                  <a:srgbClr val="1E3D88"/>
                </a:solidFill>
              </a:rPr>
              <a:t>Chemistry 4.0</a:t>
            </a:r>
            <a:endParaRPr lang="en-US" sz="1400" dirty="0">
              <a:solidFill>
                <a:srgbClr val="1E3D88"/>
              </a:solidFill>
              <a:latin typeface="+mn-lt"/>
              <a:cs typeface="Open Sans"/>
            </a:endParaRPr>
          </a:p>
        </p:txBody>
      </p:sp>
      <p:sp>
        <p:nvSpPr>
          <p:cNvPr id="13" name="object 6">
            <a:extLst>
              <a:ext uri="{FF2B5EF4-FFF2-40B4-BE49-F238E27FC236}">
                <a16:creationId xmlns:a16="http://schemas.microsoft.com/office/drawing/2014/main" id="{D8F6B292-C28B-21C2-18CF-CBBB2E31807B}"/>
              </a:ext>
            </a:extLst>
          </p:cNvPr>
          <p:cNvSpPr txBox="1"/>
          <p:nvPr/>
        </p:nvSpPr>
        <p:spPr>
          <a:xfrm>
            <a:off x="4435725" y="1587258"/>
            <a:ext cx="7392797" cy="797654"/>
          </a:xfrm>
          <a:prstGeom prst="rect">
            <a:avLst/>
          </a:prstGeom>
        </p:spPr>
        <p:txBody>
          <a:bodyPr vert="horz" wrap="square" lIns="0" tIns="12700" rIns="0" bIns="0" rtlCol="0">
            <a:spAutoFit/>
          </a:bodyPr>
          <a:lstStyle/>
          <a:p>
            <a:pPr algn="just"/>
            <a:r>
              <a:rPr lang="en-US" sz="1700" dirty="0">
                <a:solidFill>
                  <a:srgbClr val="1C3F87"/>
                </a:solidFill>
              </a:rPr>
              <a:t>PIPC’s project was created in 2018 in </a:t>
            </a:r>
            <a:r>
              <a:rPr lang="en-US" sz="1700" b="1" dirty="0">
                <a:solidFill>
                  <a:srgbClr val="1C3F87"/>
                </a:solidFill>
              </a:rPr>
              <a:t>response to changes and new directions of development </a:t>
            </a:r>
            <a:r>
              <a:rPr lang="en-US" sz="1700" dirty="0">
                <a:solidFill>
                  <a:srgbClr val="1C3F87"/>
                </a:solidFill>
              </a:rPr>
              <a:t>resulting from the implementation of solutions of the fourth industrial revolution</a:t>
            </a:r>
          </a:p>
        </p:txBody>
      </p:sp>
      <p:sp>
        <p:nvSpPr>
          <p:cNvPr id="14" name="object 15">
            <a:extLst>
              <a:ext uri="{FF2B5EF4-FFF2-40B4-BE49-F238E27FC236}">
                <a16:creationId xmlns:a16="http://schemas.microsoft.com/office/drawing/2014/main" id="{C88A3BF3-9BA2-EE3C-4503-092942FF1D8A}"/>
              </a:ext>
            </a:extLst>
          </p:cNvPr>
          <p:cNvSpPr txBox="1"/>
          <p:nvPr/>
        </p:nvSpPr>
        <p:spPr>
          <a:xfrm>
            <a:off x="4435726" y="2696030"/>
            <a:ext cx="7392796" cy="797654"/>
          </a:xfrm>
          <a:prstGeom prst="rect">
            <a:avLst/>
          </a:prstGeom>
        </p:spPr>
        <p:txBody>
          <a:bodyPr vert="horz" wrap="square" lIns="0" tIns="12700" rIns="0" bIns="0" rtlCol="0">
            <a:spAutoFit/>
          </a:bodyPr>
          <a:lstStyle/>
          <a:p>
            <a:pPr algn="just"/>
            <a:r>
              <a:rPr lang="en-US" sz="1700" dirty="0">
                <a:solidFill>
                  <a:srgbClr val="1C3F87"/>
                </a:solidFill>
              </a:rPr>
              <a:t> The project aims to </a:t>
            </a:r>
            <a:r>
              <a:rPr lang="en-US" sz="1700" b="1" dirty="0">
                <a:solidFill>
                  <a:srgbClr val="1C3F87"/>
                </a:solidFill>
              </a:rPr>
              <a:t>create a platform connecting manufacturers, suppliers, and recipients</a:t>
            </a:r>
            <a:r>
              <a:rPr lang="en-US" sz="1700" dirty="0">
                <a:solidFill>
                  <a:srgbClr val="1C3F87"/>
                </a:solidFill>
              </a:rPr>
              <a:t> of products and services and exchanging practitioners' experiences in technical areas.</a:t>
            </a:r>
          </a:p>
        </p:txBody>
      </p:sp>
      <p:sp>
        <p:nvSpPr>
          <p:cNvPr id="15" name="object 16">
            <a:extLst>
              <a:ext uri="{FF2B5EF4-FFF2-40B4-BE49-F238E27FC236}">
                <a16:creationId xmlns:a16="http://schemas.microsoft.com/office/drawing/2014/main" id="{F82F003E-23D8-2159-CEEE-17704367E043}"/>
              </a:ext>
            </a:extLst>
          </p:cNvPr>
          <p:cNvSpPr txBox="1"/>
          <p:nvPr/>
        </p:nvSpPr>
        <p:spPr>
          <a:xfrm>
            <a:off x="4435725" y="3827027"/>
            <a:ext cx="7392796" cy="1059264"/>
          </a:xfrm>
          <a:prstGeom prst="rect">
            <a:avLst/>
          </a:prstGeom>
        </p:spPr>
        <p:txBody>
          <a:bodyPr vert="horz" wrap="square" lIns="0" tIns="12700" rIns="0" bIns="0" rtlCol="0">
            <a:spAutoFit/>
          </a:bodyPr>
          <a:lstStyle/>
          <a:p>
            <a:pPr algn="just"/>
            <a:r>
              <a:rPr lang="en-US" sz="1700" dirty="0">
                <a:solidFill>
                  <a:srgbClr val="1C3F87"/>
                </a:solidFill>
              </a:rPr>
              <a:t>As part of the project, </a:t>
            </a:r>
            <a:r>
              <a:rPr lang="en-US" sz="1700" b="1" dirty="0">
                <a:solidFill>
                  <a:srgbClr val="1C3F87"/>
                </a:solidFill>
              </a:rPr>
              <a:t>meetings, debates</a:t>
            </a:r>
            <a:r>
              <a:rPr lang="en-US" sz="1700" dirty="0">
                <a:solidFill>
                  <a:srgbClr val="1C3F87"/>
                </a:solidFill>
              </a:rPr>
              <a:t>, and </a:t>
            </a:r>
            <a:r>
              <a:rPr lang="en-US" sz="1700" b="1" dirty="0">
                <a:solidFill>
                  <a:srgbClr val="1C3F87"/>
                </a:solidFill>
              </a:rPr>
              <a:t>conferences</a:t>
            </a:r>
            <a:r>
              <a:rPr lang="en-US" sz="1700" dirty="0">
                <a:solidFill>
                  <a:srgbClr val="1C3F87"/>
                </a:solidFill>
              </a:rPr>
              <a:t> are organized. In addition, a </a:t>
            </a:r>
            <a:r>
              <a:rPr lang="en-US" sz="1700" b="1" dirty="0">
                <a:solidFill>
                  <a:srgbClr val="1C3F87"/>
                </a:solidFill>
              </a:rPr>
              <a:t>bulletin</a:t>
            </a:r>
            <a:r>
              <a:rPr lang="en-US" sz="1700" dirty="0">
                <a:solidFill>
                  <a:srgbClr val="1C3F87"/>
                </a:solidFill>
              </a:rPr>
              <a:t> is published on issues in the field of broadly understood digitalization, digitization, and 4.0 solutions important for the chemical industry</a:t>
            </a:r>
          </a:p>
        </p:txBody>
      </p:sp>
      <p:grpSp>
        <p:nvGrpSpPr>
          <p:cNvPr id="58" name="Grupa 57">
            <a:extLst>
              <a:ext uri="{FF2B5EF4-FFF2-40B4-BE49-F238E27FC236}">
                <a16:creationId xmlns:a16="http://schemas.microsoft.com/office/drawing/2014/main" id="{11244814-76EE-962B-40D6-7EF8F26512AA}"/>
              </a:ext>
            </a:extLst>
          </p:cNvPr>
          <p:cNvGrpSpPr/>
          <p:nvPr/>
        </p:nvGrpSpPr>
        <p:grpSpPr>
          <a:xfrm>
            <a:off x="3836284" y="1560192"/>
            <a:ext cx="341630" cy="318732"/>
            <a:chOff x="8597494" y="2506220"/>
            <a:chExt cx="272699" cy="254421"/>
          </a:xfrm>
        </p:grpSpPr>
        <p:pic>
          <p:nvPicPr>
            <p:cNvPr id="59" name="Grafika 58" descr="Znacznik wyboru z wypełnieniem pełnym">
              <a:extLst>
                <a:ext uri="{FF2B5EF4-FFF2-40B4-BE49-F238E27FC236}">
                  <a16:creationId xmlns:a16="http://schemas.microsoft.com/office/drawing/2014/main" id="{382493A8-F38B-BEAF-26D8-F58F7FA6406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15772" y="2506220"/>
              <a:ext cx="254421" cy="254421"/>
            </a:xfrm>
            <a:prstGeom prst="rect">
              <a:avLst/>
            </a:prstGeom>
          </p:spPr>
        </p:pic>
        <p:sp>
          <p:nvSpPr>
            <p:cNvPr id="60" name="Schemat blokowy: łącznik 59">
              <a:extLst>
                <a:ext uri="{FF2B5EF4-FFF2-40B4-BE49-F238E27FC236}">
                  <a16:creationId xmlns:a16="http://schemas.microsoft.com/office/drawing/2014/main" id="{C844D601-7743-2161-1DC5-59BB94FE77EE}"/>
                </a:ext>
              </a:extLst>
            </p:cNvPr>
            <p:cNvSpPr/>
            <p:nvPr/>
          </p:nvSpPr>
          <p:spPr>
            <a:xfrm>
              <a:off x="8597494" y="2543665"/>
              <a:ext cx="216976" cy="216976"/>
            </a:xfrm>
            <a:prstGeom prst="flowChartConnector">
              <a:avLst/>
            </a:prstGeom>
            <a:noFill/>
            <a:ln w="19050">
              <a:solidFill>
                <a:srgbClr val="1E3D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61" name="Grupa 60">
            <a:extLst>
              <a:ext uri="{FF2B5EF4-FFF2-40B4-BE49-F238E27FC236}">
                <a16:creationId xmlns:a16="http://schemas.microsoft.com/office/drawing/2014/main" id="{60FFBBBD-2993-9846-39CD-65D4286D78C4}"/>
              </a:ext>
            </a:extLst>
          </p:cNvPr>
          <p:cNvGrpSpPr/>
          <p:nvPr/>
        </p:nvGrpSpPr>
        <p:grpSpPr>
          <a:xfrm>
            <a:off x="3847733" y="2655717"/>
            <a:ext cx="341630" cy="318732"/>
            <a:chOff x="8597494" y="2506220"/>
            <a:chExt cx="272699" cy="254421"/>
          </a:xfrm>
        </p:grpSpPr>
        <p:pic>
          <p:nvPicPr>
            <p:cNvPr id="62" name="Grafika 61" descr="Znacznik wyboru z wypełnieniem pełnym">
              <a:extLst>
                <a:ext uri="{FF2B5EF4-FFF2-40B4-BE49-F238E27FC236}">
                  <a16:creationId xmlns:a16="http://schemas.microsoft.com/office/drawing/2014/main" id="{D47F3D9B-9A75-BA9F-7107-AC33B36485B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15772" y="2506220"/>
              <a:ext cx="254421" cy="254421"/>
            </a:xfrm>
            <a:prstGeom prst="rect">
              <a:avLst/>
            </a:prstGeom>
          </p:spPr>
        </p:pic>
        <p:sp>
          <p:nvSpPr>
            <p:cNvPr id="63" name="Schemat blokowy: łącznik 62">
              <a:extLst>
                <a:ext uri="{FF2B5EF4-FFF2-40B4-BE49-F238E27FC236}">
                  <a16:creationId xmlns:a16="http://schemas.microsoft.com/office/drawing/2014/main" id="{4B1B7B4D-6E3E-81D1-C1A2-D4D08B1D7BE3}"/>
                </a:ext>
              </a:extLst>
            </p:cNvPr>
            <p:cNvSpPr/>
            <p:nvPr/>
          </p:nvSpPr>
          <p:spPr>
            <a:xfrm>
              <a:off x="8597494" y="2543665"/>
              <a:ext cx="216976" cy="216976"/>
            </a:xfrm>
            <a:prstGeom prst="flowChartConnector">
              <a:avLst/>
            </a:prstGeom>
            <a:noFill/>
            <a:ln w="19050">
              <a:solidFill>
                <a:srgbClr val="1E3D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64" name="Grupa 63">
            <a:extLst>
              <a:ext uri="{FF2B5EF4-FFF2-40B4-BE49-F238E27FC236}">
                <a16:creationId xmlns:a16="http://schemas.microsoft.com/office/drawing/2014/main" id="{B0F157A1-A014-6848-C6CB-F4BE867612EF}"/>
              </a:ext>
            </a:extLst>
          </p:cNvPr>
          <p:cNvGrpSpPr/>
          <p:nvPr/>
        </p:nvGrpSpPr>
        <p:grpSpPr>
          <a:xfrm>
            <a:off x="3859182" y="3788777"/>
            <a:ext cx="341630" cy="318732"/>
            <a:chOff x="8597494" y="2506220"/>
            <a:chExt cx="272699" cy="254421"/>
          </a:xfrm>
        </p:grpSpPr>
        <p:pic>
          <p:nvPicPr>
            <p:cNvPr id="65" name="Grafika 64" descr="Znacznik wyboru z wypełnieniem pełnym">
              <a:extLst>
                <a:ext uri="{FF2B5EF4-FFF2-40B4-BE49-F238E27FC236}">
                  <a16:creationId xmlns:a16="http://schemas.microsoft.com/office/drawing/2014/main" id="{8EEFFEE2-9A6E-03C7-A19F-540AE0052E4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15772" y="2506220"/>
              <a:ext cx="254421" cy="254421"/>
            </a:xfrm>
            <a:prstGeom prst="rect">
              <a:avLst/>
            </a:prstGeom>
          </p:spPr>
        </p:pic>
        <p:sp>
          <p:nvSpPr>
            <p:cNvPr id="66" name="Schemat blokowy: łącznik 65">
              <a:extLst>
                <a:ext uri="{FF2B5EF4-FFF2-40B4-BE49-F238E27FC236}">
                  <a16:creationId xmlns:a16="http://schemas.microsoft.com/office/drawing/2014/main" id="{2565F1CF-5168-2281-36D8-56583FEE8B05}"/>
                </a:ext>
              </a:extLst>
            </p:cNvPr>
            <p:cNvSpPr/>
            <p:nvPr/>
          </p:nvSpPr>
          <p:spPr>
            <a:xfrm>
              <a:off x="8597494" y="2543665"/>
              <a:ext cx="216976" cy="216976"/>
            </a:xfrm>
            <a:prstGeom prst="flowChartConnector">
              <a:avLst/>
            </a:prstGeom>
            <a:noFill/>
            <a:ln w="19050">
              <a:solidFill>
                <a:srgbClr val="1E3D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pic>
        <p:nvPicPr>
          <p:cNvPr id="4" name="Obraz 3" descr="Obraz zawierający tekst&#10;&#10;Opis wygenerowany automatycznie">
            <a:extLst>
              <a:ext uri="{FF2B5EF4-FFF2-40B4-BE49-F238E27FC236}">
                <a16:creationId xmlns:a16="http://schemas.microsoft.com/office/drawing/2014/main" id="{7D94C3F4-7728-7DAB-1561-DE695585DF98}"/>
              </a:ext>
            </a:extLst>
          </p:cNvPr>
          <p:cNvPicPr>
            <a:picLocks noChangeAspect="1"/>
          </p:cNvPicPr>
          <p:nvPr/>
        </p:nvPicPr>
        <p:blipFill rotWithShape="1">
          <a:blip r:embed="rId5">
            <a:extLst>
              <a:ext uri="{28A0092B-C50C-407E-A947-70E740481C1C}">
                <a14:useLocalDpi xmlns:a14="http://schemas.microsoft.com/office/drawing/2010/main" val="0"/>
              </a:ext>
            </a:extLst>
          </a:blip>
          <a:srcRect b="28889"/>
          <a:stretch/>
        </p:blipFill>
        <p:spPr>
          <a:xfrm>
            <a:off x="607835" y="2696030"/>
            <a:ext cx="2599413" cy="1238529"/>
          </a:xfrm>
          <a:prstGeom prst="rect">
            <a:avLst/>
          </a:prstGeom>
        </p:spPr>
      </p:pic>
      <p:sp>
        <p:nvSpPr>
          <p:cNvPr id="18" name="object 16">
            <a:extLst>
              <a:ext uri="{FF2B5EF4-FFF2-40B4-BE49-F238E27FC236}">
                <a16:creationId xmlns:a16="http://schemas.microsoft.com/office/drawing/2014/main" id="{E1F1DB09-3359-2CE8-C83B-380C4122C41C}"/>
              </a:ext>
            </a:extLst>
          </p:cNvPr>
          <p:cNvSpPr txBox="1"/>
          <p:nvPr/>
        </p:nvSpPr>
        <p:spPr>
          <a:xfrm>
            <a:off x="4435725" y="5046630"/>
            <a:ext cx="7392796" cy="274434"/>
          </a:xfrm>
          <a:prstGeom prst="rect">
            <a:avLst/>
          </a:prstGeom>
        </p:spPr>
        <p:txBody>
          <a:bodyPr vert="horz" wrap="square" lIns="0" tIns="12700" rIns="0" bIns="0" rtlCol="0">
            <a:spAutoFit/>
          </a:bodyPr>
          <a:lstStyle/>
          <a:p>
            <a:pPr algn="just"/>
            <a:r>
              <a:rPr lang="en-US" sz="1700" dirty="0">
                <a:solidFill>
                  <a:srgbClr val="1C3F87"/>
                </a:solidFill>
              </a:rPr>
              <a:t>So far, there have been </a:t>
            </a:r>
            <a:r>
              <a:rPr lang="en-US" sz="1700" b="1" dirty="0">
                <a:solidFill>
                  <a:srgbClr val="1C3F87"/>
                </a:solidFill>
              </a:rPr>
              <a:t>8 events </a:t>
            </a:r>
            <a:r>
              <a:rPr lang="en-US" sz="1700" dirty="0">
                <a:solidFill>
                  <a:srgbClr val="1C3F87"/>
                </a:solidFill>
              </a:rPr>
              <a:t>attended by </a:t>
            </a:r>
            <a:r>
              <a:rPr lang="en-US" sz="1700" b="1" dirty="0">
                <a:solidFill>
                  <a:srgbClr val="1C3F87"/>
                </a:solidFill>
              </a:rPr>
              <a:t>550</a:t>
            </a:r>
            <a:r>
              <a:rPr lang="en-US" sz="1700" dirty="0">
                <a:solidFill>
                  <a:srgbClr val="1C3F87"/>
                </a:solidFill>
              </a:rPr>
              <a:t> participants</a:t>
            </a:r>
          </a:p>
        </p:txBody>
      </p:sp>
      <p:grpSp>
        <p:nvGrpSpPr>
          <p:cNvPr id="19" name="Grupa 18">
            <a:extLst>
              <a:ext uri="{FF2B5EF4-FFF2-40B4-BE49-F238E27FC236}">
                <a16:creationId xmlns:a16="http://schemas.microsoft.com/office/drawing/2014/main" id="{5D9391FC-A402-7C65-22E1-1027D7BAF82A}"/>
              </a:ext>
            </a:extLst>
          </p:cNvPr>
          <p:cNvGrpSpPr/>
          <p:nvPr/>
        </p:nvGrpSpPr>
        <p:grpSpPr>
          <a:xfrm>
            <a:off x="3870631" y="5002332"/>
            <a:ext cx="341630" cy="318732"/>
            <a:chOff x="8597494" y="2506220"/>
            <a:chExt cx="272699" cy="254421"/>
          </a:xfrm>
        </p:grpSpPr>
        <p:pic>
          <p:nvPicPr>
            <p:cNvPr id="20" name="Grafika 19" descr="Znacznik wyboru z wypełnieniem pełnym">
              <a:extLst>
                <a:ext uri="{FF2B5EF4-FFF2-40B4-BE49-F238E27FC236}">
                  <a16:creationId xmlns:a16="http://schemas.microsoft.com/office/drawing/2014/main" id="{5F1E5BCC-D7CF-8BE5-5C05-1D2C0B42522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15772" y="2506220"/>
              <a:ext cx="254421" cy="254421"/>
            </a:xfrm>
            <a:prstGeom prst="rect">
              <a:avLst/>
            </a:prstGeom>
          </p:spPr>
        </p:pic>
        <p:sp>
          <p:nvSpPr>
            <p:cNvPr id="21" name="Schemat blokowy: łącznik 20">
              <a:extLst>
                <a:ext uri="{FF2B5EF4-FFF2-40B4-BE49-F238E27FC236}">
                  <a16:creationId xmlns:a16="http://schemas.microsoft.com/office/drawing/2014/main" id="{BBB6EB3E-8433-2CF0-78DE-60FF88487491}"/>
                </a:ext>
              </a:extLst>
            </p:cNvPr>
            <p:cNvSpPr/>
            <p:nvPr/>
          </p:nvSpPr>
          <p:spPr>
            <a:xfrm>
              <a:off x="8597494" y="2543665"/>
              <a:ext cx="216976" cy="216976"/>
            </a:xfrm>
            <a:prstGeom prst="flowChartConnector">
              <a:avLst/>
            </a:prstGeom>
            <a:noFill/>
            <a:ln w="19050">
              <a:solidFill>
                <a:srgbClr val="1E3D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Tree>
    <p:extLst>
      <p:ext uri="{BB962C8B-B14F-4D97-AF65-F5344CB8AC3E}">
        <p14:creationId xmlns:p14="http://schemas.microsoft.com/office/powerpoint/2010/main" val="35939669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1">
            <a:extLst>
              <a:ext uri="{FF2B5EF4-FFF2-40B4-BE49-F238E27FC236}">
                <a16:creationId xmlns:a16="http://schemas.microsoft.com/office/drawing/2014/main" id="{4A0A2A72-07A5-266C-9AD8-76239B159B5A}"/>
              </a:ext>
            </a:extLst>
          </p:cNvPr>
          <p:cNvSpPr txBox="1">
            <a:spLocks/>
          </p:cNvSpPr>
          <p:nvPr/>
        </p:nvSpPr>
        <p:spPr>
          <a:xfrm>
            <a:off x="2586100" y="309803"/>
            <a:ext cx="6572415" cy="566822"/>
          </a:xfrm>
          <a:prstGeom prst="rect">
            <a:avLst/>
          </a:prstGeom>
        </p:spPr>
        <p:txBody>
          <a:bodyPr vert="horz" wrap="square" lIns="0" tIns="12700" rIns="0" bIns="0" rtlCol="0" anchor="b">
            <a:sp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296545" algn="ctr">
              <a:lnSpc>
                <a:spcPct val="100000"/>
              </a:lnSpc>
              <a:spcBef>
                <a:spcPts val="100"/>
              </a:spcBef>
            </a:pPr>
            <a:r>
              <a:rPr lang="en-US" sz="3600" spc="-60" dirty="0">
                <a:solidFill>
                  <a:srgbClr val="1E3D88"/>
                </a:solidFill>
              </a:rPr>
              <a:t>Safe Chemistry Program</a:t>
            </a:r>
            <a:endParaRPr lang="en-US" sz="1400" dirty="0">
              <a:solidFill>
                <a:srgbClr val="1E3D88"/>
              </a:solidFill>
              <a:latin typeface="+mn-lt"/>
              <a:cs typeface="Open Sans"/>
            </a:endParaRPr>
          </a:p>
        </p:txBody>
      </p:sp>
      <p:sp>
        <p:nvSpPr>
          <p:cNvPr id="13" name="object 6">
            <a:extLst>
              <a:ext uri="{FF2B5EF4-FFF2-40B4-BE49-F238E27FC236}">
                <a16:creationId xmlns:a16="http://schemas.microsoft.com/office/drawing/2014/main" id="{D8F6B292-C28B-21C2-18CF-CBBB2E31807B}"/>
              </a:ext>
            </a:extLst>
          </p:cNvPr>
          <p:cNvSpPr txBox="1"/>
          <p:nvPr/>
        </p:nvSpPr>
        <p:spPr>
          <a:xfrm>
            <a:off x="1004359" y="1694339"/>
            <a:ext cx="7392797" cy="274434"/>
          </a:xfrm>
          <a:prstGeom prst="rect">
            <a:avLst/>
          </a:prstGeom>
        </p:spPr>
        <p:txBody>
          <a:bodyPr vert="horz" wrap="square" lIns="0" tIns="12700" rIns="0" bIns="0" rtlCol="0">
            <a:spAutoFit/>
          </a:bodyPr>
          <a:lstStyle/>
          <a:p>
            <a:pPr algn="just"/>
            <a:r>
              <a:rPr lang="en-US" sz="1700" dirty="0">
                <a:solidFill>
                  <a:srgbClr val="1C3F87"/>
                </a:solidFill>
              </a:rPr>
              <a:t>The program has been running since March 1, 2014</a:t>
            </a:r>
            <a:r>
              <a:rPr lang="pl-PL" sz="1700" dirty="0">
                <a:solidFill>
                  <a:srgbClr val="1C3F87"/>
                </a:solidFill>
              </a:rPr>
              <a:t>.</a:t>
            </a:r>
            <a:endParaRPr lang="en-US" sz="1700" dirty="0">
              <a:solidFill>
                <a:srgbClr val="1C3F87"/>
              </a:solidFill>
            </a:endParaRPr>
          </a:p>
        </p:txBody>
      </p:sp>
      <p:sp>
        <p:nvSpPr>
          <p:cNvPr id="14" name="object 15">
            <a:extLst>
              <a:ext uri="{FF2B5EF4-FFF2-40B4-BE49-F238E27FC236}">
                <a16:creationId xmlns:a16="http://schemas.microsoft.com/office/drawing/2014/main" id="{C88A3BF3-9BA2-EE3C-4503-092942FF1D8A}"/>
              </a:ext>
            </a:extLst>
          </p:cNvPr>
          <p:cNvSpPr txBox="1"/>
          <p:nvPr/>
        </p:nvSpPr>
        <p:spPr>
          <a:xfrm>
            <a:off x="973586" y="2479077"/>
            <a:ext cx="7392796" cy="797654"/>
          </a:xfrm>
          <a:prstGeom prst="rect">
            <a:avLst/>
          </a:prstGeom>
        </p:spPr>
        <p:txBody>
          <a:bodyPr vert="horz" wrap="square" lIns="0" tIns="12700" rIns="0" bIns="0" rtlCol="0">
            <a:spAutoFit/>
          </a:bodyPr>
          <a:lstStyle/>
          <a:p>
            <a:pPr algn="just"/>
            <a:r>
              <a:rPr lang="pl-PL" sz="1700" dirty="0">
                <a:solidFill>
                  <a:srgbClr val="1C3F87"/>
                </a:solidFill>
              </a:rPr>
              <a:t>T</a:t>
            </a:r>
            <a:r>
              <a:rPr lang="en-US" sz="1700" dirty="0">
                <a:solidFill>
                  <a:srgbClr val="1C3F87"/>
                </a:solidFill>
              </a:rPr>
              <a:t>he program aims to</a:t>
            </a:r>
            <a:r>
              <a:rPr lang="pl-PL" sz="1700" dirty="0">
                <a:solidFill>
                  <a:srgbClr val="1C3F87"/>
                </a:solidFill>
              </a:rPr>
              <a:t> </a:t>
            </a:r>
            <a:r>
              <a:rPr lang="en-US" sz="1700" b="1" dirty="0">
                <a:solidFill>
                  <a:srgbClr val="1C3F87"/>
                </a:solidFill>
              </a:rPr>
              <a:t>increase the awareness of the importance of occupational safety</a:t>
            </a:r>
            <a:r>
              <a:rPr lang="en-US" sz="1700" dirty="0">
                <a:solidFill>
                  <a:srgbClr val="1C3F87"/>
                </a:solidFill>
              </a:rPr>
              <a:t> in PIPC member companies and to </a:t>
            </a:r>
            <a:r>
              <a:rPr lang="en-US" sz="1700" b="1" dirty="0">
                <a:solidFill>
                  <a:srgbClr val="1C3F87"/>
                </a:solidFill>
              </a:rPr>
              <a:t>promote the highest standards of safety activities</a:t>
            </a:r>
            <a:r>
              <a:rPr lang="en-US" sz="1700" dirty="0">
                <a:solidFill>
                  <a:srgbClr val="1C3F87"/>
                </a:solidFill>
              </a:rPr>
              <a:t> in the entire chemical industry</a:t>
            </a:r>
            <a:r>
              <a:rPr lang="pl-PL" sz="1700" dirty="0">
                <a:solidFill>
                  <a:srgbClr val="1C3F87"/>
                </a:solidFill>
              </a:rPr>
              <a:t>.</a:t>
            </a:r>
            <a:endParaRPr lang="en-US" sz="1700" dirty="0">
              <a:solidFill>
                <a:srgbClr val="1C3F87"/>
              </a:solidFill>
            </a:endParaRPr>
          </a:p>
        </p:txBody>
      </p:sp>
      <p:grpSp>
        <p:nvGrpSpPr>
          <p:cNvPr id="58" name="Grupa 57">
            <a:extLst>
              <a:ext uri="{FF2B5EF4-FFF2-40B4-BE49-F238E27FC236}">
                <a16:creationId xmlns:a16="http://schemas.microsoft.com/office/drawing/2014/main" id="{11244814-76EE-962B-40D6-7EF8F26512AA}"/>
              </a:ext>
            </a:extLst>
          </p:cNvPr>
          <p:cNvGrpSpPr/>
          <p:nvPr/>
        </p:nvGrpSpPr>
        <p:grpSpPr>
          <a:xfrm>
            <a:off x="404918" y="1635498"/>
            <a:ext cx="341630" cy="318732"/>
            <a:chOff x="8597494" y="2506220"/>
            <a:chExt cx="272699" cy="254421"/>
          </a:xfrm>
        </p:grpSpPr>
        <p:pic>
          <p:nvPicPr>
            <p:cNvPr id="59" name="Grafika 58" descr="Znacznik wyboru z wypełnieniem pełnym">
              <a:extLst>
                <a:ext uri="{FF2B5EF4-FFF2-40B4-BE49-F238E27FC236}">
                  <a16:creationId xmlns:a16="http://schemas.microsoft.com/office/drawing/2014/main" id="{382493A8-F38B-BEAF-26D8-F58F7FA6406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15772" y="2506220"/>
              <a:ext cx="254421" cy="254421"/>
            </a:xfrm>
            <a:prstGeom prst="rect">
              <a:avLst/>
            </a:prstGeom>
          </p:spPr>
        </p:pic>
        <p:sp>
          <p:nvSpPr>
            <p:cNvPr id="60" name="Schemat blokowy: łącznik 59">
              <a:extLst>
                <a:ext uri="{FF2B5EF4-FFF2-40B4-BE49-F238E27FC236}">
                  <a16:creationId xmlns:a16="http://schemas.microsoft.com/office/drawing/2014/main" id="{C844D601-7743-2161-1DC5-59BB94FE77EE}"/>
                </a:ext>
              </a:extLst>
            </p:cNvPr>
            <p:cNvSpPr/>
            <p:nvPr/>
          </p:nvSpPr>
          <p:spPr>
            <a:xfrm>
              <a:off x="8597494" y="2543665"/>
              <a:ext cx="216976" cy="216976"/>
            </a:xfrm>
            <a:prstGeom prst="flowChartConnector">
              <a:avLst/>
            </a:prstGeom>
            <a:noFill/>
            <a:ln w="19050">
              <a:solidFill>
                <a:srgbClr val="1E3D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61" name="Grupa 60">
            <a:extLst>
              <a:ext uri="{FF2B5EF4-FFF2-40B4-BE49-F238E27FC236}">
                <a16:creationId xmlns:a16="http://schemas.microsoft.com/office/drawing/2014/main" id="{60FFBBBD-2993-9846-39CD-65D4286D78C4}"/>
              </a:ext>
            </a:extLst>
          </p:cNvPr>
          <p:cNvGrpSpPr/>
          <p:nvPr/>
        </p:nvGrpSpPr>
        <p:grpSpPr>
          <a:xfrm>
            <a:off x="385593" y="2438764"/>
            <a:ext cx="341630" cy="318732"/>
            <a:chOff x="8597494" y="2506220"/>
            <a:chExt cx="272699" cy="254421"/>
          </a:xfrm>
        </p:grpSpPr>
        <p:pic>
          <p:nvPicPr>
            <p:cNvPr id="62" name="Grafika 61" descr="Znacznik wyboru z wypełnieniem pełnym">
              <a:extLst>
                <a:ext uri="{FF2B5EF4-FFF2-40B4-BE49-F238E27FC236}">
                  <a16:creationId xmlns:a16="http://schemas.microsoft.com/office/drawing/2014/main" id="{D47F3D9B-9A75-BA9F-7107-AC33B36485B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15772" y="2506220"/>
              <a:ext cx="254421" cy="254421"/>
            </a:xfrm>
            <a:prstGeom prst="rect">
              <a:avLst/>
            </a:prstGeom>
          </p:spPr>
        </p:pic>
        <p:sp>
          <p:nvSpPr>
            <p:cNvPr id="63" name="Schemat blokowy: łącznik 62">
              <a:extLst>
                <a:ext uri="{FF2B5EF4-FFF2-40B4-BE49-F238E27FC236}">
                  <a16:creationId xmlns:a16="http://schemas.microsoft.com/office/drawing/2014/main" id="{4B1B7B4D-6E3E-81D1-C1A2-D4D08B1D7BE3}"/>
                </a:ext>
              </a:extLst>
            </p:cNvPr>
            <p:cNvSpPr/>
            <p:nvPr/>
          </p:nvSpPr>
          <p:spPr>
            <a:xfrm>
              <a:off x="8597494" y="2543665"/>
              <a:ext cx="216976" cy="216976"/>
            </a:xfrm>
            <a:prstGeom prst="flowChartConnector">
              <a:avLst/>
            </a:prstGeom>
            <a:noFill/>
            <a:ln w="19050">
              <a:solidFill>
                <a:srgbClr val="1E3D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pic>
        <p:nvPicPr>
          <p:cNvPr id="3" name="Obraz 2">
            <a:extLst>
              <a:ext uri="{FF2B5EF4-FFF2-40B4-BE49-F238E27FC236}">
                <a16:creationId xmlns:a16="http://schemas.microsoft.com/office/drawing/2014/main" id="{E3423EAE-BC57-A4CC-50AC-9CC3A8ED396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158515" y="2220740"/>
            <a:ext cx="2413918" cy="2416519"/>
          </a:xfrm>
          <a:prstGeom prst="rect">
            <a:avLst/>
          </a:prstGeom>
        </p:spPr>
      </p:pic>
      <p:sp>
        <p:nvSpPr>
          <p:cNvPr id="16" name="object 15">
            <a:extLst>
              <a:ext uri="{FF2B5EF4-FFF2-40B4-BE49-F238E27FC236}">
                <a16:creationId xmlns:a16="http://schemas.microsoft.com/office/drawing/2014/main" id="{D632FE67-ED30-F371-AB0A-7D3C1ABD88CC}"/>
              </a:ext>
            </a:extLst>
          </p:cNvPr>
          <p:cNvSpPr txBox="1"/>
          <p:nvPr/>
        </p:nvSpPr>
        <p:spPr>
          <a:xfrm>
            <a:off x="973586" y="3614456"/>
            <a:ext cx="7392796" cy="797654"/>
          </a:xfrm>
          <a:prstGeom prst="rect">
            <a:avLst/>
          </a:prstGeom>
        </p:spPr>
        <p:txBody>
          <a:bodyPr vert="horz" wrap="square" lIns="0" tIns="12700" rIns="0" bIns="0" rtlCol="0">
            <a:spAutoFit/>
          </a:bodyPr>
          <a:lstStyle/>
          <a:p>
            <a:pPr algn="just"/>
            <a:r>
              <a:rPr lang="en-US" sz="1700" dirty="0">
                <a:solidFill>
                  <a:srgbClr val="1C3F87"/>
                </a:solidFill>
              </a:rPr>
              <a:t>As part of the program, </a:t>
            </a:r>
            <a:r>
              <a:rPr lang="en-US" sz="1700" b="1" dirty="0">
                <a:solidFill>
                  <a:srgbClr val="1C3F87"/>
                </a:solidFill>
              </a:rPr>
              <a:t>training</a:t>
            </a:r>
            <a:r>
              <a:rPr lang="en-US" sz="1700" dirty="0">
                <a:solidFill>
                  <a:srgbClr val="1C3F87"/>
                </a:solidFill>
              </a:rPr>
              <a:t> and </a:t>
            </a:r>
            <a:r>
              <a:rPr lang="en-US" sz="1700" b="1" dirty="0">
                <a:solidFill>
                  <a:srgbClr val="1C3F87"/>
                </a:solidFill>
              </a:rPr>
              <a:t>workshops</a:t>
            </a:r>
            <a:r>
              <a:rPr lang="en-US" sz="1700" dirty="0">
                <a:solidFill>
                  <a:srgbClr val="1C3F87"/>
                </a:solidFill>
              </a:rPr>
              <a:t> are conducted </a:t>
            </a:r>
            <a:r>
              <a:rPr lang="en-US" sz="1700" b="1" dirty="0">
                <a:solidFill>
                  <a:srgbClr val="1C3F87"/>
                </a:solidFill>
              </a:rPr>
              <a:t>to promote the best available practices</a:t>
            </a:r>
            <a:r>
              <a:rPr lang="en-US" sz="1700" dirty="0">
                <a:solidFill>
                  <a:srgbClr val="1C3F87"/>
                </a:solidFill>
              </a:rPr>
              <a:t> related to occupational safety and health issues, as well as </a:t>
            </a:r>
            <a:r>
              <a:rPr lang="en-US" sz="1700" b="1" dirty="0">
                <a:solidFill>
                  <a:srgbClr val="1C3F87"/>
                </a:solidFill>
              </a:rPr>
              <a:t>to raise awareness </a:t>
            </a:r>
            <a:r>
              <a:rPr lang="en-US" sz="1700" dirty="0">
                <a:solidFill>
                  <a:srgbClr val="1C3F87"/>
                </a:solidFill>
              </a:rPr>
              <a:t>of OSH, fire protection, and process safety</a:t>
            </a:r>
            <a:r>
              <a:rPr lang="pl-PL" sz="1700" dirty="0">
                <a:solidFill>
                  <a:srgbClr val="1C3F87"/>
                </a:solidFill>
              </a:rPr>
              <a:t>.</a:t>
            </a:r>
            <a:endParaRPr lang="en-US" sz="1700" dirty="0">
              <a:solidFill>
                <a:srgbClr val="1C3F87"/>
              </a:solidFill>
            </a:endParaRPr>
          </a:p>
        </p:txBody>
      </p:sp>
      <p:grpSp>
        <p:nvGrpSpPr>
          <p:cNvPr id="17" name="Grupa 16">
            <a:extLst>
              <a:ext uri="{FF2B5EF4-FFF2-40B4-BE49-F238E27FC236}">
                <a16:creationId xmlns:a16="http://schemas.microsoft.com/office/drawing/2014/main" id="{7EC7C5F1-EF40-70D2-C837-F96B23104D69}"/>
              </a:ext>
            </a:extLst>
          </p:cNvPr>
          <p:cNvGrpSpPr/>
          <p:nvPr/>
        </p:nvGrpSpPr>
        <p:grpSpPr>
          <a:xfrm>
            <a:off x="385593" y="3574143"/>
            <a:ext cx="341630" cy="318732"/>
            <a:chOff x="8597494" y="2506220"/>
            <a:chExt cx="272699" cy="254421"/>
          </a:xfrm>
        </p:grpSpPr>
        <p:pic>
          <p:nvPicPr>
            <p:cNvPr id="18" name="Grafika 17" descr="Znacznik wyboru z wypełnieniem pełnym">
              <a:extLst>
                <a:ext uri="{FF2B5EF4-FFF2-40B4-BE49-F238E27FC236}">
                  <a16:creationId xmlns:a16="http://schemas.microsoft.com/office/drawing/2014/main" id="{5A46EBF6-A0C2-F072-2DD5-CADFF5B62F8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15772" y="2506220"/>
              <a:ext cx="254421" cy="254421"/>
            </a:xfrm>
            <a:prstGeom prst="rect">
              <a:avLst/>
            </a:prstGeom>
          </p:spPr>
        </p:pic>
        <p:sp>
          <p:nvSpPr>
            <p:cNvPr id="19" name="Schemat blokowy: łącznik 18">
              <a:extLst>
                <a:ext uri="{FF2B5EF4-FFF2-40B4-BE49-F238E27FC236}">
                  <a16:creationId xmlns:a16="http://schemas.microsoft.com/office/drawing/2014/main" id="{A6C9BF53-1EFB-4335-A3B8-2EB5DCA4A084}"/>
                </a:ext>
              </a:extLst>
            </p:cNvPr>
            <p:cNvSpPr/>
            <p:nvPr/>
          </p:nvSpPr>
          <p:spPr>
            <a:xfrm>
              <a:off x="8597494" y="2543665"/>
              <a:ext cx="216976" cy="216976"/>
            </a:xfrm>
            <a:prstGeom prst="flowChartConnector">
              <a:avLst/>
            </a:prstGeom>
            <a:noFill/>
            <a:ln w="19050">
              <a:solidFill>
                <a:srgbClr val="1E3D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
        <p:nvSpPr>
          <p:cNvPr id="20" name="object 15">
            <a:extLst>
              <a:ext uri="{FF2B5EF4-FFF2-40B4-BE49-F238E27FC236}">
                <a16:creationId xmlns:a16="http://schemas.microsoft.com/office/drawing/2014/main" id="{C5A5217C-26F9-2DB6-0070-3D24B38D7401}"/>
              </a:ext>
            </a:extLst>
          </p:cNvPr>
          <p:cNvSpPr txBox="1"/>
          <p:nvPr/>
        </p:nvSpPr>
        <p:spPr>
          <a:xfrm>
            <a:off x="973586" y="4795230"/>
            <a:ext cx="7392796" cy="536044"/>
          </a:xfrm>
          <a:prstGeom prst="rect">
            <a:avLst/>
          </a:prstGeom>
        </p:spPr>
        <p:txBody>
          <a:bodyPr vert="horz" wrap="square" lIns="0" tIns="12700" rIns="0" bIns="0" rtlCol="0">
            <a:spAutoFit/>
          </a:bodyPr>
          <a:lstStyle/>
          <a:p>
            <a:pPr algn="just"/>
            <a:r>
              <a:rPr lang="en-US" sz="1700" dirty="0">
                <a:solidFill>
                  <a:srgbClr val="1C3F87"/>
                </a:solidFill>
              </a:rPr>
              <a:t>Since the beginning of the program, 9 events have been held with a total of almost 1500 participants, and 23 bulletins have been issued</a:t>
            </a:r>
          </a:p>
        </p:txBody>
      </p:sp>
      <p:grpSp>
        <p:nvGrpSpPr>
          <p:cNvPr id="21" name="Grupa 20">
            <a:extLst>
              <a:ext uri="{FF2B5EF4-FFF2-40B4-BE49-F238E27FC236}">
                <a16:creationId xmlns:a16="http://schemas.microsoft.com/office/drawing/2014/main" id="{B31FF8A2-B5FA-E1E5-45AD-715E9BA1BD63}"/>
              </a:ext>
            </a:extLst>
          </p:cNvPr>
          <p:cNvGrpSpPr/>
          <p:nvPr/>
        </p:nvGrpSpPr>
        <p:grpSpPr>
          <a:xfrm>
            <a:off x="385593" y="4754917"/>
            <a:ext cx="341630" cy="318732"/>
            <a:chOff x="8597494" y="2506220"/>
            <a:chExt cx="272699" cy="254421"/>
          </a:xfrm>
        </p:grpSpPr>
        <p:pic>
          <p:nvPicPr>
            <p:cNvPr id="22" name="Grafika 21" descr="Znacznik wyboru z wypełnieniem pełnym">
              <a:extLst>
                <a:ext uri="{FF2B5EF4-FFF2-40B4-BE49-F238E27FC236}">
                  <a16:creationId xmlns:a16="http://schemas.microsoft.com/office/drawing/2014/main" id="{2BA3F7C0-B124-4234-849C-38B07B06164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15772" y="2506220"/>
              <a:ext cx="254421" cy="254421"/>
            </a:xfrm>
            <a:prstGeom prst="rect">
              <a:avLst/>
            </a:prstGeom>
          </p:spPr>
        </p:pic>
        <p:sp>
          <p:nvSpPr>
            <p:cNvPr id="23" name="Schemat blokowy: łącznik 22">
              <a:extLst>
                <a:ext uri="{FF2B5EF4-FFF2-40B4-BE49-F238E27FC236}">
                  <a16:creationId xmlns:a16="http://schemas.microsoft.com/office/drawing/2014/main" id="{ED216856-0C78-6F37-7E07-85FD898E6CC9}"/>
                </a:ext>
              </a:extLst>
            </p:cNvPr>
            <p:cNvSpPr/>
            <p:nvPr/>
          </p:nvSpPr>
          <p:spPr>
            <a:xfrm>
              <a:off x="8597494" y="2543665"/>
              <a:ext cx="216976" cy="216976"/>
            </a:xfrm>
            <a:prstGeom prst="flowChartConnector">
              <a:avLst/>
            </a:prstGeom>
            <a:noFill/>
            <a:ln w="19050">
              <a:solidFill>
                <a:srgbClr val="1E3D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Tree>
    <p:extLst>
      <p:ext uri="{BB962C8B-B14F-4D97-AF65-F5344CB8AC3E}">
        <p14:creationId xmlns:p14="http://schemas.microsoft.com/office/powerpoint/2010/main" val="22722143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3">
            <a:extLst>
              <a:ext uri="{FF2B5EF4-FFF2-40B4-BE49-F238E27FC236}">
                <a16:creationId xmlns:a16="http://schemas.microsoft.com/office/drawing/2014/main" id="{8B6D67D8-B5F1-44F7-A831-FD0C81D12DBD}"/>
              </a:ext>
            </a:extLst>
          </p:cNvPr>
          <p:cNvSpPr/>
          <p:nvPr/>
        </p:nvSpPr>
        <p:spPr>
          <a:xfrm>
            <a:off x="-275298" y="0"/>
            <a:ext cx="13034144" cy="7076661"/>
          </a:xfrm>
          <a:prstGeom prst="rect">
            <a:avLst/>
          </a:prstGeom>
          <a:blipFill>
            <a:blip r:embed="rId2" cstate="print"/>
            <a:srcRect/>
            <a:stretch>
              <a:fillRect t="-78474" b="-82078"/>
            </a:stretch>
          </a:blipFill>
        </p:spPr>
        <p:txBody>
          <a:bodyPr wrap="square" lIns="0" tIns="0" rIns="0" bIns="0" rtlCol="0"/>
          <a:lstStyle/>
          <a:p>
            <a:endParaRPr dirty="0"/>
          </a:p>
        </p:txBody>
      </p:sp>
      <p:sp>
        <p:nvSpPr>
          <p:cNvPr id="9" name="Prostokąt 8">
            <a:extLst>
              <a:ext uri="{FF2B5EF4-FFF2-40B4-BE49-F238E27FC236}">
                <a16:creationId xmlns:a16="http://schemas.microsoft.com/office/drawing/2014/main" id="{348F5BAD-392C-4DE4-8DA2-9515DF4A0FF9}"/>
              </a:ext>
            </a:extLst>
          </p:cNvPr>
          <p:cNvSpPr/>
          <p:nvPr/>
        </p:nvSpPr>
        <p:spPr>
          <a:xfrm>
            <a:off x="-275298" y="0"/>
            <a:ext cx="13034144" cy="7076661"/>
          </a:xfrm>
          <a:prstGeom prst="rect">
            <a:avLst/>
          </a:prstGeom>
          <a:solidFill>
            <a:schemeClr val="accent6">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0" name="Prostokąt 19">
            <a:extLst>
              <a:ext uri="{FF2B5EF4-FFF2-40B4-BE49-F238E27FC236}">
                <a16:creationId xmlns:a16="http://schemas.microsoft.com/office/drawing/2014/main" id="{94AEB54B-3AF7-43A9-8FA1-AE60C3659742}"/>
              </a:ext>
            </a:extLst>
          </p:cNvPr>
          <p:cNvSpPr/>
          <p:nvPr/>
        </p:nvSpPr>
        <p:spPr>
          <a:xfrm>
            <a:off x="3409062" y="2546973"/>
            <a:ext cx="5373874" cy="176405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7" name="pole tekstowe 36">
            <a:extLst>
              <a:ext uri="{FF2B5EF4-FFF2-40B4-BE49-F238E27FC236}">
                <a16:creationId xmlns:a16="http://schemas.microsoft.com/office/drawing/2014/main" id="{DBF1084F-D715-49D5-9519-2E172C11AF36}"/>
              </a:ext>
            </a:extLst>
          </p:cNvPr>
          <p:cNvSpPr txBox="1"/>
          <p:nvPr/>
        </p:nvSpPr>
        <p:spPr>
          <a:xfrm>
            <a:off x="5061559" y="6304127"/>
            <a:ext cx="2160725" cy="400110"/>
          </a:xfrm>
          <a:prstGeom prst="rect">
            <a:avLst/>
          </a:prstGeom>
          <a:noFill/>
        </p:spPr>
        <p:txBody>
          <a:bodyPr wrap="square" rtlCol="0">
            <a:spAutoFit/>
          </a:bodyPr>
          <a:lstStyle/>
          <a:p>
            <a:r>
              <a:rPr lang="pl-PL" sz="2000" b="1" dirty="0">
                <a:solidFill>
                  <a:schemeClr val="bg1"/>
                </a:solidFill>
                <a:latin typeface="+mj-lt"/>
              </a:rPr>
              <a:t>@PolskaChemia</a:t>
            </a:r>
          </a:p>
        </p:txBody>
      </p:sp>
      <p:pic>
        <p:nvPicPr>
          <p:cNvPr id="3" name="Obraz 2">
            <a:extLst>
              <a:ext uri="{FF2B5EF4-FFF2-40B4-BE49-F238E27FC236}">
                <a16:creationId xmlns:a16="http://schemas.microsoft.com/office/drawing/2014/main" id="{E1455D55-2CF4-4899-B1D5-023ED2CE08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4145" y="5690116"/>
            <a:ext cx="491665" cy="491665"/>
          </a:xfrm>
          <a:prstGeom prst="rect">
            <a:avLst/>
          </a:prstGeom>
        </p:spPr>
      </p:pic>
      <p:pic>
        <p:nvPicPr>
          <p:cNvPr id="5" name="Obraz 4">
            <a:extLst>
              <a:ext uri="{FF2B5EF4-FFF2-40B4-BE49-F238E27FC236}">
                <a16:creationId xmlns:a16="http://schemas.microsoft.com/office/drawing/2014/main" id="{F5C28B71-FC13-4682-8641-A2B088DC4F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6314" y="5685203"/>
            <a:ext cx="491665" cy="492306"/>
          </a:xfrm>
          <a:prstGeom prst="rect">
            <a:avLst/>
          </a:prstGeom>
        </p:spPr>
      </p:pic>
      <p:pic>
        <p:nvPicPr>
          <p:cNvPr id="7" name="Obraz 6">
            <a:extLst>
              <a:ext uri="{FF2B5EF4-FFF2-40B4-BE49-F238E27FC236}">
                <a16:creationId xmlns:a16="http://schemas.microsoft.com/office/drawing/2014/main" id="{D389181B-B26E-4E82-B0E2-FF70DB8057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7931" y="5685844"/>
            <a:ext cx="491665" cy="491665"/>
          </a:xfrm>
          <a:prstGeom prst="rect">
            <a:avLst/>
          </a:prstGeom>
        </p:spPr>
      </p:pic>
      <p:pic>
        <p:nvPicPr>
          <p:cNvPr id="10" name="Obraz 9" descr="Obraz zawierający tekst, clipart&#10;&#10;Opis wygenerowany automatycznie">
            <a:extLst>
              <a:ext uri="{FF2B5EF4-FFF2-40B4-BE49-F238E27FC236}">
                <a16:creationId xmlns:a16="http://schemas.microsoft.com/office/drawing/2014/main" id="{01618FF5-A4D2-42F6-B471-FCBDF4B471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6448" y="5685844"/>
            <a:ext cx="491665" cy="491665"/>
          </a:xfrm>
          <a:prstGeom prst="rect">
            <a:avLst/>
          </a:prstGeom>
        </p:spPr>
      </p:pic>
      <p:sp>
        <p:nvSpPr>
          <p:cNvPr id="6" name="Prostokąt 5">
            <a:extLst>
              <a:ext uri="{FF2B5EF4-FFF2-40B4-BE49-F238E27FC236}">
                <a16:creationId xmlns:a16="http://schemas.microsoft.com/office/drawing/2014/main" id="{526EEB62-4F5A-4C69-8E2B-6E72945D4248}"/>
              </a:ext>
            </a:extLst>
          </p:cNvPr>
          <p:cNvSpPr/>
          <p:nvPr/>
        </p:nvSpPr>
        <p:spPr>
          <a:xfrm>
            <a:off x="3409062" y="2546973"/>
            <a:ext cx="5373873" cy="176405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4" name="Obraz 3">
            <a:extLst>
              <a:ext uri="{FF2B5EF4-FFF2-40B4-BE49-F238E27FC236}">
                <a16:creationId xmlns:a16="http://schemas.microsoft.com/office/drawing/2014/main" id="{BFAA6AB9-1EFE-4597-9EB7-3B8E6C933E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09063" y="2546973"/>
            <a:ext cx="5373873" cy="1764053"/>
          </a:xfrm>
          <a:prstGeom prst="rect">
            <a:avLst/>
          </a:prstGeom>
        </p:spPr>
      </p:pic>
    </p:spTree>
    <p:extLst>
      <p:ext uri="{BB962C8B-B14F-4D97-AF65-F5344CB8AC3E}">
        <p14:creationId xmlns:p14="http://schemas.microsoft.com/office/powerpoint/2010/main" val="10151934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a 5">
            <a:extLst>
              <a:ext uri="{FF2B5EF4-FFF2-40B4-BE49-F238E27FC236}">
                <a16:creationId xmlns:a16="http://schemas.microsoft.com/office/drawing/2014/main" id="{6F1C8F8F-3EC6-CDD8-6778-97ED2947B110}"/>
              </a:ext>
            </a:extLst>
          </p:cNvPr>
          <p:cNvGrpSpPr/>
          <p:nvPr/>
        </p:nvGrpSpPr>
        <p:grpSpPr>
          <a:xfrm>
            <a:off x="4168515" y="2902406"/>
            <a:ext cx="3611451" cy="2752049"/>
            <a:chOff x="1082326" y="313615"/>
            <a:chExt cx="7523196" cy="5732932"/>
          </a:xfrm>
        </p:grpSpPr>
        <p:pic>
          <p:nvPicPr>
            <p:cNvPr id="12" name="object 2">
              <a:extLst>
                <a:ext uri="{FF2B5EF4-FFF2-40B4-BE49-F238E27FC236}">
                  <a16:creationId xmlns:a16="http://schemas.microsoft.com/office/drawing/2014/main" id="{839D7530-1590-284B-4A33-BC315A2AE767}"/>
                </a:ext>
              </a:extLst>
            </p:cNvPr>
            <p:cNvPicPr/>
            <p:nvPr/>
          </p:nvPicPr>
          <p:blipFill>
            <a:blip r:embed="rId2" cstate="print"/>
            <a:stretch>
              <a:fillRect/>
            </a:stretch>
          </p:blipFill>
          <p:spPr>
            <a:xfrm>
              <a:off x="1082326" y="313615"/>
              <a:ext cx="2209736" cy="5732932"/>
            </a:xfrm>
            <a:prstGeom prst="rect">
              <a:avLst/>
            </a:prstGeom>
          </p:spPr>
        </p:pic>
        <p:pic>
          <p:nvPicPr>
            <p:cNvPr id="15" name="object 3">
              <a:extLst>
                <a:ext uri="{FF2B5EF4-FFF2-40B4-BE49-F238E27FC236}">
                  <a16:creationId xmlns:a16="http://schemas.microsoft.com/office/drawing/2014/main" id="{432B1681-AF41-4EED-4DCF-6FB715775E25}"/>
                </a:ext>
              </a:extLst>
            </p:cNvPr>
            <p:cNvPicPr/>
            <p:nvPr/>
          </p:nvPicPr>
          <p:blipFill>
            <a:blip r:embed="rId3" cstate="print"/>
            <a:stretch>
              <a:fillRect/>
            </a:stretch>
          </p:blipFill>
          <p:spPr>
            <a:xfrm>
              <a:off x="3277516" y="313615"/>
              <a:ext cx="5328005" cy="5732932"/>
            </a:xfrm>
            <a:prstGeom prst="rect">
              <a:avLst/>
            </a:prstGeom>
          </p:spPr>
        </p:pic>
      </p:grpSp>
      <p:pic>
        <p:nvPicPr>
          <p:cNvPr id="24" name="object 13">
            <a:extLst>
              <a:ext uri="{FF2B5EF4-FFF2-40B4-BE49-F238E27FC236}">
                <a16:creationId xmlns:a16="http://schemas.microsoft.com/office/drawing/2014/main" id="{AC8FB75C-772C-00E2-EB2C-C7838F5C1B51}"/>
              </a:ext>
            </a:extLst>
          </p:cNvPr>
          <p:cNvPicPr/>
          <p:nvPr/>
        </p:nvPicPr>
        <p:blipFill>
          <a:blip r:embed="rId4" cstate="print"/>
          <a:stretch>
            <a:fillRect/>
          </a:stretch>
        </p:blipFill>
        <p:spPr>
          <a:xfrm>
            <a:off x="7790087" y="5747030"/>
            <a:ext cx="210101" cy="226933"/>
          </a:xfrm>
          <a:prstGeom prst="rect">
            <a:avLst/>
          </a:prstGeom>
        </p:spPr>
      </p:pic>
      <p:sp>
        <p:nvSpPr>
          <p:cNvPr id="26" name="object 18">
            <a:extLst>
              <a:ext uri="{FF2B5EF4-FFF2-40B4-BE49-F238E27FC236}">
                <a16:creationId xmlns:a16="http://schemas.microsoft.com/office/drawing/2014/main" id="{FCB4C0B1-451B-BD6D-2414-D706A0B549EC}"/>
              </a:ext>
            </a:extLst>
          </p:cNvPr>
          <p:cNvSpPr txBox="1">
            <a:spLocks noGrp="1"/>
          </p:cNvSpPr>
          <p:nvPr>
            <p:ph type="title"/>
          </p:nvPr>
        </p:nvSpPr>
        <p:spPr>
          <a:xfrm>
            <a:off x="8512369" y="777288"/>
            <a:ext cx="2852708" cy="507831"/>
          </a:xfrm>
          <a:prstGeom prst="rect">
            <a:avLst/>
          </a:prstGeom>
        </p:spPr>
        <p:txBody>
          <a:bodyPr vert="horz" wrap="square" lIns="0" tIns="15240" rIns="0" bIns="0" rtlCol="0">
            <a:spAutoFit/>
          </a:bodyPr>
          <a:lstStyle/>
          <a:p>
            <a:pPr marL="12700" algn="ctr">
              <a:lnSpc>
                <a:spcPct val="100000"/>
              </a:lnSpc>
              <a:spcBef>
                <a:spcPts val="120"/>
              </a:spcBef>
            </a:pPr>
            <a:r>
              <a:rPr lang="pl-PL" sz="3200" spc="-70" dirty="0">
                <a:solidFill>
                  <a:srgbClr val="1E3D88"/>
                </a:solidFill>
              </a:rPr>
              <a:t>Main </a:t>
            </a:r>
            <a:r>
              <a:rPr lang="pl-PL" sz="3200" spc="-70" dirty="0" err="1">
                <a:solidFill>
                  <a:srgbClr val="1E3D88"/>
                </a:solidFill>
              </a:rPr>
              <a:t>objectives</a:t>
            </a:r>
            <a:r>
              <a:rPr lang="pl-PL" sz="3200" spc="-70" dirty="0">
                <a:solidFill>
                  <a:srgbClr val="1E3D88"/>
                </a:solidFill>
              </a:rPr>
              <a:t>:</a:t>
            </a:r>
            <a:endParaRPr sz="3200" spc="-45" dirty="0">
              <a:solidFill>
                <a:srgbClr val="1E3D88"/>
              </a:solidFill>
            </a:endParaRPr>
          </a:p>
        </p:txBody>
      </p:sp>
      <p:sp>
        <p:nvSpPr>
          <p:cNvPr id="28" name="object 4">
            <a:extLst>
              <a:ext uri="{FF2B5EF4-FFF2-40B4-BE49-F238E27FC236}">
                <a16:creationId xmlns:a16="http://schemas.microsoft.com/office/drawing/2014/main" id="{0A117F2E-7854-BE54-2C88-A3F66A0C1211}"/>
              </a:ext>
            </a:extLst>
          </p:cNvPr>
          <p:cNvSpPr txBox="1"/>
          <p:nvPr/>
        </p:nvSpPr>
        <p:spPr>
          <a:xfrm>
            <a:off x="583169" y="953689"/>
            <a:ext cx="7417019" cy="1559401"/>
          </a:xfrm>
          <a:prstGeom prst="rect">
            <a:avLst/>
          </a:prstGeom>
        </p:spPr>
        <p:txBody>
          <a:bodyPr vert="horz" wrap="square" lIns="0" tIns="12700" rIns="0" bIns="0" rtlCol="0">
            <a:spAutoFit/>
          </a:bodyPr>
          <a:lstStyle/>
          <a:p>
            <a:pPr marL="12700" marR="146050">
              <a:lnSpc>
                <a:spcPct val="100000"/>
              </a:lnSpc>
              <a:spcBef>
                <a:spcPts val="100"/>
              </a:spcBef>
            </a:pPr>
            <a:r>
              <a:rPr lang="en-US" sz="1400" b="1" spc="-30" dirty="0">
                <a:cs typeface="Open Sans"/>
              </a:rPr>
              <a:t>The Polish Chamber of Chemical Industry (PIPC) </a:t>
            </a:r>
            <a:r>
              <a:rPr lang="en-US" sz="1400" spc="-30" dirty="0">
                <a:cs typeface="Open Sans"/>
              </a:rPr>
              <a:t>is an organization representing</a:t>
            </a:r>
          </a:p>
          <a:p>
            <a:pPr marL="12700" marR="146050">
              <a:lnSpc>
                <a:spcPct val="100000"/>
              </a:lnSpc>
              <a:spcBef>
                <a:spcPts val="100"/>
              </a:spcBef>
            </a:pPr>
            <a:r>
              <a:rPr lang="en-US" sz="1400" spc="-30" dirty="0">
                <a:cs typeface="Open Sans"/>
              </a:rPr>
              <a:t>the chemical industry before public administration bodies, both domestic and foreign, as well as international organizations. The Polish Chamber of Chemical Industry was established in 1988.</a:t>
            </a:r>
            <a:br>
              <a:rPr lang="pl-PL" sz="1400" spc="-30" dirty="0">
                <a:cs typeface="Open Sans"/>
              </a:rPr>
            </a:br>
            <a:endParaRPr lang="en-US" sz="1400" spc="-30" dirty="0">
              <a:cs typeface="Open Sans"/>
            </a:endParaRPr>
          </a:p>
          <a:p>
            <a:pPr marL="12700" marR="146050">
              <a:lnSpc>
                <a:spcPct val="100000"/>
              </a:lnSpc>
              <a:spcBef>
                <a:spcPts val="100"/>
              </a:spcBef>
            </a:pPr>
            <a:r>
              <a:rPr lang="en-US" sz="1400" spc="-30" dirty="0">
                <a:cs typeface="Open Sans"/>
              </a:rPr>
              <a:t>The Polish Chamber of Chemical Industry is a member of key business and scientific associations in Poland and as the only organization has the right to represent the</a:t>
            </a:r>
          </a:p>
          <a:p>
            <a:pPr marL="12700" marR="146050">
              <a:lnSpc>
                <a:spcPct val="100000"/>
              </a:lnSpc>
              <a:spcBef>
                <a:spcPts val="100"/>
              </a:spcBef>
            </a:pPr>
            <a:r>
              <a:rPr lang="en-US" sz="1400" spc="-30" dirty="0">
                <a:cs typeface="Open Sans"/>
              </a:rPr>
              <a:t>Polish chemical industry on the international arena.</a:t>
            </a:r>
          </a:p>
        </p:txBody>
      </p:sp>
      <p:sp>
        <p:nvSpPr>
          <p:cNvPr id="29" name="object 5">
            <a:extLst>
              <a:ext uri="{FF2B5EF4-FFF2-40B4-BE49-F238E27FC236}">
                <a16:creationId xmlns:a16="http://schemas.microsoft.com/office/drawing/2014/main" id="{6C10B759-3D55-ECCA-6E29-3ECFBEEBABDA}"/>
              </a:ext>
            </a:extLst>
          </p:cNvPr>
          <p:cNvSpPr txBox="1">
            <a:spLocks/>
          </p:cNvSpPr>
          <p:nvPr/>
        </p:nvSpPr>
        <p:spPr>
          <a:xfrm>
            <a:off x="582720" y="138650"/>
            <a:ext cx="4568679" cy="630942"/>
          </a:xfrm>
          <a:prstGeom prst="rect">
            <a:avLst/>
          </a:prstGeom>
        </p:spPr>
        <p:txBody>
          <a:bodyPr vert="horz" wrap="square" lIns="0" tIns="15240" rIns="0" bIns="0" rtlCol="0" anchor="b">
            <a:sp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nSpc>
                <a:spcPct val="100000"/>
              </a:lnSpc>
              <a:spcBef>
                <a:spcPts val="120"/>
              </a:spcBef>
            </a:pPr>
            <a:r>
              <a:rPr lang="pl-PL" sz="4000" b="1" dirty="0">
                <a:solidFill>
                  <a:srgbClr val="1E3D88"/>
                </a:solidFill>
              </a:rPr>
              <a:t>About PIPC</a:t>
            </a:r>
            <a:endParaRPr lang="pl-PL" sz="4000" b="1" spc="-55" dirty="0">
              <a:solidFill>
                <a:srgbClr val="1E3D88"/>
              </a:solidFill>
            </a:endParaRPr>
          </a:p>
        </p:txBody>
      </p:sp>
      <p:sp>
        <p:nvSpPr>
          <p:cNvPr id="34" name="object 4">
            <a:extLst>
              <a:ext uri="{FF2B5EF4-FFF2-40B4-BE49-F238E27FC236}">
                <a16:creationId xmlns:a16="http://schemas.microsoft.com/office/drawing/2014/main" id="{E941CB57-76C5-6BB1-45F1-1AF9A85B1868}"/>
              </a:ext>
            </a:extLst>
          </p:cNvPr>
          <p:cNvSpPr/>
          <p:nvPr/>
        </p:nvSpPr>
        <p:spPr>
          <a:xfrm>
            <a:off x="8467916" y="1546429"/>
            <a:ext cx="3140915" cy="4108026"/>
          </a:xfrm>
          <a:custGeom>
            <a:avLst/>
            <a:gdLst/>
            <a:ahLst/>
            <a:cxnLst/>
            <a:rect l="l" t="t" r="r" b="b"/>
            <a:pathLst>
              <a:path w="3135629" h="6190615">
                <a:moveTo>
                  <a:pt x="3135604" y="0"/>
                </a:moveTo>
                <a:lnTo>
                  <a:pt x="0" y="0"/>
                </a:lnTo>
                <a:lnTo>
                  <a:pt x="0" y="6190132"/>
                </a:lnTo>
                <a:lnTo>
                  <a:pt x="3135604" y="6190132"/>
                </a:lnTo>
                <a:lnTo>
                  <a:pt x="3135604" y="0"/>
                </a:lnTo>
                <a:close/>
              </a:path>
            </a:pathLst>
          </a:custGeom>
          <a:solidFill>
            <a:srgbClr val="1E3D88"/>
          </a:solidFill>
        </p:spPr>
        <p:txBody>
          <a:bodyPr wrap="square" lIns="0" tIns="0" rIns="0" bIns="0" rtlCol="0"/>
          <a:lstStyle/>
          <a:p>
            <a:endParaRPr/>
          </a:p>
        </p:txBody>
      </p:sp>
      <p:sp>
        <p:nvSpPr>
          <p:cNvPr id="35" name="object 6">
            <a:extLst>
              <a:ext uri="{FF2B5EF4-FFF2-40B4-BE49-F238E27FC236}">
                <a16:creationId xmlns:a16="http://schemas.microsoft.com/office/drawing/2014/main" id="{21020D58-A6E0-2774-F4EE-F08A91A388F4}"/>
              </a:ext>
            </a:extLst>
          </p:cNvPr>
          <p:cNvSpPr txBox="1"/>
          <p:nvPr/>
        </p:nvSpPr>
        <p:spPr>
          <a:xfrm>
            <a:off x="9104057" y="1747181"/>
            <a:ext cx="2504774" cy="995144"/>
          </a:xfrm>
          <a:prstGeom prst="rect">
            <a:avLst/>
          </a:prstGeom>
        </p:spPr>
        <p:txBody>
          <a:bodyPr vert="horz" wrap="square" lIns="0" tIns="12700" rIns="0" bIns="0" rtlCol="0">
            <a:spAutoFit/>
          </a:bodyPr>
          <a:lstStyle/>
          <a:p>
            <a:pPr marL="12700" marR="257175">
              <a:lnSpc>
                <a:spcPct val="100000"/>
              </a:lnSpc>
              <a:spcBef>
                <a:spcPts val="100"/>
              </a:spcBef>
            </a:pPr>
            <a:r>
              <a:rPr lang="en-US" sz="1050" b="1" dirty="0">
                <a:solidFill>
                  <a:srgbClr val="FFFFFF"/>
                </a:solidFill>
                <a:cs typeface="Open Sans"/>
              </a:rPr>
              <a:t>To influence the shape of economic and social legislation that supports the sustainable development of the chemical industry and takes into account the rights and interests</a:t>
            </a:r>
          </a:p>
          <a:p>
            <a:pPr marL="12700" marR="257175">
              <a:lnSpc>
                <a:spcPct val="100000"/>
              </a:lnSpc>
              <a:spcBef>
                <a:spcPts val="100"/>
              </a:spcBef>
            </a:pPr>
            <a:r>
              <a:rPr lang="en-US" sz="1050" b="1" dirty="0">
                <a:solidFill>
                  <a:srgbClr val="FFFFFF"/>
                </a:solidFill>
                <a:cs typeface="Open Sans"/>
              </a:rPr>
              <a:t>of its Members;</a:t>
            </a:r>
          </a:p>
        </p:txBody>
      </p:sp>
      <p:sp>
        <p:nvSpPr>
          <p:cNvPr id="36" name="object 15">
            <a:extLst>
              <a:ext uri="{FF2B5EF4-FFF2-40B4-BE49-F238E27FC236}">
                <a16:creationId xmlns:a16="http://schemas.microsoft.com/office/drawing/2014/main" id="{81D882BB-9292-B7FA-3003-7DFAA3A79FCC}"/>
              </a:ext>
            </a:extLst>
          </p:cNvPr>
          <p:cNvSpPr txBox="1"/>
          <p:nvPr/>
        </p:nvSpPr>
        <p:spPr>
          <a:xfrm>
            <a:off x="9104057" y="2926529"/>
            <a:ext cx="2337200" cy="1169551"/>
          </a:xfrm>
          <a:prstGeom prst="rect">
            <a:avLst/>
          </a:prstGeom>
        </p:spPr>
        <p:txBody>
          <a:bodyPr vert="horz" wrap="square" lIns="0" tIns="12700" rIns="0" bIns="0" rtlCol="0">
            <a:spAutoFit/>
          </a:bodyPr>
          <a:lstStyle/>
          <a:p>
            <a:pPr marL="12700" marR="5080">
              <a:lnSpc>
                <a:spcPct val="100000"/>
              </a:lnSpc>
              <a:spcBef>
                <a:spcPts val="100"/>
              </a:spcBef>
            </a:pPr>
            <a:r>
              <a:rPr lang="en-US" sz="1050" b="1" dirty="0">
                <a:solidFill>
                  <a:srgbClr val="FFFFFF"/>
                </a:solidFill>
                <a:cs typeface="Open Sans"/>
              </a:rPr>
              <a:t>To protect the rights and represent the interests of its Members</a:t>
            </a:r>
          </a:p>
          <a:p>
            <a:pPr marL="12700" marR="5080">
              <a:lnSpc>
                <a:spcPct val="100000"/>
              </a:lnSpc>
              <a:spcBef>
                <a:spcPts val="100"/>
              </a:spcBef>
            </a:pPr>
            <a:r>
              <a:rPr lang="en-US" sz="1050" b="1" dirty="0">
                <a:solidFill>
                  <a:srgbClr val="FFFFFF"/>
                </a:solidFill>
                <a:cs typeface="Open Sans"/>
              </a:rPr>
              <a:t>in relation to state authorities and administration bodies, local government bodies and other authorities, trade unions</a:t>
            </a:r>
          </a:p>
          <a:p>
            <a:pPr marL="12700" marR="5080">
              <a:lnSpc>
                <a:spcPct val="100000"/>
              </a:lnSpc>
              <a:spcBef>
                <a:spcPts val="100"/>
              </a:spcBef>
            </a:pPr>
            <a:r>
              <a:rPr lang="en-US" sz="1050" b="1" dirty="0">
                <a:solidFill>
                  <a:srgbClr val="FFFFFF"/>
                </a:solidFill>
                <a:cs typeface="Open Sans"/>
              </a:rPr>
              <a:t>of employees;</a:t>
            </a:r>
          </a:p>
        </p:txBody>
      </p:sp>
      <p:sp>
        <p:nvSpPr>
          <p:cNvPr id="37" name="object 16">
            <a:extLst>
              <a:ext uri="{FF2B5EF4-FFF2-40B4-BE49-F238E27FC236}">
                <a16:creationId xmlns:a16="http://schemas.microsoft.com/office/drawing/2014/main" id="{3E7B7454-6834-B63B-D1E8-7FB7641BCD5A}"/>
              </a:ext>
            </a:extLst>
          </p:cNvPr>
          <p:cNvSpPr txBox="1"/>
          <p:nvPr/>
        </p:nvSpPr>
        <p:spPr>
          <a:xfrm>
            <a:off x="9104056" y="4318523"/>
            <a:ext cx="2337201" cy="497572"/>
          </a:xfrm>
          <a:prstGeom prst="rect">
            <a:avLst/>
          </a:prstGeom>
        </p:spPr>
        <p:txBody>
          <a:bodyPr vert="horz" wrap="square" lIns="0" tIns="12700" rIns="0" bIns="0" rtlCol="0">
            <a:spAutoFit/>
          </a:bodyPr>
          <a:lstStyle/>
          <a:p>
            <a:pPr marL="12700" marR="5080">
              <a:lnSpc>
                <a:spcPct val="100000"/>
              </a:lnSpc>
              <a:spcBef>
                <a:spcPts val="100"/>
              </a:spcBef>
            </a:pPr>
            <a:r>
              <a:rPr lang="en-US" sz="1050" b="1" spc="-10" dirty="0">
                <a:solidFill>
                  <a:srgbClr val="FFFFFF"/>
                </a:solidFill>
                <a:cs typeface="Open Sans"/>
              </a:rPr>
              <a:t>To represent the economic and social interests of the Members at the national and international level;</a:t>
            </a:r>
          </a:p>
        </p:txBody>
      </p:sp>
      <p:sp>
        <p:nvSpPr>
          <p:cNvPr id="38" name="object 17">
            <a:extLst>
              <a:ext uri="{FF2B5EF4-FFF2-40B4-BE49-F238E27FC236}">
                <a16:creationId xmlns:a16="http://schemas.microsoft.com/office/drawing/2014/main" id="{D0AF7160-0AB0-0DF4-8CC6-FF3DEE34F4A3}"/>
              </a:ext>
            </a:extLst>
          </p:cNvPr>
          <p:cNvSpPr txBox="1"/>
          <p:nvPr/>
        </p:nvSpPr>
        <p:spPr>
          <a:xfrm>
            <a:off x="9104057" y="5038538"/>
            <a:ext cx="2320984" cy="497572"/>
          </a:xfrm>
          <a:prstGeom prst="rect">
            <a:avLst/>
          </a:prstGeom>
        </p:spPr>
        <p:txBody>
          <a:bodyPr vert="horz" wrap="square" lIns="0" tIns="12700" rIns="0" bIns="0" rtlCol="0">
            <a:spAutoFit/>
          </a:bodyPr>
          <a:lstStyle/>
          <a:p>
            <a:pPr marL="12700" marR="5080">
              <a:lnSpc>
                <a:spcPct val="100000"/>
              </a:lnSpc>
              <a:spcBef>
                <a:spcPts val="100"/>
              </a:spcBef>
            </a:pPr>
            <a:r>
              <a:rPr lang="en-US" sz="1050" b="1" dirty="0">
                <a:solidFill>
                  <a:srgbClr val="FFFFFF"/>
                </a:solidFill>
                <a:cs typeface="Open Sans"/>
              </a:rPr>
              <a:t>To support activities for the development of the chemical industry;</a:t>
            </a:r>
          </a:p>
        </p:txBody>
      </p:sp>
      <p:sp>
        <p:nvSpPr>
          <p:cNvPr id="43" name="object 4">
            <a:extLst>
              <a:ext uri="{FF2B5EF4-FFF2-40B4-BE49-F238E27FC236}">
                <a16:creationId xmlns:a16="http://schemas.microsoft.com/office/drawing/2014/main" id="{4F78C3E9-D018-F3EE-9A7F-063FA423003A}"/>
              </a:ext>
            </a:extLst>
          </p:cNvPr>
          <p:cNvSpPr txBox="1"/>
          <p:nvPr/>
        </p:nvSpPr>
        <p:spPr>
          <a:xfrm>
            <a:off x="582720" y="2621566"/>
            <a:ext cx="3320175" cy="3313728"/>
          </a:xfrm>
          <a:prstGeom prst="rect">
            <a:avLst/>
          </a:prstGeom>
        </p:spPr>
        <p:txBody>
          <a:bodyPr vert="horz" wrap="square" lIns="0" tIns="12700" rIns="0" bIns="0" rtlCol="0">
            <a:spAutoFit/>
          </a:bodyPr>
          <a:lstStyle/>
          <a:p>
            <a:pPr marL="12700">
              <a:lnSpc>
                <a:spcPct val="100000"/>
              </a:lnSpc>
              <a:spcBef>
                <a:spcPts val="1080"/>
              </a:spcBef>
            </a:pPr>
            <a:r>
              <a:rPr lang="en-US" sz="1200" b="1" dirty="0">
                <a:cs typeface="Open Sans"/>
              </a:rPr>
              <a:t>The Members of the Polish Chamber of Chemical Industry include, among others</a:t>
            </a:r>
            <a:r>
              <a:rPr lang="pl-PL" sz="1200" b="1" dirty="0">
                <a:cs typeface="Open Sans"/>
              </a:rPr>
              <a:t>:</a:t>
            </a:r>
          </a:p>
          <a:p>
            <a:pPr marL="184150" indent="-171450">
              <a:lnSpc>
                <a:spcPct val="100000"/>
              </a:lnSpc>
              <a:spcBef>
                <a:spcPts val="1080"/>
              </a:spcBef>
              <a:buFont typeface="Arial" panose="020B0604020202020204" pitchFamily="34" charset="0"/>
              <a:buChar char="•"/>
            </a:pPr>
            <a:r>
              <a:rPr lang="en-US" sz="1200" dirty="0">
                <a:cs typeface="Open Sans"/>
              </a:rPr>
              <a:t>the largest manufacturers of chemicals;</a:t>
            </a:r>
          </a:p>
          <a:p>
            <a:pPr marL="184150" indent="-171450">
              <a:lnSpc>
                <a:spcPct val="100000"/>
              </a:lnSpc>
              <a:spcBef>
                <a:spcPts val="1080"/>
              </a:spcBef>
              <a:buFont typeface="Arial" panose="020B0604020202020204" pitchFamily="34" charset="0"/>
              <a:buChar char="•"/>
            </a:pPr>
            <a:r>
              <a:rPr lang="en-US" sz="1200" dirty="0">
                <a:cs typeface="Open Sans"/>
              </a:rPr>
              <a:t>refining and petrochemical</a:t>
            </a:r>
            <a:r>
              <a:rPr lang="pl-PL" sz="1200" dirty="0">
                <a:cs typeface="Open Sans"/>
              </a:rPr>
              <a:t> </a:t>
            </a:r>
            <a:r>
              <a:rPr lang="en-US" sz="1200" dirty="0">
                <a:cs typeface="Open Sans"/>
              </a:rPr>
              <a:t>companies;</a:t>
            </a:r>
          </a:p>
          <a:p>
            <a:pPr marL="184150" indent="-171450">
              <a:lnSpc>
                <a:spcPct val="100000"/>
              </a:lnSpc>
              <a:spcBef>
                <a:spcPts val="1080"/>
              </a:spcBef>
              <a:buFont typeface="Arial" panose="020B0604020202020204" pitchFamily="34" charset="0"/>
              <a:buChar char="•"/>
            </a:pPr>
            <a:r>
              <a:rPr lang="en-US" sz="1200" dirty="0">
                <a:cs typeface="Open Sans"/>
              </a:rPr>
              <a:t>transport and distribution companies;</a:t>
            </a:r>
          </a:p>
          <a:p>
            <a:pPr marL="184150" indent="-171450">
              <a:lnSpc>
                <a:spcPct val="100000"/>
              </a:lnSpc>
              <a:spcBef>
                <a:spcPts val="1080"/>
              </a:spcBef>
              <a:buFont typeface="Arial" panose="020B0604020202020204" pitchFamily="34" charset="0"/>
              <a:buChar char="•"/>
            </a:pPr>
            <a:r>
              <a:rPr lang="en-US" sz="1200" dirty="0">
                <a:cs typeface="Open Sans"/>
              </a:rPr>
              <a:t>branches of foreign companies;</a:t>
            </a:r>
          </a:p>
          <a:p>
            <a:pPr marL="184150" indent="-171450">
              <a:lnSpc>
                <a:spcPct val="100000"/>
              </a:lnSpc>
              <a:spcBef>
                <a:spcPts val="1080"/>
              </a:spcBef>
              <a:buFont typeface="Arial" panose="020B0604020202020204" pitchFamily="34" charset="0"/>
              <a:buChar char="•"/>
            </a:pPr>
            <a:r>
              <a:rPr lang="en-US" sz="1200" dirty="0">
                <a:cs typeface="Open Sans"/>
              </a:rPr>
              <a:t>design studios and technology companies;</a:t>
            </a:r>
          </a:p>
          <a:p>
            <a:pPr marL="184150" indent="-171450">
              <a:lnSpc>
                <a:spcPct val="100000"/>
              </a:lnSpc>
              <a:spcBef>
                <a:spcPts val="1080"/>
              </a:spcBef>
              <a:buFont typeface="Arial" panose="020B0604020202020204" pitchFamily="34" charset="0"/>
              <a:buChar char="•"/>
            </a:pPr>
            <a:r>
              <a:rPr lang="en-US" sz="1200" dirty="0">
                <a:cs typeface="Open Sans"/>
              </a:rPr>
              <a:t>consulting companies;</a:t>
            </a:r>
          </a:p>
          <a:p>
            <a:pPr marL="184150" indent="-171450">
              <a:lnSpc>
                <a:spcPct val="100000"/>
              </a:lnSpc>
              <a:spcBef>
                <a:spcPts val="1080"/>
              </a:spcBef>
              <a:buFont typeface="Arial" panose="020B0604020202020204" pitchFamily="34" charset="0"/>
              <a:buChar char="•"/>
            </a:pPr>
            <a:r>
              <a:rPr lang="en-US" sz="1200" dirty="0">
                <a:cs typeface="Open Sans"/>
              </a:rPr>
              <a:t>scientific and research institutes;</a:t>
            </a:r>
          </a:p>
          <a:p>
            <a:pPr marL="184150" indent="-171450">
              <a:lnSpc>
                <a:spcPct val="100000"/>
              </a:lnSpc>
              <a:spcBef>
                <a:spcPts val="1080"/>
              </a:spcBef>
              <a:buFont typeface="Arial" panose="020B0604020202020204" pitchFamily="34" charset="0"/>
              <a:buChar char="•"/>
            </a:pPr>
            <a:r>
              <a:rPr lang="en-US" sz="1200" dirty="0">
                <a:cs typeface="Open Sans"/>
              </a:rPr>
              <a:t>law firms;</a:t>
            </a:r>
          </a:p>
          <a:p>
            <a:pPr marL="184150" indent="-171450">
              <a:lnSpc>
                <a:spcPct val="100000"/>
              </a:lnSpc>
              <a:spcBef>
                <a:spcPts val="1080"/>
              </a:spcBef>
              <a:buFont typeface="Arial" panose="020B0604020202020204" pitchFamily="34" charset="0"/>
              <a:buChar char="•"/>
            </a:pPr>
            <a:r>
              <a:rPr lang="en-US" sz="1200" dirty="0">
                <a:cs typeface="Open Sans"/>
              </a:rPr>
              <a:t>suppliers of apparatus and equipment;</a:t>
            </a:r>
          </a:p>
        </p:txBody>
      </p:sp>
      <p:grpSp>
        <p:nvGrpSpPr>
          <p:cNvPr id="5" name="Grupa 4">
            <a:extLst>
              <a:ext uri="{FF2B5EF4-FFF2-40B4-BE49-F238E27FC236}">
                <a16:creationId xmlns:a16="http://schemas.microsoft.com/office/drawing/2014/main" id="{8F4D5E8C-E07B-69B6-335D-560FB329C054}"/>
              </a:ext>
            </a:extLst>
          </p:cNvPr>
          <p:cNvGrpSpPr/>
          <p:nvPr/>
        </p:nvGrpSpPr>
        <p:grpSpPr>
          <a:xfrm>
            <a:off x="8716891" y="2117542"/>
            <a:ext cx="272699" cy="254421"/>
            <a:chOff x="8597494" y="2506220"/>
            <a:chExt cx="272699" cy="254421"/>
          </a:xfrm>
        </p:grpSpPr>
        <p:pic>
          <p:nvPicPr>
            <p:cNvPr id="3" name="Grafika 2" descr="Znacznik wyboru z wypełnieniem pełnym">
              <a:extLst>
                <a:ext uri="{FF2B5EF4-FFF2-40B4-BE49-F238E27FC236}">
                  <a16:creationId xmlns:a16="http://schemas.microsoft.com/office/drawing/2014/main" id="{13DB4D73-401A-8FCD-2468-4CB21A338EC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615772" y="2506220"/>
              <a:ext cx="254421" cy="254421"/>
            </a:xfrm>
            <a:prstGeom prst="rect">
              <a:avLst/>
            </a:prstGeom>
          </p:spPr>
        </p:pic>
        <p:sp>
          <p:nvSpPr>
            <p:cNvPr id="4" name="Schemat blokowy: łącznik 3">
              <a:extLst>
                <a:ext uri="{FF2B5EF4-FFF2-40B4-BE49-F238E27FC236}">
                  <a16:creationId xmlns:a16="http://schemas.microsoft.com/office/drawing/2014/main" id="{59BBD5CC-BCB9-61B4-E332-44B0EA32B63A}"/>
                </a:ext>
              </a:extLst>
            </p:cNvPr>
            <p:cNvSpPr/>
            <p:nvPr/>
          </p:nvSpPr>
          <p:spPr>
            <a:xfrm>
              <a:off x="8597494" y="2543665"/>
              <a:ext cx="216976" cy="216976"/>
            </a:xfrm>
            <a:prstGeom prst="flowChartConnector">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27" name="Grupa 26">
            <a:extLst>
              <a:ext uri="{FF2B5EF4-FFF2-40B4-BE49-F238E27FC236}">
                <a16:creationId xmlns:a16="http://schemas.microsoft.com/office/drawing/2014/main" id="{9B336768-1443-BB48-88AF-3176DCABAD1D}"/>
              </a:ext>
            </a:extLst>
          </p:cNvPr>
          <p:cNvGrpSpPr/>
          <p:nvPr/>
        </p:nvGrpSpPr>
        <p:grpSpPr>
          <a:xfrm>
            <a:off x="8716891" y="3380191"/>
            <a:ext cx="272699" cy="254421"/>
            <a:chOff x="8597494" y="2506220"/>
            <a:chExt cx="272699" cy="254421"/>
          </a:xfrm>
        </p:grpSpPr>
        <p:pic>
          <p:nvPicPr>
            <p:cNvPr id="33" name="Grafika 32" descr="Znacznik wyboru z wypełnieniem pełnym">
              <a:extLst>
                <a:ext uri="{FF2B5EF4-FFF2-40B4-BE49-F238E27FC236}">
                  <a16:creationId xmlns:a16="http://schemas.microsoft.com/office/drawing/2014/main" id="{A0AFE15F-397F-4514-7BD9-B27761EB88D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615772" y="2506220"/>
              <a:ext cx="254421" cy="254421"/>
            </a:xfrm>
            <a:prstGeom prst="rect">
              <a:avLst/>
            </a:prstGeom>
          </p:spPr>
        </p:pic>
        <p:sp>
          <p:nvSpPr>
            <p:cNvPr id="44" name="Schemat blokowy: łącznik 43">
              <a:extLst>
                <a:ext uri="{FF2B5EF4-FFF2-40B4-BE49-F238E27FC236}">
                  <a16:creationId xmlns:a16="http://schemas.microsoft.com/office/drawing/2014/main" id="{E2BFDD83-ED18-F9D3-BA8F-05835D869639}"/>
                </a:ext>
              </a:extLst>
            </p:cNvPr>
            <p:cNvSpPr/>
            <p:nvPr/>
          </p:nvSpPr>
          <p:spPr>
            <a:xfrm>
              <a:off x="8597494" y="2543665"/>
              <a:ext cx="216976" cy="216976"/>
            </a:xfrm>
            <a:prstGeom prst="flowChartConnector">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45" name="Grupa 44">
            <a:extLst>
              <a:ext uri="{FF2B5EF4-FFF2-40B4-BE49-F238E27FC236}">
                <a16:creationId xmlns:a16="http://schemas.microsoft.com/office/drawing/2014/main" id="{78C5DE7D-6FD1-EC3D-D39E-78EAB4B9A04F}"/>
              </a:ext>
            </a:extLst>
          </p:cNvPr>
          <p:cNvGrpSpPr/>
          <p:nvPr/>
        </p:nvGrpSpPr>
        <p:grpSpPr>
          <a:xfrm>
            <a:off x="8716891" y="4440098"/>
            <a:ext cx="272699" cy="254421"/>
            <a:chOff x="8597494" y="2506220"/>
            <a:chExt cx="272699" cy="254421"/>
          </a:xfrm>
        </p:grpSpPr>
        <p:pic>
          <p:nvPicPr>
            <p:cNvPr id="46" name="Grafika 45" descr="Znacznik wyboru z wypełnieniem pełnym">
              <a:extLst>
                <a:ext uri="{FF2B5EF4-FFF2-40B4-BE49-F238E27FC236}">
                  <a16:creationId xmlns:a16="http://schemas.microsoft.com/office/drawing/2014/main" id="{52E6C673-D4F3-5FF6-42A3-EC49CA1CF59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615772" y="2506220"/>
              <a:ext cx="254421" cy="254421"/>
            </a:xfrm>
            <a:prstGeom prst="rect">
              <a:avLst/>
            </a:prstGeom>
          </p:spPr>
        </p:pic>
        <p:sp>
          <p:nvSpPr>
            <p:cNvPr id="47" name="Schemat blokowy: łącznik 46">
              <a:extLst>
                <a:ext uri="{FF2B5EF4-FFF2-40B4-BE49-F238E27FC236}">
                  <a16:creationId xmlns:a16="http://schemas.microsoft.com/office/drawing/2014/main" id="{7D6FC1A2-3906-9167-291A-630FA551C820}"/>
                </a:ext>
              </a:extLst>
            </p:cNvPr>
            <p:cNvSpPr/>
            <p:nvPr/>
          </p:nvSpPr>
          <p:spPr>
            <a:xfrm>
              <a:off x="8597494" y="2543665"/>
              <a:ext cx="216976" cy="216976"/>
            </a:xfrm>
            <a:prstGeom prst="flowChartConnector">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48" name="Grupa 47">
            <a:extLst>
              <a:ext uri="{FF2B5EF4-FFF2-40B4-BE49-F238E27FC236}">
                <a16:creationId xmlns:a16="http://schemas.microsoft.com/office/drawing/2014/main" id="{A95C56F8-7AB2-3C93-6EE0-CE259BE41313}"/>
              </a:ext>
            </a:extLst>
          </p:cNvPr>
          <p:cNvGrpSpPr/>
          <p:nvPr/>
        </p:nvGrpSpPr>
        <p:grpSpPr>
          <a:xfrm>
            <a:off x="8726029" y="5160113"/>
            <a:ext cx="272699" cy="254421"/>
            <a:chOff x="8597494" y="2506220"/>
            <a:chExt cx="272699" cy="254421"/>
          </a:xfrm>
        </p:grpSpPr>
        <p:pic>
          <p:nvPicPr>
            <p:cNvPr id="49" name="Grafika 48" descr="Znacznik wyboru z wypełnieniem pełnym">
              <a:extLst>
                <a:ext uri="{FF2B5EF4-FFF2-40B4-BE49-F238E27FC236}">
                  <a16:creationId xmlns:a16="http://schemas.microsoft.com/office/drawing/2014/main" id="{92007389-65D9-9482-01FD-4A5BAA813FA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615772" y="2506220"/>
              <a:ext cx="254421" cy="254421"/>
            </a:xfrm>
            <a:prstGeom prst="rect">
              <a:avLst/>
            </a:prstGeom>
          </p:spPr>
        </p:pic>
        <p:sp>
          <p:nvSpPr>
            <p:cNvPr id="50" name="Schemat blokowy: łącznik 49">
              <a:extLst>
                <a:ext uri="{FF2B5EF4-FFF2-40B4-BE49-F238E27FC236}">
                  <a16:creationId xmlns:a16="http://schemas.microsoft.com/office/drawing/2014/main" id="{29E2D89B-BA8F-5E8D-A406-0366FD7FCF4E}"/>
                </a:ext>
              </a:extLst>
            </p:cNvPr>
            <p:cNvSpPr/>
            <p:nvPr/>
          </p:nvSpPr>
          <p:spPr>
            <a:xfrm>
              <a:off x="8597494" y="2543665"/>
              <a:ext cx="216976" cy="216976"/>
            </a:xfrm>
            <a:prstGeom prst="flowChartConnector">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Tree>
    <p:extLst>
      <p:ext uri="{BB962C8B-B14F-4D97-AF65-F5344CB8AC3E}">
        <p14:creationId xmlns:p14="http://schemas.microsoft.com/office/powerpoint/2010/main" val="23458214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
            <a:extLst>
              <a:ext uri="{FF2B5EF4-FFF2-40B4-BE49-F238E27FC236}">
                <a16:creationId xmlns:a16="http://schemas.microsoft.com/office/drawing/2014/main" id="{EDDB8D13-1642-539A-DA3E-2EDD63FD3469}"/>
              </a:ext>
            </a:extLst>
          </p:cNvPr>
          <p:cNvSpPr/>
          <p:nvPr/>
        </p:nvSpPr>
        <p:spPr>
          <a:xfrm>
            <a:off x="956386" y="3431786"/>
            <a:ext cx="1544441" cy="1579815"/>
          </a:xfrm>
          <a:custGeom>
            <a:avLst/>
            <a:gdLst/>
            <a:ahLst/>
            <a:cxnLst/>
            <a:rect l="l" t="t" r="r" b="b"/>
            <a:pathLst>
              <a:path w="1303020" h="1332864">
                <a:moveTo>
                  <a:pt x="1302804" y="0"/>
                </a:moveTo>
                <a:lnTo>
                  <a:pt x="0" y="0"/>
                </a:lnTo>
                <a:lnTo>
                  <a:pt x="0" y="1332484"/>
                </a:lnTo>
                <a:lnTo>
                  <a:pt x="1302804" y="1332484"/>
                </a:lnTo>
                <a:lnTo>
                  <a:pt x="1302804" y="0"/>
                </a:lnTo>
                <a:close/>
              </a:path>
            </a:pathLst>
          </a:custGeom>
          <a:solidFill>
            <a:srgbClr val="1E3D85"/>
          </a:solidFill>
        </p:spPr>
        <p:txBody>
          <a:bodyPr wrap="square" lIns="0" tIns="0" rIns="0" bIns="0" rtlCol="0"/>
          <a:lstStyle/>
          <a:p>
            <a:endParaRPr/>
          </a:p>
        </p:txBody>
      </p:sp>
      <p:sp>
        <p:nvSpPr>
          <p:cNvPr id="5" name="object 4">
            <a:extLst>
              <a:ext uri="{FF2B5EF4-FFF2-40B4-BE49-F238E27FC236}">
                <a16:creationId xmlns:a16="http://schemas.microsoft.com/office/drawing/2014/main" id="{C58EC380-DD6D-6880-6856-93235000CBAC}"/>
              </a:ext>
            </a:extLst>
          </p:cNvPr>
          <p:cNvSpPr/>
          <p:nvPr/>
        </p:nvSpPr>
        <p:spPr>
          <a:xfrm>
            <a:off x="2617367" y="1731967"/>
            <a:ext cx="1544441" cy="1579815"/>
          </a:xfrm>
          <a:custGeom>
            <a:avLst/>
            <a:gdLst/>
            <a:ahLst/>
            <a:cxnLst/>
            <a:rect l="l" t="t" r="r" b="b"/>
            <a:pathLst>
              <a:path w="1303020" h="1332864">
                <a:moveTo>
                  <a:pt x="1302804" y="0"/>
                </a:moveTo>
                <a:lnTo>
                  <a:pt x="0" y="0"/>
                </a:lnTo>
                <a:lnTo>
                  <a:pt x="0" y="1332483"/>
                </a:lnTo>
                <a:lnTo>
                  <a:pt x="1302804" y="1332483"/>
                </a:lnTo>
                <a:lnTo>
                  <a:pt x="1302804" y="0"/>
                </a:lnTo>
                <a:close/>
              </a:path>
            </a:pathLst>
          </a:custGeom>
          <a:solidFill>
            <a:srgbClr val="1E3D88"/>
          </a:solidFill>
        </p:spPr>
        <p:txBody>
          <a:bodyPr wrap="square" lIns="0" tIns="0" rIns="0" bIns="0" rtlCol="0"/>
          <a:lstStyle/>
          <a:p>
            <a:endParaRPr/>
          </a:p>
        </p:txBody>
      </p:sp>
      <p:sp>
        <p:nvSpPr>
          <p:cNvPr id="6" name="object 5">
            <a:extLst>
              <a:ext uri="{FF2B5EF4-FFF2-40B4-BE49-F238E27FC236}">
                <a16:creationId xmlns:a16="http://schemas.microsoft.com/office/drawing/2014/main" id="{3E732409-AB39-7B8D-835B-C39CA31ED414}"/>
              </a:ext>
            </a:extLst>
          </p:cNvPr>
          <p:cNvSpPr txBox="1"/>
          <p:nvPr/>
        </p:nvSpPr>
        <p:spPr>
          <a:xfrm>
            <a:off x="969934" y="2809688"/>
            <a:ext cx="1530893" cy="474489"/>
          </a:xfrm>
          <a:prstGeom prst="rect">
            <a:avLst/>
          </a:prstGeom>
          <a:noFill/>
          <a:ln w="10629">
            <a:noFill/>
          </a:ln>
        </p:spPr>
        <p:txBody>
          <a:bodyPr vert="horz" wrap="square" lIns="0" tIns="0" rIns="0" bIns="0" rtlCol="0">
            <a:spAutoFit/>
          </a:bodyPr>
          <a:lstStyle/>
          <a:p>
            <a:pPr marL="5714" algn="ctr"/>
            <a:r>
              <a:rPr sz="1000" b="1" spc="-10" dirty="0">
                <a:solidFill>
                  <a:srgbClr val="1C3F85"/>
                </a:solidFill>
                <a:latin typeface="Open Sans"/>
                <a:cs typeface="Open Sans"/>
              </a:rPr>
              <a:t>Cooperation</a:t>
            </a:r>
            <a:endParaRPr sz="1000" dirty="0">
              <a:latin typeface="Open Sans"/>
              <a:cs typeface="Open Sans"/>
            </a:endParaRPr>
          </a:p>
          <a:p>
            <a:pPr marL="6349" algn="ctr"/>
            <a:r>
              <a:rPr sz="1000" b="1" spc="-30" dirty="0">
                <a:solidFill>
                  <a:srgbClr val="1C3F85"/>
                </a:solidFill>
                <a:latin typeface="Open Sans"/>
                <a:cs typeface="Open Sans"/>
              </a:rPr>
              <a:t>with</a:t>
            </a:r>
            <a:r>
              <a:rPr sz="1000" b="1" spc="-35" dirty="0">
                <a:solidFill>
                  <a:srgbClr val="1C3F85"/>
                </a:solidFill>
                <a:latin typeface="Open Sans"/>
                <a:cs typeface="Open Sans"/>
              </a:rPr>
              <a:t> </a:t>
            </a:r>
            <a:r>
              <a:rPr sz="1000" b="1" spc="-25" dirty="0">
                <a:solidFill>
                  <a:srgbClr val="1C3F85"/>
                </a:solidFill>
                <a:latin typeface="Open Sans"/>
                <a:cs typeface="Open Sans"/>
              </a:rPr>
              <a:t>the</a:t>
            </a:r>
            <a:r>
              <a:rPr sz="1000" b="1" spc="-30" dirty="0">
                <a:solidFill>
                  <a:srgbClr val="1C3F85"/>
                </a:solidFill>
                <a:latin typeface="Open Sans"/>
                <a:cs typeface="Open Sans"/>
              </a:rPr>
              <a:t> </a:t>
            </a:r>
            <a:r>
              <a:rPr sz="1000" b="1" spc="-10" dirty="0">
                <a:solidFill>
                  <a:srgbClr val="1C3F85"/>
                </a:solidFill>
                <a:latin typeface="Open Sans"/>
                <a:cs typeface="Open Sans"/>
              </a:rPr>
              <a:t>administration</a:t>
            </a:r>
            <a:endParaRPr sz="1000" dirty="0">
              <a:latin typeface="Open Sans"/>
              <a:cs typeface="Open Sans"/>
            </a:endParaRPr>
          </a:p>
          <a:p>
            <a:pPr marL="6349" algn="ctr">
              <a:spcBef>
                <a:spcPts val="60"/>
              </a:spcBef>
            </a:pPr>
            <a:r>
              <a:rPr sz="1000" b="1" spc="-20" dirty="0">
                <a:solidFill>
                  <a:srgbClr val="1C3F85"/>
                </a:solidFill>
                <a:latin typeface="Open Sans"/>
                <a:cs typeface="Open Sans"/>
              </a:rPr>
              <a:t>of</a:t>
            </a:r>
            <a:r>
              <a:rPr sz="1000" b="1" spc="-45" dirty="0">
                <a:solidFill>
                  <a:srgbClr val="1C3F85"/>
                </a:solidFill>
                <a:latin typeface="Open Sans"/>
                <a:cs typeface="Open Sans"/>
              </a:rPr>
              <a:t> </a:t>
            </a:r>
            <a:r>
              <a:rPr sz="1000" b="1" spc="-25" dirty="0">
                <a:solidFill>
                  <a:srgbClr val="1C3F85"/>
                </a:solidFill>
                <a:latin typeface="Open Sans"/>
                <a:cs typeface="Open Sans"/>
              </a:rPr>
              <a:t>Poland</a:t>
            </a:r>
            <a:r>
              <a:rPr sz="1000" b="1" spc="-45" dirty="0">
                <a:solidFill>
                  <a:srgbClr val="1C3F85"/>
                </a:solidFill>
                <a:latin typeface="Open Sans"/>
                <a:cs typeface="Open Sans"/>
              </a:rPr>
              <a:t> </a:t>
            </a:r>
            <a:r>
              <a:rPr sz="1000" b="1" spc="-25" dirty="0">
                <a:solidFill>
                  <a:srgbClr val="1C3F85"/>
                </a:solidFill>
                <a:latin typeface="Open Sans"/>
                <a:cs typeface="Open Sans"/>
              </a:rPr>
              <a:t>and</a:t>
            </a:r>
            <a:r>
              <a:rPr sz="1000" b="1" spc="-45" dirty="0">
                <a:solidFill>
                  <a:srgbClr val="1C3F85"/>
                </a:solidFill>
                <a:latin typeface="Open Sans"/>
                <a:cs typeface="Open Sans"/>
              </a:rPr>
              <a:t> </a:t>
            </a:r>
            <a:r>
              <a:rPr sz="1000" b="1" spc="-25" dirty="0">
                <a:solidFill>
                  <a:srgbClr val="1C3F85"/>
                </a:solidFill>
                <a:latin typeface="Open Sans"/>
                <a:cs typeface="Open Sans"/>
              </a:rPr>
              <a:t>the</a:t>
            </a:r>
            <a:r>
              <a:rPr sz="1000" b="1" spc="-45" dirty="0">
                <a:solidFill>
                  <a:srgbClr val="1C3F85"/>
                </a:solidFill>
                <a:latin typeface="Open Sans"/>
                <a:cs typeface="Open Sans"/>
              </a:rPr>
              <a:t> </a:t>
            </a:r>
            <a:r>
              <a:rPr sz="1000" b="1" spc="-25" dirty="0">
                <a:solidFill>
                  <a:srgbClr val="1C3F85"/>
                </a:solidFill>
                <a:latin typeface="Open Sans"/>
                <a:cs typeface="Open Sans"/>
              </a:rPr>
              <a:t>EU</a:t>
            </a:r>
            <a:endParaRPr sz="1000" dirty="0">
              <a:latin typeface="Open Sans"/>
              <a:cs typeface="Open Sans"/>
            </a:endParaRPr>
          </a:p>
        </p:txBody>
      </p:sp>
      <p:pic>
        <p:nvPicPr>
          <p:cNvPr id="7" name="object 6">
            <a:extLst>
              <a:ext uri="{FF2B5EF4-FFF2-40B4-BE49-F238E27FC236}">
                <a16:creationId xmlns:a16="http://schemas.microsoft.com/office/drawing/2014/main" id="{E6E0A571-2D87-A1EE-C87C-7CAC3443BD74}"/>
              </a:ext>
            </a:extLst>
          </p:cNvPr>
          <p:cNvPicPr/>
          <p:nvPr/>
        </p:nvPicPr>
        <p:blipFill>
          <a:blip r:embed="rId2" cstate="print"/>
          <a:stretch>
            <a:fillRect/>
          </a:stretch>
        </p:blipFill>
        <p:spPr>
          <a:xfrm>
            <a:off x="8084191" y="1726934"/>
            <a:ext cx="1543251" cy="1579362"/>
          </a:xfrm>
          <a:prstGeom prst="rect">
            <a:avLst/>
          </a:prstGeom>
        </p:spPr>
      </p:pic>
      <p:sp>
        <p:nvSpPr>
          <p:cNvPr id="10" name="object 9">
            <a:extLst>
              <a:ext uri="{FF2B5EF4-FFF2-40B4-BE49-F238E27FC236}">
                <a16:creationId xmlns:a16="http://schemas.microsoft.com/office/drawing/2014/main" id="{9C552544-8362-077F-28AB-7F271960BE99}"/>
              </a:ext>
            </a:extLst>
          </p:cNvPr>
          <p:cNvSpPr txBox="1"/>
          <p:nvPr/>
        </p:nvSpPr>
        <p:spPr>
          <a:xfrm>
            <a:off x="1027332" y="4623730"/>
            <a:ext cx="1544441" cy="153888"/>
          </a:xfrm>
          <a:prstGeom prst="rect">
            <a:avLst/>
          </a:prstGeom>
        </p:spPr>
        <p:txBody>
          <a:bodyPr vert="horz" wrap="square" lIns="0" tIns="0" rIns="0" bIns="0" rtlCol="0">
            <a:spAutoFit/>
          </a:bodyPr>
          <a:lstStyle/>
          <a:p>
            <a:pPr marL="269208"/>
            <a:r>
              <a:rPr sz="1000" b="1" spc="-35" dirty="0">
                <a:solidFill>
                  <a:srgbClr val="FFFFFF"/>
                </a:solidFill>
                <a:latin typeface="Open Sans"/>
                <a:cs typeface="Open Sans"/>
              </a:rPr>
              <a:t>Climate</a:t>
            </a:r>
            <a:r>
              <a:rPr sz="1000" b="1" spc="10" dirty="0">
                <a:solidFill>
                  <a:srgbClr val="FFFFFF"/>
                </a:solidFill>
                <a:latin typeface="Open Sans"/>
                <a:cs typeface="Open Sans"/>
              </a:rPr>
              <a:t> </a:t>
            </a:r>
            <a:r>
              <a:rPr sz="1000" b="1" spc="-10" dirty="0">
                <a:solidFill>
                  <a:srgbClr val="FFFFFF"/>
                </a:solidFill>
                <a:latin typeface="Open Sans"/>
                <a:cs typeface="Open Sans"/>
              </a:rPr>
              <a:t>policy</a:t>
            </a:r>
            <a:endParaRPr sz="1000" dirty="0">
              <a:latin typeface="Open Sans"/>
              <a:cs typeface="Open Sans"/>
            </a:endParaRPr>
          </a:p>
        </p:txBody>
      </p:sp>
      <p:sp>
        <p:nvSpPr>
          <p:cNvPr id="12" name="object 11">
            <a:extLst>
              <a:ext uri="{FF2B5EF4-FFF2-40B4-BE49-F238E27FC236}">
                <a16:creationId xmlns:a16="http://schemas.microsoft.com/office/drawing/2014/main" id="{451A503E-2856-216A-32F5-596D2898A4A1}"/>
              </a:ext>
            </a:extLst>
          </p:cNvPr>
          <p:cNvSpPr txBox="1"/>
          <p:nvPr/>
        </p:nvSpPr>
        <p:spPr>
          <a:xfrm>
            <a:off x="8230325" y="2824814"/>
            <a:ext cx="1241875" cy="320601"/>
          </a:xfrm>
          <a:prstGeom prst="rect">
            <a:avLst/>
          </a:prstGeom>
        </p:spPr>
        <p:txBody>
          <a:bodyPr vert="horz" wrap="square" lIns="0" tIns="12700" rIns="0" bIns="0" rtlCol="0">
            <a:spAutoFit/>
          </a:bodyPr>
          <a:lstStyle/>
          <a:p>
            <a:pPr algn="ctr">
              <a:spcBef>
                <a:spcPts val="100"/>
              </a:spcBef>
            </a:pPr>
            <a:r>
              <a:rPr sz="1000" b="1" spc="-10" dirty="0">
                <a:solidFill>
                  <a:srgbClr val="FFFFFF"/>
                </a:solidFill>
                <a:latin typeface="Open Sans"/>
                <a:cs typeface="Open Sans"/>
              </a:rPr>
              <a:t>Promotion</a:t>
            </a:r>
            <a:endParaRPr sz="1000" dirty="0">
              <a:latin typeface="Open Sans"/>
              <a:cs typeface="Open Sans"/>
            </a:endParaRPr>
          </a:p>
          <a:p>
            <a:pPr algn="ctr">
              <a:lnSpc>
                <a:spcPct val="100000"/>
              </a:lnSpc>
            </a:pPr>
            <a:r>
              <a:rPr sz="1000" b="1" spc="-20" dirty="0">
                <a:solidFill>
                  <a:srgbClr val="FFFFFF"/>
                </a:solidFill>
                <a:latin typeface="Open Sans"/>
                <a:cs typeface="Open Sans"/>
              </a:rPr>
              <a:t>of</a:t>
            </a:r>
            <a:r>
              <a:rPr sz="1000" b="1" spc="-55" dirty="0">
                <a:solidFill>
                  <a:srgbClr val="FFFFFF"/>
                </a:solidFill>
                <a:latin typeface="Open Sans"/>
                <a:cs typeface="Open Sans"/>
              </a:rPr>
              <a:t> </a:t>
            </a:r>
            <a:r>
              <a:rPr sz="1000" b="1" spc="-25" dirty="0">
                <a:solidFill>
                  <a:srgbClr val="FFFFFF"/>
                </a:solidFill>
                <a:latin typeface="Open Sans"/>
                <a:cs typeface="Open Sans"/>
              </a:rPr>
              <a:t>competitiveness</a:t>
            </a:r>
            <a:endParaRPr sz="1000" dirty="0">
              <a:latin typeface="Open Sans"/>
              <a:cs typeface="Open Sans"/>
            </a:endParaRPr>
          </a:p>
        </p:txBody>
      </p:sp>
      <p:grpSp>
        <p:nvGrpSpPr>
          <p:cNvPr id="13" name="object 12">
            <a:extLst>
              <a:ext uri="{FF2B5EF4-FFF2-40B4-BE49-F238E27FC236}">
                <a16:creationId xmlns:a16="http://schemas.microsoft.com/office/drawing/2014/main" id="{1B8C4599-C49C-FB2F-630F-6F5745235BE4}"/>
              </a:ext>
            </a:extLst>
          </p:cNvPr>
          <p:cNvGrpSpPr/>
          <p:nvPr/>
        </p:nvGrpSpPr>
        <p:grpSpPr>
          <a:xfrm>
            <a:off x="1364037" y="1903266"/>
            <a:ext cx="736093" cy="753404"/>
            <a:chOff x="956386" y="1198689"/>
            <a:chExt cx="621030" cy="635635"/>
          </a:xfrm>
        </p:grpSpPr>
        <p:sp>
          <p:nvSpPr>
            <p:cNvPr id="14" name="object 13">
              <a:extLst>
                <a:ext uri="{FF2B5EF4-FFF2-40B4-BE49-F238E27FC236}">
                  <a16:creationId xmlns:a16="http://schemas.microsoft.com/office/drawing/2014/main" id="{E4ED0740-7004-010A-9271-F50C44697763}"/>
                </a:ext>
              </a:extLst>
            </p:cNvPr>
            <p:cNvSpPr/>
            <p:nvPr/>
          </p:nvSpPr>
          <p:spPr>
            <a:xfrm>
              <a:off x="956386" y="1198701"/>
              <a:ext cx="621030" cy="635635"/>
            </a:xfrm>
            <a:custGeom>
              <a:avLst/>
              <a:gdLst/>
              <a:ahLst/>
              <a:cxnLst/>
              <a:rect l="l" t="t" r="r" b="b"/>
              <a:pathLst>
                <a:path w="621030" h="635635">
                  <a:moveTo>
                    <a:pt x="219671" y="382308"/>
                  </a:moveTo>
                  <a:lnTo>
                    <a:pt x="219570" y="381393"/>
                  </a:lnTo>
                  <a:lnTo>
                    <a:pt x="219392" y="380504"/>
                  </a:lnTo>
                  <a:lnTo>
                    <a:pt x="219227" y="379615"/>
                  </a:lnTo>
                  <a:lnTo>
                    <a:pt x="206667" y="369201"/>
                  </a:lnTo>
                  <a:lnTo>
                    <a:pt x="204812" y="369201"/>
                  </a:lnTo>
                  <a:lnTo>
                    <a:pt x="191782" y="382308"/>
                  </a:lnTo>
                  <a:lnTo>
                    <a:pt x="191782" y="386905"/>
                  </a:lnTo>
                  <a:lnTo>
                    <a:pt x="204825" y="397167"/>
                  </a:lnTo>
                  <a:lnTo>
                    <a:pt x="206641" y="397167"/>
                  </a:lnTo>
                  <a:lnTo>
                    <a:pt x="219671" y="386905"/>
                  </a:lnTo>
                  <a:lnTo>
                    <a:pt x="219671" y="382308"/>
                  </a:lnTo>
                  <a:close/>
                </a:path>
                <a:path w="621030" h="635635">
                  <a:moveTo>
                    <a:pt x="428802" y="382308"/>
                  </a:moveTo>
                  <a:lnTo>
                    <a:pt x="428713" y="381393"/>
                  </a:lnTo>
                  <a:lnTo>
                    <a:pt x="428536" y="380504"/>
                  </a:lnTo>
                  <a:lnTo>
                    <a:pt x="428358" y="379615"/>
                  </a:lnTo>
                  <a:lnTo>
                    <a:pt x="415785" y="369201"/>
                  </a:lnTo>
                  <a:lnTo>
                    <a:pt x="413943" y="369201"/>
                  </a:lnTo>
                  <a:lnTo>
                    <a:pt x="400913" y="382308"/>
                  </a:lnTo>
                  <a:lnTo>
                    <a:pt x="400913" y="384124"/>
                  </a:lnTo>
                  <a:lnTo>
                    <a:pt x="413956" y="397167"/>
                  </a:lnTo>
                  <a:lnTo>
                    <a:pt x="415772" y="397167"/>
                  </a:lnTo>
                  <a:lnTo>
                    <a:pt x="428802" y="384124"/>
                  </a:lnTo>
                  <a:lnTo>
                    <a:pt x="428802" y="382308"/>
                  </a:lnTo>
                  <a:close/>
                </a:path>
                <a:path w="621030" h="635635">
                  <a:moveTo>
                    <a:pt x="620598" y="344208"/>
                  </a:moveTo>
                  <a:lnTo>
                    <a:pt x="620585" y="319189"/>
                  </a:lnTo>
                  <a:lnTo>
                    <a:pt x="617728" y="316318"/>
                  </a:lnTo>
                  <a:lnTo>
                    <a:pt x="596087" y="316318"/>
                  </a:lnTo>
                  <a:lnTo>
                    <a:pt x="596087" y="344208"/>
                  </a:lnTo>
                  <a:lnTo>
                    <a:pt x="596087" y="607212"/>
                  </a:lnTo>
                  <a:lnTo>
                    <a:pt x="428802" y="607212"/>
                  </a:lnTo>
                  <a:lnTo>
                    <a:pt x="428802" y="421525"/>
                  </a:lnTo>
                  <a:lnTo>
                    <a:pt x="422554" y="415290"/>
                  </a:lnTo>
                  <a:lnTo>
                    <a:pt x="407149" y="415290"/>
                  </a:lnTo>
                  <a:lnTo>
                    <a:pt x="400913" y="421525"/>
                  </a:lnTo>
                  <a:lnTo>
                    <a:pt x="400913" y="607212"/>
                  </a:lnTo>
                  <a:lnTo>
                    <a:pt x="369684" y="607212"/>
                  </a:lnTo>
                  <a:lnTo>
                    <a:pt x="369684" y="502704"/>
                  </a:lnTo>
                  <a:lnTo>
                    <a:pt x="369684" y="481063"/>
                  </a:lnTo>
                  <a:lnTo>
                    <a:pt x="363448" y="474814"/>
                  </a:lnTo>
                  <a:lnTo>
                    <a:pt x="341807" y="474814"/>
                  </a:lnTo>
                  <a:lnTo>
                    <a:pt x="341807" y="502704"/>
                  </a:lnTo>
                  <a:lnTo>
                    <a:pt x="341807" y="607212"/>
                  </a:lnTo>
                  <a:lnTo>
                    <a:pt x="278765" y="607212"/>
                  </a:lnTo>
                  <a:lnTo>
                    <a:pt x="278765" y="502704"/>
                  </a:lnTo>
                  <a:lnTo>
                    <a:pt x="341807" y="502704"/>
                  </a:lnTo>
                  <a:lnTo>
                    <a:pt x="341807" y="474814"/>
                  </a:lnTo>
                  <a:lnTo>
                    <a:pt x="257136" y="474814"/>
                  </a:lnTo>
                  <a:lnTo>
                    <a:pt x="250888" y="481063"/>
                  </a:lnTo>
                  <a:lnTo>
                    <a:pt x="250888" y="607212"/>
                  </a:lnTo>
                  <a:lnTo>
                    <a:pt x="219671" y="607212"/>
                  </a:lnTo>
                  <a:lnTo>
                    <a:pt x="219671" y="421525"/>
                  </a:lnTo>
                  <a:lnTo>
                    <a:pt x="213423" y="415290"/>
                  </a:lnTo>
                  <a:lnTo>
                    <a:pt x="198018" y="415290"/>
                  </a:lnTo>
                  <a:lnTo>
                    <a:pt x="191782" y="421525"/>
                  </a:lnTo>
                  <a:lnTo>
                    <a:pt x="191782" y="607212"/>
                  </a:lnTo>
                  <a:lnTo>
                    <a:pt x="24485" y="607212"/>
                  </a:lnTo>
                  <a:lnTo>
                    <a:pt x="24485" y="344208"/>
                  </a:lnTo>
                  <a:lnTo>
                    <a:pt x="596087" y="344208"/>
                  </a:lnTo>
                  <a:lnTo>
                    <a:pt x="596087" y="316318"/>
                  </a:lnTo>
                  <a:lnTo>
                    <a:pt x="579374" y="316318"/>
                  </a:lnTo>
                  <a:lnTo>
                    <a:pt x="579374" y="277291"/>
                  </a:lnTo>
                  <a:lnTo>
                    <a:pt x="579374" y="255651"/>
                  </a:lnTo>
                  <a:lnTo>
                    <a:pt x="573138" y="249415"/>
                  </a:lnTo>
                  <a:lnTo>
                    <a:pt x="551497" y="249415"/>
                  </a:lnTo>
                  <a:lnTo>
                    <a:pt x="551497" y="277291"/>
                  </a:lnTo>
                  <a:lnTo>
                    <a:pt x="551497" y="316318"/>
                  </a:lnTo>
                  <a:lnTo>
                    <a:pt x="69088" y="316318"/>
                  </a:lnTo>
                  <a:lnTo>
                    <a:pt x="69088" y="277291"/>
                  </a:lnTo>
                  <a:lnTo>
                    <a:pt x="551497" y="277291"/>
                  </a:lnTo>
                  <a:lnTo>
                    <a:pt x="551497" y="249415"/>
                  </a:lnTo>
                  <a:lnTo>
                    <a:pt x="482765" y="249415"/>
                  </a:lnTo>
                  <a:lnTo>
                    <a:pt x="474662" y="222377"/>
                  </a:lnTo>
                  <a:lnTo>
                    <a:pt x="462394" y="197078"/>
                  </a:lnTo>
                  <a:lnTo>
                    <a:pt x="454139" y="185305"/>
                  </a:lnTo>
                  <a:lnTo>
                    <a:pt x="454139" y="249415"/>
                  </a:lnTo>
                  <a:lnTo>
                    <a:pt x="166446" y="249415"/>
                  </a:lnTo>
                  <a:lnTo>
                    <a:pt x="186359" y="204736"/>
                  </a:lnTo>
                  <a:lnTo>
                    <a:pt x="219087" y="169418"/>
                  </a:lnTo>
                  <a:lnTo>
                    <a:pt x="261454" y="146215"/>
                  </a:lnTo>
                  <a:lnTo>
                    <a:pt x="310286" y="137871"/>
                  </a:lnTo>
                  <a:lnTo>
                    <a:pt x="359130" y="146215"/>
                  </a:lnTo>
                  <a:lnTo>
                    <a:pt x="401497" y="169418"/>
                  </a:lnTo>
                  <a:lnTo>
                    <a:pt x="434225" y="204736"/>
                  </a:lnTo>
                  <a:lnTo>
                    <a:pt x="454139" y="249415"/>
                  </a:lnTo>
                  <a:lnTo>
                    <a:pt x="454139" y="185305"/>
                  </a:lnTo>
                  <a:lnTo>
                    <a:pt x="426389" y="153606"/>
                  </a:lnTo>
                  <a:lnTo>
                    <a:pt x="378523" y="123723"/>
                  </a:lnTo>
                  <a:lnTo>
                    <a:pt x="323799" y="110515"/>
                  </a:lnTo>
                  <a:lnTo>
                    <a:pt x="323799" y="94094"/>
                  </a:lnTo>
                  <a:lnTo>
                    <a:pt x="416026" y="94094"/>
                  </a:lnTo>
                  <a:lnTo>
                    <a:pt x="422262" y="87845"/>
                  </a:lnTo>
                  <a:lnTo>
                    <a:pt x="422262" y="66205"/>
                  </a:lnTo>
                  <a:lnTo>
                    <a:pt x="422262" y="27863"/>
                  </a:lnTo>
                  <a:lnTo>
                    <a:pt x="422262" y="6223"/>
                  </a:lnTo>
                  <a:lnTo>
                    <a:pt x="416026" y="0"/>
                  </a:lnTo>
                  <a:lnTo>
                    <a:pt x="394385" y="0"/>
                  </a:lnTo>
                  <a:lnTo>
                    <a:pt x="394385" y="27863"/>
                  </a:lnTo>
                  <a:lnTo>
                    <a:pt x="394385" y="66205"/>
                  </a:lnTo>
                  <a:lnTo>
                    <a:pt x="323799" y="66205"/>
                  </a:lnTo>
                  <a:lnTo>
                    <a:pt x="323799" y="27863"/>
                  </a:lnTo>
                  <a:lnTo>
                    <a:pt x="394385" y="27863"/>
                  </a:lnTo>
                  <a:lnTo>
                    <a:pt x="394385" y="0"/>
                  </a:lnTo>
                  <a:lnTo>
                    <a:pt x="302145" y="0"/>
                  </a:lnTo>
                  <a:lnTo>
                    <a:pt x="295910" y="6223"/>
                  </a:lnTo>
                  <a:lnTo>
                    <a:pt x="295910" y="110578"/>
                  </a:lnTo>
                  <a:lnTo>
                    <a:pt x="268185" y="115100"/>
                  </a:lnTo>
                  <a:lnTo>
                    <a:pt x="216827" y="136791"/>
                  </a:lnTo>
                  <a:lnTo>
                    <a:pt x="174358" y="173990"/>
                  </a:lnTo>
                  <a:lnTo>
                    <a:pt x="145910" y="222377"/>
                  </a:lnTo>
                  <a:lnTo>
                    <a:pt x="137807" y="249415"/>
                  </a:lnTo>
                  <a:lnTo>
                    <a:pt x="47447" y="249415"/>
                  </a:lnTo>
                  <a:lnTo>
                    <a:pt x="41198" y="255651"/>
                  </a:lnTo>
                  <a:lnTo>
                    <a:pt x="41198" y="316331"/>
                  </a:lnTo>
                  <a:lnTo>
                    <a:pt x="2844" y="316331"/>
                  </a:lnTo>
                  <a:lnTo>
                    <a:pt x="0" y="319189"/>
                  </a:lnTo>
                  <a:lnTo>
                    <a:pt x="0" y="632244"/>
                  </a:lnTo>
                  <a:lnTo>
                    <a:pt x="2844" y="635088"/>
                  </a:lnTo>
                  <a:lnTo>
                    <a:pt x="617728" y="635088"/>
                  </a:lnTo>
                  <a:lnTo>
                    <a:pt x="620585" y="632244"/>
                  </a:lnTo>
                  <a:lnTo>
                    <a:pt x="620598" y="607212"/>
                  </a:lnTo>
                  <a:lnTo>
                    <a:pt x="620598" y="344208"/>
                  </a:lnTo>
                  <a:close/>
                </a:path>
              </a:pathLst>
            </a:custGeom>
            <a:solidFill>
              <a:srgbClr val="1F3E86"/>
            </a:solidFill>
          </p:spPr>
          <p:txBody>
            <a:bodyPr wrap="square" lIns="0" tIns="0" rIns="0" bIns="0" rtlCol="0"/>
            <a:lstStyle/>
            <a:p>
              <a:endParaRPr/>
            </a:p>
          </p:txBody>
        </p:sp>
        <p:pic>
          <p:nvPicPr>
            <p:cNvPr id="15" name="object 14">
              <a:extLst>
                <a:ext uri="{FF2B5EF4-FFF2-40B4-BE49-F238E27FC236}">
                  <a16:creationId xmlns:a16="http://schemas.microsoft.com/office/drawing/2014/main" id="{50303208-43AA-AC3B-AB03-41459B07E50A}"/>
                </a:ext>
              </a:extLst>
            </p:cNvPr>
            <p:cNvPicPr/>
            <p:nvPr/>
          </p:nvPicPr>
          <p:blipFill>
            <a:blip r:embed="rId3" cstate="print"/>
            <a:stretch>
              <a:fillRect/>
            </a:stretch>
          </p:blipFill>
          <p:spPr>
            <a:xfrm>
              <a:off x="1016250" y="1564515"/>
              <a:ext cx="106667" cy="87833"/>
            </a:xfrm>
            <a:prstGeom prst="rect">
              <a:avLst/>
            </a:prstGeom>
          </p:spPr>
        </p:pic>
        <p:pic>
          <p:nvPicPr>
            <p:cNvPr id="16" name="object 15">
              <a:extLst>
                <a:ext uri="{FF2B5EF4-FFF2-40B4-BE49-F238E27FC236}">
                  <a16:creationId xmlns:a16="http://schemas.microsoft.com/office/drawing/2014/main" id="{55042B73-DE7F-9F1D-FF44-6D983290A682}"/>
                </a:ext>
              </a:extLst>
            </p:cNvPr>
            <p:cNvPicPr/>
            <p:nvPr/>
          </p:nvPicPr>
          <p:blipFill>
            <a:blip r:embed="rId4" cstate="print"/>
            <a:stretch>
              <a:fillRect/>
            </a:stretch>
          </p:blipFill>
          <p:spPr>
            <a:xfrm>
              <a:off x="1016250" y="1688876"/>
              <a:ext cx="106667" cy="87833"/>
            </a:xfrm>
            <a:prstGeom prst="rect">
              <a:avLst/>
            </a:prstGeom>
          </p:spPr>
        </p:pic>
        <p:pic>
          <p:nvPicPr>
            <p:cNvPr id="17" name="object 16">
              <a:extLst>
                <a:ext uri="{FF2B5EF4-FFF2-40B4-BE49-F238E27FC236}">
                  <a16:creationId xmlns:a16="http://schemas.microsoft.com/office/drawing/2014/main" id="{89144F5C-65E0-7E3B-EEF4-346E7D36BD75}"/>
                </a:ext>
              </a:extLst>
            </p:cNvPr>
            <p:cNvPicPr/>
            <p:nvPr/>
          </p:nvPicPr>
          <p:blipFill>
            <a:blip r:embed="rId5" cstate="print"/>
            <a:stretch>
              <a:fillRect/>
            </a:stretch>
          </p:blipFill>
          <p:spPr>
            <a:xfrm>
              <a:off x="1213350" y="1564515"/>
              <a:ext cx="106667" cy="87833"/>
            </a:xfrm>
            <a:prstGeom prst="rect">
              <a:avLst/>
            </a:prstGeom>
          </p:spPr>
        </p:pic>
        <p:pic>
          <p:nvPicPr>
            <p:cNvPr id="18" name="object 17">
              <a:extLst>
                <a:ext uri="{FF2B5EF4-FFF2-40B4-BE49-F238E27FC236}">
                  <a16:creationId xmlns:a16="http://schemas.microsoft.com/office/drawing/2014/main" id="{0694DABD-BD32-E8EA-E706-9F2CC639DBCD}"/>
                </a:ext>
              </a:extLst>
            </p:cNvPr>
            <p:cNvPicPr/>
            <p:nvPr/>
          </p:nvPicPr>
          <p:blipFill>
            <a:blip r:embed="rId6" cstate="print"/>
            <a:stretch>
              <a:fillRect/>
            </a:stretch>
          </p:blipFill>
          <p:spPr>
            <a:xfrm>
              <a:off x="1410451" y="1564515"/>
              <a:ext cx="106667" cy="87833"/>
            </a:xfrm>
            <a:prstGeom prst="rect">
              <a:avLst/>
            </a:prstGeom>
          </p:spPr>
        </p:pic>
        <p:pic>
          <p:nvPicPr>
            <p:cNvPr id="19" name="object 18">
              <a:extLst>
                <a:ext uri="{FF2B5EF4-FFF2-40B4-BE49-F238E27FC236}">
                  <a16:creationId xmlns:a16="http://schemas.microsoft.com/office/drawing/2014/main" id="{F239DC52-63D8-250B-5B93-ED626E196F98}"/>
                </a:ext>
              </a:extLst>
            </p:cNvPr>
            <p:cNvPicPr/>
            <p:nvPr/>
          </p:nvPicPr>
          <p:blipFill>
            <a:blip r:embed="rId7" cstate="print"/>
            <a:stretch>
              <a:fillRect/>
            </a:stretch>
          </p:blipFill>
          <p:spPr>
            <a:xfrm>
              <a:off x="1410451" y="1688876"/>
              <a:ext cx="106667" cy="87833"/>
            </a:xfrm>
            <a:prstGeom prst="rect">
              <a:avLst/>
            </a:prstGeom>
          </p:spPr>
        </p:pic>
      </p:grpSp>
      <p:sp>
        <p:nvSpPr>
          <p:cNvPr id="20" name="object 19">
            <a:extLst>
              <a:ext uri="{FF2B5EF4-FFF2-40B4-BE49-F238E27FC236}">
                <a16:creationId xmlns:a16="http://schemas.microsoft.com/office/drawing/2014/main" id="{955C28B2-54EF-1B00-2989-63BF5EED0E61}"/>
              </a:ext>
            </a:extLst>
          </p:cNvPr>
          <p:cNvSpPr/>
          <p:nvPr/>
        </p:nvSpPr>
        <p:spPr>
          <a:xfrm>
            <a:off x="2994325" y="1999700"/>
            <a:ext cx="736093" cy="752651"/>
          </a:xfrm>
          <a:custGeom>
            <a:avLst/>
            <a:gdLst/>
            <a:ahLst/>
            <a:cxnLst/>
            <a:rect l="l" t="t" r="r" b="b"/>
            <a:pathLst>
              <a:path w="621030" h="635000">
                <a:moveTo>
                  <a:pt x="416151" y="571072"/>
                </a:moveTo>
                <a:lnTo>
                  <a:pt x="204442" y="571072"/>
                </a:lnTo>
                <a:lnTo>
                  <a:pt x="183855" y="575249"/>
                </a:lnTo>
                <a:lnTo>
                  <a:pt x="167042" y="586594"/>
                </a:lnTo>
                <a:lnTo>
                  <a:pt x="155698" y="603412"/>
                </a:lnTo>
                <a:lnTo>
                  <a:pt x="151521" y="624005"/>
                </a:lnTo>
                <a:lnTo>
                  <a:pt x="151521" y="629835"/>
                </a:lnTo>
                <a:lnTo>
                  <a:pt x="156250" y="634577"/>
                </a:lnTo>
                <a:lnTo>
                  <a:pt x="464342" y="634577"/>
                </a:lnTo>
                <a:lnTo>
                  <a:pt x="469071" y="629835"/>
                </a:lnTo>
                <a:lnTo>
                  <a:pt x="469071" y="624005"/>
                </a:lnTo>
                <a:lnTo>
                  <a:pt x="466923" y="613414"/>
                </a:lnTo>
                <a:lnTo>
                  <a:pt x="174508" y="613414"/>
                </a:lnTo>
                <a:lnTo>
                  <a:pt x="179190" y="604760"/>
                </a:lnTo>
                <a:lnTo>
                  <a:pt x="186117" y="598080"/>
                </a:lnTo>
                <a:lnTo>
                  <a:pt x="194723" y="593774"/>
                </a:lnTo>
                <a:lnTo>
                  <a:pt x="204442" y="592243"/>
                </a:lnTo>
                <a:lnTo>
                  <a:pt x="457360" y="592243"/>
                </a:lnTo>
                <a:lnTo>
                  <a:pt x="453550" y="586594"/>
                </a:lnTo>
                <a:lnTo>
                  <a:pt x="436737" y="575249"/>
                </a:lnTo>
                <a:lnTo>
                  <a:pt x="416151" y="571072"/>
                </a:lnTo>
                <a:close/>
              </a:path>
              <a:path w="621030" h="635000">
                <a:moveTo>
                  <a:pt x="457360" y="592243"/>
                </a:moveTo>
                <a:lnTo>
                  <a:pt x="416151" y="592243"/>
                </a:lnTo>
                <a:lnTo>
                  <a:pt x="425870" y="593774"/>
                </a:lnTo>
                <a:lnTo>
                  <a:pt x="434477" y="598080"/>
                </a:lnTo>
                <a:lnTo>
                  <a:pt x="441407" y="604760"/>
                </a:lnTo>
                <a:lnTo>
                  <a:pt x="446097" y="613414"/>
                </a:lnTo>
                <a:lnTo>
                  <a:pt x="466923" y="613414"/>
                </a:lnTo>
                <a:lnTo>
                  <a:pt x="464894" y="603412"/>
                </a:lnTo>
                <a:lnTo>
                  <a:pt x="457360" y="592243"/>
                </a:lnTo>
                <a:close/>
              </a:path>
              <a:path w="621030" h="635000">
                <a:moveTo>
                  <a:pt x="299717" y="147667"/>
                </a:moveTo>
                <a:lnTo>
                  <a:pt x="278546" y="147667"/>
                </a:lnTo>
                <a:lnTo>
                  <a:pt x="278546" y="534928"/>
                </a:lnTo>
                <a:lnTo>
                  <a:pt x="242402" y="571072"/>
                </a:lnTo>
                <a:lnTo>
                  <a:pt x="272348" y="571072"/>
                </a:lnTo>
                <a:lnTo>
                  <a:pt x="293519" y="549901"/>
                </a:lnTo>
                <a:lnTo>
                  <a:pt x="357019" y="549901"/>
                </a:lnTo>
                <a:lnTo>
                  <a:pt x="342046" y="534928"/>
                </a:lnTo>
                <a:lnTo>
                  <a:pt x="342046" y="528730"/>
                </a:lnTo>
                <a:lnTo>
                  <a:pt x="299717" y="528730"/>
                </a:lnTo>
                <a:lnTo>
                  <a:pt x="299717" y="147667"/>
                </a:lnTo>
                <a:close/>
              </a:path>
              <a:path w="621030" h="635000">
                <a:moveTo>
                  <a:pt x="357019" y="549901"/>
                </a:moveTo>
                <a:lnTo>
                  <a:pt x="327085" y="549901"/>
                </a:lnTo>
                <a:lnTo>
                  <a:pt x="348256" y="571072"/>
                </a:lnTo>
                <a:lnTo>
                  <a:pt x="378190" y="571072"/>
                </a:lnTo>
                <a:lnTo>
                  <a:pt x="357019" y="549901"/>
                </a:lnTo>
                <a:close/>
              </a:path>
              <a:path w="621030" h="635000">
                <a:moveTo>
                  <a:pt x="342046" y="147667"/>
                </a:moveTo>
                <a:lnTo>
                  <a:pt x="320875" y="147667"/>
                </a:lnTo>
                <a:lnTo>
                  <a:pt x="320875" y="528730"/>
                </a:lnTo>
                <a:lnTo>
                  <a:pt x="342046" y="528730"/>
                </a:lnTo>
                <a:lnTo>
                  <a:pt x="342046" y="147667"/>
                </a:lnTo>
                <a:close/>
              </a:path>
              <a:path w="621030" h="635000">
                <a:moveTo>
                  <a:pt x="82153" y="127639"/>
                </a:moveTo>
                <a:lnTo>
                  <a:pt x="72692" y="146612"/>
                </a:lnTo>
                <a:lnTo>
                  <a:pt x="97977" y="159249"/>
                </a:lnTo>
                <a:lnTo>
                  <a:pt x="0" y="372998"/>
                </a:lnTo>
                <a:lnTo>
                  <a:pt x="0" y="422040"/>
                </a:lnTo>
                <a:lnTo>
                  <a:pt x="14475" y="443497"/>
                </a:lnTo>
                <a:lnTo>
                  <a:pt x="38015" y="459377"/>
                </a:lnTo>
                <a:lnTo>
                  <a:pt x="66837" y="465217"/>
                </a:lnTo>
                <a:lnTo>
                  <a:pt x="172692" y="465217"/>
                </a:lnTo>
                <a:lnTo>
                  <a:pt x="201521" y="459377"/>
                </a:lnTo>
                <a:lnTo>
                  <a:pt x="224250" y="444046"/>
                </a:lnTo>
                <a:lnTo>
                  <a:pt x="66837" y="444046"/>
                </a:lnTo>
                <a:lnTo>
                  <a:pt x="48842" y="440883"/>
                </a:lnTo>
                <a:lnTo>
                  <a:pt x="33379" y="432102"/>
                </a:lnTo>
                <a:lnTo>
                  <a:pt x="21678" y="418711"/>
                </a:lnTo>
                <a:lnTo>
                  <a:pt x="14970" y="401717"/>
                </a:lnTo>
                <a:lnTo>
                  <a:pt x="244648" y="401717"/>
                </a:lnTo>
                <a:lnTo>
                  <a:pt x="246796" y="391126"/>
                </a:lnTo>
                <a:lnTo>
                  <a:pt x="246771" y="389602"/>
                </a:lnTo>
                <a:lnTo>
                  <a:pt x="246396" y="388090"/>
                </a:lnTo>
                <a:lnTo>
                  <a:pt x="245718" y="386719"/>
                </a:lnTo>
                <a:lnTo>
                  <a:pt x="242892" y="380546"/>
                </a:lnTo>
                <a:lnTo>
                  <a:pt x="19822" y="380546"/>
                </a:lnTo>
                <a:lnTo>
                  <a:pt x="117066" y="168406"/>
                </a:lnTo>
                <a:lnTo>
                  <a:pt x="145764" y="168406"/>
                </a:lnTo>
                <a:lnTo>
                  <a:pt x="141170" y="158373"/>
                </a:lnTo>
                <a:lnTo>
                  <a:pt x="152806" y="153726"/>
                </a:lnTo>
                <a:lnTo>
                  <a:pt x="164841" y="150376"/>
                </a:lnTo>
                <a:lnTo>
                  <a:pt x="177169" y="148348"/>
                </a:lnTo>
                <a:lnTo>
                  <a:pt x="189684" y="147667"/>
                </a:lnTo>
                <a:lnTo>
                  <a:pt x="545783" y="147667"/>
                </a:lnTo>
                <a:lnTo>
                  <a:pt x="547900" y="146612"/>
                </a:lnTo>
                <a:lnTo>
                  <a:pt x="544584" y="139970"/>
                </a:lnTo>
                <a:lnTo>
                  <a:pt x="106817" y="139970"/>
                </a:lnTo>
                <a:lnTo>
                  <a:pt x="82153" y="127639"/>
                </a:lnTo>
                <a:close/>
              </a:path>
              <a:path w="621030" h="635000">
                <a:moveTo>
                  <a:pt x="545783" y="147667"/>
                </a:moveTo>
                <a:lnTo>
                  <a:pt x="430971" y="147667"/>
                </a:lnTo>
                <a:lnTo>
                  <a:pt x="443481" y="148348"/>
                </a:lnTo>
                <a:lnTo>
                  <a:pt x="455808" y="150376"/>
                </a:lnTo>
                <a:lnTo>
                  <a:pt x="467842" y="153726"/>
                </a:lnTo>
                <a:lnTo>
                  <a:pt x="479473" y="158373"/>
                </a:lnTo>
                <a:lnTo>
                  <a:pt x="374762" y="386744"/>
                </a:lnTo>
                <a:lnTo>
                  <a:pt x="374123" y="388103"/>
                </a:lnTo>
                <a:lnTo>
                  <a:pt x="373796" y="389602"/>
                </a:lnTo>
                <a:lnTo>
                  <a:pt x="395534" y="443497"/>
                </a:lnTo>
                <a:lnTo>
                  <a:pt x="447901" y="465217"/>
                </a:lnTo>
                <a:lnTo>
                  <a:pt x="553755" y="465217"/>
                </a:lnTo>
                <a:lnTo>
                  <a:pt x="582582" y="459377"/>
                </a:lnTo>
                <a:lnTo>
                  <a:pt x="605308" y="444046"/>
                </a:lnTo>
                <a:lnTo>
                  <a:pt x="447901" y="444046"/>
                </a:lnTo>
                <a:lnTo>
                  <a:pt x="429900" y="440883"/>
                </a:lnTo>
                <a:lnTo>
                  <a:pt x="414438" y="432102"/>
                </a:lnTo>
                <a:lnTo>
                  <a:pt x="402740" y="418711"/>
                </a:lnTo>
                <a:lnTo>
                  <a:pt x="396034" y="401717"/>
                </a:lnTo>
                <a:lnTo>
                  <a:pt x="620598" y="401717"/>
                </a:lnTo>
                <a:lnTo>
                  <a:pt x="620598" y="380546"/>
                </a:lnTo>
                <a:lnTo>
                  <a:pt x="400885" y="380546"/>
                </a:lnTo>
                <a:lnTo>
                  <a:pt x="498104" y="168444"/>
                </a:lnTo>
                <a:lnTo>
                  <a:pt x="502944" y="168444"/>
                </a:lnTo>
                <a:lnTo>
                  <a:pt x="503450" y="168215"/>
                </a:lnTo>
                <a:lnTo>
                  <a:pt x="526747" y="168215"/>
                </a:lnTo>
                <a:lnTo>
                  <a:pt x="522615" y="159198"/>
                </a:lnTo>
                <a:lnTo>
                  <a:pt x="545783" y="147667"/>
                </a:lnTo>
                <a:close/>
              </a:path>
              <a:path w="621030" h="635000">
                <a:moveTo>
                  <a:pt x="244648" y="401717"/>
                </a:moveTo>
                <a:lnTo>
                  <a:pt x="224558" y="401717"/>
                </a:lnTo>
                <a:lnTo>
                  <a:pt x="217858" y="418711"/>
                </a:lnTo>
                <a:lnTo>
                  <a:pt x="206159" y="432102"/>
                </a:lnTo>
                <a:lnTo>
                  <a:pt x="190693" y="440883"/>
                </a:lnTo>
                <a:lnTo>
                  <a:pt x="172692" y="444046"/>
                </a:lnTo>
                <a:lnTo>
                  <a:pt x="224250" y="444046"/>
                </a:lnTo>
                <a:lnTo>
                  <a:pt x="225065" y="443497"/>
                </a:lnTo>
                <a:lnTo>
                  <a:pt x="240948" y="419955"/>
                </a:lnTo>
                <a:lnTo>
                  <a:pt x="244648" y="401717"/>
                </a:lnTo>
                <a:close/>
              </a:path>
              <a:path w="621030" h="635000">
                <a:moveTo>
                  <a:pt x="620598" y="401717"/>
                </a:moveTo>
                <a:lnTo>
                  <a:pt x="605622" y="401717"/>
                </a:lnTo>
                <a:lnTo>
                  <a:pt x="598920" y="418711"/>
                </a:lnTo>
                <a:lnTo>
                  <a:pt x="587218" y="432102"/>
                </a:lnTo>
                <a:lnTo>
                  <a:pt x="571752" y="440883"/>
                </a:lnTo>
                <a:lnTo>
                  <a:pt x="553755" y="444046"/>
                </a:lnTo>
                <a:lnTo>
                  <a:pt x="605308" y="444046"/>
                </a:lnTo>
                <a:lnTo>
                  <a:pt x="606122" y="443497"/>
                </a:lnTo>
                <a:lnTo>
                  <a:pt x="620595" y="422040"/>
                </a:lnTo>
                <a:lnTo>
                  <a:pt x="620598" y="401717"/>
                </a:lnTo>
                <a:close/>
              </a:path>
              <a:path w="621030" h="635000">
                <a:moveTo>
                  <a:pt x="145764" y="168406"/>
                </a:moveTo>
                <a:lnTo>
                  <a:pt x="122476" y="168406"/>
                </a:lnTo>
                <a:lnTo>
                  <a:pt x="219707" y="380546"/>
                </a:lnTo>
                <a:lnTo>
                  <a:pt x="242892" y="380546"/>
                </a:lnTo>
                <a:lnTo>
                  <a:pt x="145764" y="168406"/>
                </a:lnTo>
                <a:close/>
              </a:path>
              <a:path w="621030" h="635000">
                <a:moveTo>
                  <a:pt x="526747" y="168215"/>
                </a:moveTo>
                <a:lnTo>
                  <a:pt x="503450" y="168215"/>
                </a:lnTo>
                <a:lnTo>
                  <a:pt x="600770" y="380546"/>
                </a:lnTo>
                <a:lnTo>
                  <a:pt x="620598" y="380546"/>
                </a:lnTo>
                <a:lnTo>
                  <a:pt x="620594" y="372998"/>
                </a:lnTo>
                <a:lnTo>
                  <a:pt x="526747" y="168215"/>
                </a:lnTo>
                <a:close/>
              </a:path>
              <a:path w="621030" h="635000">
                <a:moveTo>
                  <a:pt x="502944" y="168444"/>
                </a:moveTo>
                <a:lnTo>
                  <a:pt x="498104" y="168444"/>
                </a:lnTo>
                <a:lnTo>
                  <a:pt x="499844" y="169053"/>
                </a:lnTo>
                <a:lnTo>
                  <a:pt x="501761" y="168977"/>
                </a:lnTo>
                <a:lnTo>
                  <a:pt x="502944" y="168444"/>
                </a:lnTo>
                <a:close/>
              </a:path>
              <a:path w="621030" h="635000">
                <a:moveTo>
                  <a:pt x="122476" y="168406"/>
                </a:moveTo>
                <a:lnTo>
                  <a:pt x="117066" y="168406"/>
                </a:lnTo>
                <a:lnTo>
                  <a:pt x="118831" y="168888"/>
                </a:lnTo>
                <a:lnTo>
                  <a:pt x="120698" y="168888"/>
                </a:lnTo>
                <a:lnTo>
                  <a:pt x="122476" y="168406"/>
                </a:lnTo>
                <a:close/>
              </a:path>
              <a:path w="621030" h="635000">
                <a:moveTo>
                  <a:pt x="120672" y="125061"/>
                </a:moveTo>
                <a:lnTo>
                  <a:pt x="113052" y="128540"/>
                </a:lnTo>
                <a:lnTo>
                  <a:pt x="111198" y="130395"/>
                </a:lnTo>
                <a:lnTo>
                  <a:pt x="106817" y="139970"/>
                </a:lnTo>
                <a:lnTo>
                  <a:pt x="544584" y="139970"/>
                </a:lnTo>
                <a:lnTo>
                  <a:pt x="513788" y="139945"/>
                </a:lnTo>
                <a:lnTo>
                  <a:pt x="513444" y="139196"/>
                </a:lnTo>
                <a:lnTo>
                  <a:pt x="132369" y="139196"/>
                </a:lnTo>
                <a:lnTo>
                  <a:pt x="126946" y="127385"/>
                </a:lnTo>
                <a:lnTo>
                  <a:pt x="120672" y="125061"/>
                </a:lnTo>
                <a:close/>
              </a:path>
              <a:path w="621030" h="635000">
                <a:moveTo>
                  <a:pt x="538439" y="127664"/>
                </a:moveTo>
                <a:lnTo>
                  <a:pt x="513788" y="139945"/>
                </a:lnTo>
                <a:lnTo>
                  <a:pt x="544571" y="139945"/>
                </a:lnTo>
                <a:lnTo>
                  <a:pt x="538439" y="127664"/>
                </a:lnTo>
                <a:close/>
              </a:path>
              <a:path w="621030" h="635000">
                <a:moveTo>
                  <a:pt x="363230" y="84154"/>
                </a:moveTo>
                <a:lnTo>
                  <a:pt x="257375" y="84154"/>
                </a:lnTo>
                <a:lnTo>
                  <a:pt x="257375" y="105325"/>
                </a:lnTo>
                <a:lnTo>
                  <a:pt x="278546" y="105325"/>
                </a:lnTo>
                <a:lnTo>
                  <a:pt x="278546" y="126496"/>
                </a:lnTo>
                <a:lnTo>
                  <a:pt x="189684" y="126496"/>
                </a:lnTo>
                <a:lnTo>
                  <a:pt x="174899" y="127317"/>
                </a:lnTo>
                <a:lnTo>
                  <a:pt x="160331" y="129726"/>
                </a:lnTo>
                <a:lnTo>
                  <a:pt x="146111" y="133695"/>
                </a:lnTo>
                <a:lnTo>
                  <a:pt x="132369" y="139196"/>
                </a:lnTo>
                <a:lnTo>
                  <a:pt x="513444" y="139196"/>
                </a:lnTo>
                <a:lnTo>
                  <a:pt x="488236" y="139170"/>
                </a:lnTo>
                <a:lnTo>
                  <a:pt x="474500" y="133679"/>
                </a:lnTo>
                <a:lnTo>
                  <a:pt x="460294" y="129718"/>
                </a:lnTo>
                <a:lnTo>
                  <a:pt x="445743" y="127315"/>
                </a:lnTo>
                <a:lnTo>
                  <a:pt x="431200" y="126508"/>
                </a:lnTo>
                <a:lnTo>
                  <a:pt x="299717" y="126508"/>
                </a:lnTo>
                <a:lnTo>
                  <a:pt x="299717" y="105337"/>
                </a:lnTo>
                <a:lnTo>
                  <a:pt x="363230" y="105337"/>
                </a:lnTo>
                <a:lnTo>
                  <a:pt x="363230" y="84154"/>
                </a:lnTo>
                <a:close/>
              </a:path>
              <a:path w="621030" h="635000">
                <a:moveTo>
                  <a:pt x="501736" y="125022"/>
                </a:moveTo>
                <a:lnTo>
                  <a:pt x="494090" y="128540"/>
                </a:lnTo>
                <a:lnTo>
                  <a:pt x="492250" y="130395"/>
                </a:lnTo>
                <a:lnTo>
                  <a:pt x="488236" y="139170"/>
                </a:lnTo>
                <a:lnTo>
                  <a:pt x="513432" y="139170"/>
                </a:lnTo>
                <a:lnTo>
                  <a:pt x="508021" y="127385"/>
                </a:lnTo>
                <a:lnTo>
                  <a:pt x="507891" y="127315"/>
                </a:lnTo>
                <a:lnTo>
                  <a:pt x="501736" y="125022"/>
                </a:lnTo>
                <a:close/>
              </a:path>
              <a:path w="621030" h="635000">
                <a:moveTo>
                  <a:pt x="342046" y="105337"/>
                </a:moveTo>
                <a:lnTo>
                  <a:pt x="320875" y="105337"/>
                </a:lnTo>
                <a:lnTo>
                  <a:pt x="320875" y="126508"/>
                </a:lnTo>
                <a:lnTo>
                  <a:pt x="431200" y="126508"/>
                </a:lnTo>
                <a:lnTo>
                  <a:pt x="430971" y="126496"/>
                </a:lnTo>
                <a:lnTo>
                  <a:pt x="342046" y="126496"/>
                </a:lnTo>
                <a:lnTo>
                  <a:pt x="342046" y="105337"/>
                </a:lnTo>
                <a:close/>
              </a:path>
              <a:path w="621030" h="635000">
                <a:moveTo>
                  <a:pt x="303566" y="0"/>
                </a:moveTo>
                <a:lnTo>
                  <a:pt x="287842" y="5708"/>
                </a:lnTo>
                <a:lnTo>
                  <a:pt x="275405" y="16895"/>
                </a:lnTo>
                <a:lnTo>
                  <a:pt x="267954" y="32541"/>
                </a:lnTo>
                <a:lnTo>
                  <a:pt x="266227" y="39488"/>
                </a:lnTo>
                <a:lnTo>
                  <a:pt x="266227" y="46765"/>
                </a:lnTo>
                <a:lnTo>
                  <a:pt x="275562" y="84154"/>
                </a:lnTo>
                <a:lnTo>
                  <a:pt x="297393" y="84154"/>
                </a:lnTo>
                <a:lnTo>
                  <a:pt x="288490" y="48581"/>
                </a:lnTo>
                <a:lnTo>
                  <a:pt x="286788" y="41850"/>
                </a:lnTo>
                <a:lnTo>
                  <a:pt x="288312" y="34725"/>
                </a:lnTo>
                <a:lnTo>
                  <a:pt x="292592" y="29290"/>
                </a:lnTo>
                <a:lnTo>
                  <a:pt x="299792" y="23571"/>
                </a:lnTo>
                <a:lnTo>
                  <a:pt x="308329" y="21141"/>
                </a:lnTo>
                <a:lnTo>
                  <a:pt x="347887" y="21141"/>
                </a:lnTo>
                <a:lnTo>
                  <a:pt x="347715" y="20668"/>
                </a:lnTo>
                <a:lnTo>
                  <a:pt x="336523" y="8235"/>
                </a:lnTo>
                <a:lnTo>
                  <a:pt x="320875" y="791"/>
                </a:lnTo>
                <a:lnTo>
                  <a:pt x="303566" y="0"/>
                </a:lnTo>
                <a:close/>
              </a:path>
              <a:path w="621030" h="635000">
                <a:moveTo>
                  <a:pt x="347887" y="21141"/>
                </a:moveTo>
                <a:lnTo>
                  <a:pt x="308329" y="21141"/>
                </a:lnTo>
                <a:lnTo>
                  <a:pt x="317154" y="22091"/>
                </a:lnTo>
                <a:lnTo>
                  <a:pt x="325219" y="26509"/>
                </a:lnTo>
                <a:lnTo>
                  <a:pt x="333804" y="41850"/>
                </a:lnTo>
                <a:lnTo>
                  <a:pt x="332102" y="48581"/>
                </a:lnTo>
                <a:lnTo>
                  <a:pt x="323199" y="84154"/>
                </a:lnTo>
                <a:lnTo>
                  <a:pt x="345031" y="84154"/>
                </a:lnTo>
                <a:lnTo>
                  <a:pt x="352638" y="53699"/>
                </a:lnTo>
                <a:lnTo>
                  <a:pt x="353427" y="36390"/>
                </a:lnTo>
                <a:lnTo>
                  <a:pt x="347887" y="21141"/>
                </a:lnTo>
                <a:close/>
              </a:path>
            </a:pathLst>
          </a:custGeom>
          <a:solidFill>
            <a:srgbClr val="FFFFFF"/>
          </a:solidFill>
        </p:spPr>
        <p:txBody>
          <a:bodyPr wrap="square" lIns="0" tIns="0" rIns="0" bIns="0" rtlCol="0"/>
          <a:lstStyle/>
          <a:p>
            <a:endParaRPr/>
          </a:p>
        </p:txBody>
      </p:sp>
      <p:sp>
        <p:nvSpPr>
          <p:cNvPr id="21" name="object 20">
            <a:extLst>
              <a:ext uri="{FF2B5EF4-FFF2-40B4-BE49-F238E27FC236}">
                <a16:creationId xmlns:a16="http://schemas.microsoft.com/office/drawing/2014/main" id="{4CA23B20-AE05-50D2-A44B-A73CB83D65CF}"/>
              </a:ext>
            </a:extLst>
          </p:cNvPr>
          <p:cNvSpPr/>
          <p:nvPr/>
        </p:nvSpPr>
        <p:spPr>
          <a:xfrm>
            <a:off x="1364037" y="3727104"/>
            <a:ext cx="736093" cy="751146"/>
          </a:xfrm>
          <a:custGeom>
            <a:avLst/>
            <a:gdLst/>
            <a:ahLst/>
            <a:cxnLst/>
            <a:rect l="l" t="t" r="r" b="b"/>
            <a:pathLst>
              <a:path w="621030" h="633729">
                <a:moveTo>
                  <a:pt x="310405" y="0"/>
                </a:moveTo>
                <a:lnTo>
                  <a:pt x="263432" y="2539"/>
                </a:lnTo>
                <a:lnTo>
                  <a:pt x="218223" y="12699"/>
                </a:lnTo>
                <a:lnTo>
                  <a:pt x="175392" y="29209"/>
                </a:lnTo>
                <a:lnTo>
                  <a:pt x="135556" y="52069"/>
                </a:lnTo>
                <a:lnTo>
                  <a:pt x="99333" y="80009"/>
                </a:lnTo>
                <a:lnTo>
                  <a:pt x="67337" y="113029"/>
                </a:lnTo>
                <a:lnTo>
                  <a:pt x="40186" y="149859"/>
                </a:lnTo>
                <a:lnTo>
                  <a:pt x="18496" y="191769"/>
                </a:lnTo>
                <a:lnTo>
                  <a:pt x="14546" y="193039"/>
                </a:lnTo>
                <a:lnTo>
                  <a:pt x="16083" y="198119"/>
                </a:lnTo>
                <a:lnTo>
                  <a:pt x="1652" y="242569"/>
                </a:lnTo>
                <a:lnTo>
                  <a:pt x="0" y="252729"/>
                </a:lnTo>
                <a:lnTo>
                  <a:pt x="0" y="382269"/>
                </a:lnTo>
                <a:lnTo>
                  <a:pt x="9984" y="420369"/>
                </a:lnTo>
                <a:lnTo>
                  <a:pt x="27229" y="461009"/>
                </a:lnTo>
                <a:lnTo>
                  <a:pt x="49997" y="499109"/>
                </a:lnTo>
                <a:lnTo>
                  <a:pt x="78018" y="533399"/>
                </a:lnTo>
                <a:lnTo>
                  <a:pt x="111023" y="563879"/>
                </a:lnTo>
                <a:lnTo>
                  <a:pt x="148740" y="590549"/>
                </a:lnTo>
                <a:lnTo>
                  <a:pt x="190898" y="610869"/>
                </a:lnTo>
                <a:lnTo>
                  <a:pt x="249483" y="628649"/>
                </a:lnTo>
                <a:lnTo>
                  <a:pt x="310316" y="633729"/>
                </a:lnTo>
                <a:lnTo>
                  <a:pt x="357231" y="631189"/>
                </a:lnTo>
                <a:lnTo>
                  <a:pt x="402011" y="621029"/>
                </a:lnTo>
                <a:lnTo>
                  <a:pt x="421466" y="613409"/>
                </a:lnTo>
                <a:lnTo>
                  <a:pt x="306716" y="613409"/>
                </a:lnTo>
                <a:lnTo>
                  <a:pt x="261209" y="609599"/>
                </a:lnTo>
                <a:lnTo>
                  <a:pt x="216429" y="598169"/>
                </a:lnTo>
                <a:lnTo>
                  <a:pt x="173230" y="579119"/>
                </a:lnTo>
                <a:lnTo>
                  <a:pt x="132466" y="553719"/>
                </a:lnTo>
                <a:lnTo>
                  <a:pt x="97787" y="523239"/>
                </a:lnTo>
                <a:lnTo>
                  <a:pt x="68753" y="488949"/>
                </a:lnTo>
                <a:lnTo>
                  <a:pt x="45611" y="449579"/>
                </a:lnTo>
                <a:lnTo>
                  <a:pt x="28608" y="408939"/>
                </a:lnTo>
                <a:lnTo>
                  <a:pt x="17990" y="365759"/>
                </a:lnTo>
                <a:lnTo>
                  <a:pt x="14004" y="321309"/>
                </a:lnTo>
                <a:lnTo>
                  <a:pt x="16897" y="275589"/>
                </a:lnTo>
                <a:lnTo>
                  <a:pt x="26916" y="229869"/>
                </a:lnTo>
                <a:lnTo>
                  <a:pt x="49166" y="229869"/>
                </a:lnTo>
                <a:lnTo>
                  <a:pt x="38663" y="198119"/>
                </a:lnTo>
                <a:lnTo>
                  <a:pt x="59837" y="158749"/>
                </a:lnTo>
                <a:lnTo>
                  <a:pt x="86542" y="123189"/>
                </a:lnTo>
                <a:lnTo>
                  <a:pt x="118234" y="91439"/>
                </a:lnTo>
                <a:lnTo>
                  <a:pt x="154369" y="64769"/>
                </a:lnTo>
                <a:lnTo>
                  <a:pt x="194403" y="44449"/>
                </a:lnTo>
                <a:lnTo>
                  <a:pt x="245080" y="44449"/>
                </a:lnTo>
                <a:lnTo>
                  <a:pt x="229633" y="41909"/>
                </a:lnTo>
                <a:lnTo>
                  <a:pt x="218864" y="35559"/>
                </a:lnTo>
                <a:lnTo>
                  <a:pt x="269650" y="22859"/>
                </a:lnTo>
                <a:lnTo>
                  <a:pt x="321307" y="20319"/>
                </a:lnTo>
                <a:lnTo>
                  <a:pt x="421554" y="20319"/>
                </a:lnTo>
                <a:lnTo>
                  <a:pt x="402101" y="12699"/>
                </a:lnTo>
                <a:lnTo>
                  <a:pt x="357322" y="2539"/>
                </a:lnTo>
                <a:lnTo>
                  <a:pt x="310405" y="0"/>
                </a:lnTo>
                <a:close/>
              </a:path>
              <a:path w="621030" h="633729">
                <a:moveTo>
                  <a:pt x="495125" y="285749"/>
                </a:moveTo>
                <a:lnTo>
                  <a:pt x="456544" y="285749"/>
                </a:lnTo>
                <a:lnTo>
                  <a:pt x="479645" y="300989"/>
                </a:lnTo>
                <a:lnTo>
                  <a:pt x="479620" y="339089"/>
                </a:lnTo>
                <a:lnTo>
                  <a:pt x="479988" y="341629"/>
                </a:lnTo>
                <a:lnTo>
                  <a:pt x="480700" y="342899"/>
                </a:lnTo>
                <a:lnTo>
                  <a:pt x="521975" y="425449"/>
                </a:lnTo>
                <a:lnTo>
                  <a:pt x="521975" y="467359"/>
                </a:lnTo>
                <a:lnTo>
                  <a:pt x="523092" y="469899"/>
                </a:lnTo>
                <a:lnTo>
                  <a:pt x="547209" y="494029"/>
                </a:lnTo>
                <a:lnTo>
                  <a:pt x="515272" y="530859"/>
                </a:lnTo>
                <a:lnTo>
                  <a:pt x="478937" y="560069"/>
                </a:lnTo>
                <a:lnTo>
                  <a:pt x="439061" y="584199"/>
                </a:lnTo>
                <a:lnTo>
                  <a:pt x="396496" y="600709"/>
                </a:lnTo>
                <a:lnTo>
                  <a:pt x="352096" y="609599"/>
                </a:lnTo>
                <a:lnTo>
                  <a:pt x="306716" y="613409"/>
                </a:lnTo>
                <a:lnTo>
                  <a:pt x="421466" y="613409"/>
                </a:lnTo>
                <a:lnTo>
                  <a:pt x="483197" y="582929"/>
                </a:lnTo>
                <a:lnTo>
                  <a:pt x="518622" y="556259"/>
                </a:lnTo>
                <a:lnTo>
                  <a:pt x="549945" y="525779"/>
                </a:lnTo>
                <a:lnTo>
                  <a:pt x="576677" y="490219"/>
                </a:lnTo>
                <a:lnTo>
                  <a:pt x="583660" y="477519"/>
                </a:lnTo>
                <a:lnTo>
                  <a:pt x="559440" y="477519"/>
                </a:lnTo>
                <a:lnTo>
                  <a:pt x="543133" y="461009"/>
                </a:lnTo>
                <a:lnTo>
                  <a:pt x="543158" y="421639"/>
                </a:lnTo>
                <a:lnTo>
                  <a:pt x="542790" y="419099"/>
                </a:lnTo>
                <a:lnTo>
                  <a:pt x="542079" y="417829"/>
                </a:lnTo>
                <a:lnTo>
                  <a:pt x="500804" y="335279"/>
                </a:lnTo>
                <a:lnTo>
                  <a:pt x="500804" y="292099"/>
                </a:lnTo>
                <a:lnTo>
                  <a:pt x="499038" y="288289"/>
                </a:lnTo>
                <a:lnTo>
                  <a:pt x="495125" y="285749"/>
                </a:lnTo>
                <a:close/>
              </a:path>
              <a:path w="621030" h="633729">
                <a:moveTo>
                  <a:pt x="49166" y="229869"/>
                </a:moveTo>
                <a:lnTo>
                  <a:pt x="26916" y="229869"/>
                </a:lnTo>
                <a:lnTo>
                  <a:pt x="36454" y="259079"/>
                </a:lnTo>
                <a:lnTo>
                  <a:pt x="37914" y="260349"/>
                </a:lnTo>
                <a:lnTo>
                  <a:pt x="92626" y="297179"/>
                </a:lnTo>
                <a:lnTo>
                  <a:pt x="78605" y="311149"/>
                </a:lnTo>
                <a:lnTo>
                  <a:pt x="77487" y="313689"/>
                </a:lnTo>
                <a:lnTo>
                  <a:pt x="77487" y="350519"/>
                </a:lnTo>
                <a:lnTo>
                  <a:pt x="77868" y="351789"/>
                </a:lnTo>
                <a:lnTo>
                  <a:pt x="101236" y="398779"/>
                </a:lnTo>
                <a:lnTo>
                  <a:pt x="103967" y="401319"/>
                </a:lnTo>
                <a:lnTo>
                  <a:pt x="151617" y="410209"/>
                </a:lnTo>
                <a:lnTo>
                  <a:pt x="151617" y="509269"/>
                </a:lnTo>
                <a:lnTo>
                  <a:pt x="151871" y="510539"/>
                </a:lnTo>
                <a:lnTo>
                  <a:pt x="174706" y="567689"/>
                </a:lnTo>
                <a:lnTo>
                  <a:pt x="177068" y="568959"/>
                </a:lnTo>
                <a:lnTo>
                  <a:pt x="211777" y="580389"/>
                </a:lnTo>
                <a:lnTo>
                  <a:pt x="212831" y="581659"/>
                </a:lnTo>
                <a:lnTo>
                  <a:pt x="220908" y="581659"/>
                </a:lnTo>
                <a:lnTo>
                  <a:pt x="225645" y="576579"/>
                </a:lnTo>
                <a:lnTo>
                  <a:pt x="225645" y="556259"/>
                </a:lnTo>
                <a:lnTo>
                  <a:pt x="204487" y="556259"/>
                </a:lnTo>
                <a:lnTo>
                  <a:pt x="191317" y="552449"/>
                </a:lnTo>
                <a:lnTo>
                  <a:pt x="172737" y="505459"/>
                </a:lnTo>
                <a:lnTo>
                  <a:pt x="172737" y="396239"/>
                </a:lnTo>
                <a:lnTo>
                  <a:pt x="169194" y="392429"/>
                </a:lnTo>
                <a:lnTo>
                  <a:pt x="164266" y="391159"/>
                </a:lnTo>
                <a:lnTo>
                  <a:pt x="116438" y="380999"/>
                </a:lnTo>
                <a:lnTo>
                  <a:pt x="98658" y="346709"/>
                </a:lnTo>
                <a:lnTo>
                  <a:pt x="98658" y="321309"/>
                </a:lnTo>
                <a:lnTo>
                  <a:pt x="138092" y="281939"/>
                </a:lnTo>
                <a:lnTo>
                  <a:pt x="161696" y="281939"/>
                </a:lnTo>
                <a:lnTo>
                  <a:pt x="158519" y="275589"/>
                </a:lnTo>
                <a:lnTo>
                  <a:pt x="98658" y="275589"/>
                </a:lnTo>
                <a:lnTo>
                  <a:pt x="54627" y="246379"/>
                </a:lnTo>
                <a:lnTo>
                  <a:pt x="49166" y="229869"/>
                </a:lnTo>
                <a:close/>
              </a:path>
              <a:path w="621030" h="633729">
                <a:moveTo>
                  <a:pt x="161696" y="281939"/>
                </a:moveTo>
                <a:lnTo>
                  <a:pt x="138092" y="281939"/>
                </a:lnTo>
                <a:lnTo>
                  <a:pt x="154475" y="314959"/>
                </a:lnTo>
                <a:lnTo>
                  <a:pt x="158145" y="317499"/>
                </a:lnTo>
                <a:lnTo>
                  <a:pt x="230243" y="317499"/>
                </a:lnTo>
                <a:lnTo>
                  <a:pt x="260824" y="368299"/>
                </a:lnTo>
                <a:lnTo>
                  <a:pt x="264266" y="369569"/>
                </a:lnTo>
                <a:lnTo>
                  <a:pt x="297400" y="369569"/>
                </a:lnTo>
                <a:lnTo>
                  <a:pt x="289996" y="406399"/>
                </a:lnTo>
                <a:lnTo>
                  <a:pt x="247934" y="449579"/>
                </a:lnTo>
                <a:lnTo>
                  <a:pt x="246816" y="452119"/>
                </a:lnTo>
                <a:lnTo>
                  <a:pt x="246816" y="481329"/>
                </a:lnTo>
                <a:lnTo>
                  <a:pt x="206049" y="511809"/>
                </a:lnTo>
                <a:lnTo>
                  <a:pt x="204487" y="514349"/>
                </a:lnTo>
                <a:lnTo>
                  <a:pt x="204487" y="556259"/>
                </a:lnTo>
                <a:lnTo>
                  <a:pt x="225645" y="556259"/>
                </a:lnTo>
                <a:lnTo>
                  <a:pt x="225645" y="523239"/>
                </a:lnTo>
                <a:lnTo>
                  <a:pt x="266412" y="492759"/>
                </a:lnTo>
                <a:lnTo>
                  <a:pt x="267987" y="488949"/>
                </a:lnTo>
                <a:lnTo>
                  <a:pt x="267987" y="458469"/>
                </a:lnTo>
                <a:lnTo>
                  <a:pt x="308691" y="417829"/>
                </a:lnTo>
                <a:lnTo>
                  <a:pt x="309694" y="416559"/>
                </a:lnTo>
                <a:lnTo>
                  <a:pt x="321835" y="355599"/>
                </a:lnTo>
                <a:lnTo>
                  <a:pt x="318114" y="350519"/>
                </a:lnTo>
                <a:lnTo>
                  <a:pt x="311701" y="349249"/>
                </a:lnTo>
                <a:lnTo>
                  <a:pt x="273969" y="349249"/>
                </a:lnTo>
                <a:lnTo>
                  <a:pt x="243387" y="297179"/>
                </a:lnTo>
                <a:lnTo>
                  <a:pt x="239946" y="295909"/>
                </a:lnTo>
                <a:lnTo>
                  <a:pt x="168686" y="295909"/>
                </a:lnTo>
                <a:lnTo>
                  <a:pt x="161696" y="281939"/>
                </a:lnTo>
                <a:close/>
              </a:path>
              <a:path w="621030" h="633729">
                <a:moveTo>
                  <a:pt x="596969" y="180339"/>
                </a:moveTo>
                <a:lnTo>
                  <a:pt x="573181" y="180339"/>
                </a:lnTo>
                <a:lnTo>
                  <a:pt x="593195" y="228599"/>
                </a:lnTo>
                <a:lnTo>
                  <a:pt x="604213" y="279399"/>
                </a:lnTo>
                <a:lnTo>
                  <a:pt x="606291" y="330199"/>
                </a:lnTo>
                <a:lnTo>
                  <a:pt x="599485" y="380999"/>
                </a:lnTo>
                <a:lnTo>
                  <a:pt x="583849" y="430529"/>
                </a:lnTo>
                <a:lnTo>
                  <a:pt x="559440" y="477519"/>
                </a:lnTo>
                <a:lnTo>
                  <a:pt x="583660" y="477519"/>
                </a:lnTo>
                <a:lnTo>
                  <a:pt x="598325" y="450849"/>
                </a:lnTo>
                <a:lnTo>
                  <a:pt x="614398" y="408939"/>
                </a:lnTo>
                <a:lnTo>
                  <a:pt x="620598" y="380999"/>
                </a:lnTo>
                <a:lnTo>
                  <a:pt x="620598" y="252729"/>
                </a:lnTo>
                <a:lnTo>
                  <a:pt x="614425" y="224789"/>
                </a:lnTo>
                <a:lnTo>
                  <a:pt x="598365" y="182879"/>
                </a:lnTo>
                <a:lnTo>
                  <a:pt x="596969" y="180339"/>
                </a:lnTo>
                <a:close/>
              </a:path>
              <a:path w="621030" h="633729">
                <a:moveTo>
                  <a:pt x="430242" y="137159"/>
                </a:moveTo>
                <a:lnTo>
                  <a:pt x="360431" y="137159"/>
                </a:lnTo>
                <a:lnTo>
                  <a:pt x="357725" y="138429"/>
                </a:lnTo>
                <a:lnTo>
                  <a:pt x="321645" y="173989"/>
                </a:lnTo>
                <a:lnTo>
                  <a:pt x="320527" y="177799"/>
                </a:lnTo>
                <a:lnTo>
                  <a:pt x="332122" y="259079"/>
                </a:lnTo>
                <a:lnTo>
                  <a:pt x="334535" y="261619"/>
                </a:lnTo>
                <a:lnTo>
                  <a:pt x="337939" y="262889"/>
                </a:lnTo>
                <a:lnTo>
                  <a:pt x="412018" y="294639"/>
                </a:lnTo>
                <a:lnTo>
                  <a:pt x="414139" y="295909"/>
                </a:lnTo>
                <a:lnTo>
                  <a:pt x="416514" y="295909"/>
                </a:lnTo>
                <a:lnTo>
                  <a:pt x="456544" y="285749"/>
                </a:lnTo>
                <a:lnTo>
                  <a:pt x="495125" y="285749"/>
                </a:lnTo>
                <a:lnTo>
                  <a:pt x="477517" y="274319"/>
                </a:lnTo>
                <a:lnTo>
                  <a:pt x="416996" y="274319"/>
                </a:lnTo>
                <a:lnTo>
                  <a:pt x="351693" y="246379"/>
                </a:lnTo>
                <a:lnTo>
                  <a:pt x="342714" y="182879"/>
                </a:lnTo>
                <a:lnTo>
                  <a:pt x="367606" y="158749"/>
                </a:lnTo>
                <a:lnTo>
                  <a:pt x="446699" y="158749"/>
                </a:lnTo>
                <a:lnTo>
                  <a:pt x="433532" y="138429"/>
                </a:lnTo>
                <a:lnTo>
                  <a:pt x="430242" y="137159"/>
                </a:lnTo>
                <a:close/>
              </a:path>
              <a:path w="621030" h="633729">
                <a:moveTo>
                  <a:pt x="245080" y="44449"/>
                </a:moveTo>
                <a:lnTo>
                  <a:pt x="194403" y="44449"/>
                </a:lnTo>
                <a:lnTo>
                  <a:pt x="221048" y="62229"/>
                </a:lnTo>
                <a:lnTo>
                  <a:pt x="222458" y="62229"/>
                </a:lnTo>
                <a:lnTo>
                  <a:pt x="275226" y="71119"/>
                </a:lnTo>
                <a:lnTo>
                  <a:pt x="270210" y="86359"/>
                </a:lnTo>
                <a:lnTo>
                  <a:pt x="241101" y="96519"/>
                </a:lnTo>
                <a:lnTo>
                  <a:pt x="239069" y="97789"/>
                </a:lnTo>
                <a:lnTo>
                  <a:pt x="207370" y="149859"/>
                </a:lnTo>
                <a:lnTo>
                  <a:pt x="158551" y="180339"/>
                </a:lnTo>
                <a:lnTo>
                  <a:pt x="86593" y="190499"/>
                </a:lnTo>
                <a:lnTo>
                  <a:pt x="81373" y="190499"/>
                </a:lnTo>
                <a:lnTo>
                  <a:pt x="77500" y="195579"/>
                </a:lnTo>
                <a:lnTo>
                  <a:pt x="77487" y="234949"/>
                </a:lnTo>
                <a:lnTo>
                  <a:pt x="78605" y="237489"/>
                </a:lnTo>
                <a:lnTo>
                  <a:pt x="98658" y="257809"/>
                </a:lnTo>
                <a:lnTo>
                  <a:pt x="98658" y="275589"/>
                </a:lnTo>
                <a:lnTo>
                  <a:pt x="158519" y="275589"/>
                </a:lnTo>
                <a:lnTo>
                  <a:pt x="155978" y="270509"/>
                </a:lnTo>
                <a:lnTo>
                  <a:pt x="119829" y="270509"/>
                </a:lnTo>
                <a:lnTo>
                  <a:pt x="119829" y="250189"/>
                </a:lnTo>
                <a:lnTo>
                  <a:pt x="118699" y="247649"/>
                </a:lnTo>
                <a:lnTo>
                  <a:pt x="98658" y="227329"/>
                </a:lnTo>
                <a:lnTo>
                  <a:pt x="98658" y="209549"/>
                </a:lnTo>
                <a:lnTo>
                  <a:pt x="165054" y="200659"/>
                </a:lnTo>
                <a:lnTo>
                  <a:pt x="166387" y="199389"/>
                </a:lnTo>
                <a:lnTo>
                  <a:pt x="222001" y="166369"/>
                </a:lnTo>
                <a:lnTo>
                  <a:pt x="223245" y="165099"/>
                </a:lnTo>
                <a:lnTo>
                  <a:pt x="253878" y="114299"/>
                </a:lnTo>
                <a:lnTo>
                  <a:pt x="285069" y="104139"/>
                </a:lnTo>
                <a:lnTo>
                  <a:pt x="287558" y="101599"/>
                </a:lnTo>
                <a:lnTo>
                  <a:pt x="288599" y="97789"/>
                </a:lnTo>
                <a:lnTo>
                  <a:pt x="299178" y="66039"/>
                </a:lnTo>
                <a:lnTo>
                  <a:pt x="301007" y="60959"/>
                </a:lnTo>
                <a:lnTo>
                  <a:pt x="297997" y="54609"/>
                </a:lnTo>
                <a:lnTo>
                  <a:pt x="291939" y="52069"/>
                </a:lnTo>
                <a:lnTo>
                  <a:pt x="291419" y="52069"/>
                </a:lnTo>
                <a:lnTo>
                  <a:pt x="245080" y="44449"/>
                </a:lnTo>
                <a:close/>
              </a:path>
              <a:path w="621030" h="633729">
                <a:moveTo>
                  <a:pt x="461865" y="264159"/>
                </a:moveTo>
                <a:lnTo>
                  <a:pt x="458792" y="264159"/>
                </a:lnTo>
                <a:lnTo>
                  <a:pt x="416996" y="274319"/>
                </a:lnTo>
                <a:lnTo>
                  <a:pt x="477517" y="274319"/>
                </a:lnTo>
                <a:lnTo>
                  <a:pt x="461865" y="264159"/>
                </a:lnTo>
                <a:close/>
              </a:path>
              <a:path w="621030" h="633729">
                <a:moveTo>
                  <a:pt x="139374" y="252729"/>
                </a:moveTo>
                <a:lnTo>
                  <a:pt x="135945" y="253999"/>
                </a:lnTo>
                <a:lnTo>
                  <a:pt x="133558" y="256539"/>
                </a:lnTo>
                <a:lnTo>
                  <a:pt x="119829" y="270509"/>
                </a:lnTo>
                <a:lnTo>
                  <a:pt x="155978" y="270509"/>
                </a:lnTo>
                <a:lnTo>
                  <a:pt x="148988" y="256539"/>
                </a:lnTo>
                <a:lnTo>
                  <a:pt x="146093" y="253999"/>
                </a:lnTo>
                <a:lnTo>
                  <a:pt x="142727" y="253999"/>
                </a:lnTo>
                <a:lnTo>
                  <a:pt x="139374" y="252729"/>
                </a:lnTo>
                <a:close/>
              </a:path>
              <a:path w="621030" h="633729">
                <a:moveTo>
                  <a:pt x="446699" y="158749"/>
                </a:moveTo>
                <a:lnTo>
                  <a:pt x="421060" y="158749"/>
                </a:lnTo>
                <a:lnTo>
                  <a:pt x="440682" y="187959"/>
                </a:lnTo>
                <a:lnTo>
                  <a:pt x="443235" y="189229"/>
                </a:lnTo>
                <a:lnTo>
                  <a:pt x="511332" y="200659"/>
                </a:lnTo>
                <a:lnTo>
                  <a:pt x="513072" y="200659"/>
                </a:lnTo>
                <a:lnTo>
                  <a:pt x="573181" y="180339"/>
                </a:lnTo>
                <a:lnTo>
                  <a:pt x="596969" y="180339"/>
                </a:lnTo>
                <a:lnTo>
                  <a:pt x="596271" y="179069"/>
                </a:lnTo>
                <a:lnTo>
                  <a:pt x="510481" y="179069"/>
                </a:lnTo>
                <a:lnTo>
                  <a:pt x="454106" y="170179"/>
                </a:lnTo>
                <a:lnTo>
                  <a:pt x="446699" y="158749"/>
                </a:lnTo>
                <a:close/>
              </a:path>
              <a:path w="621030" h="633729">
                <a:moveTo>
                  <a:pt x="557926" y="119379"/>
                </a:moveTo>
                <a:lnTo>
                  <a:pt x="530712" y="119379"/>
                </a:lnTo>
                <a:lnTo>
                  <a:pt x="539380" y="129539"/>
                </a:lnTo>
                <a:lnTo>
                  <a:pt x="547584" y="139699"/>
                </a:lnTo>
                <a:lnTo>
                  <a:pt x="555312" y="151129"/>
                </a:lnTo>
                <a:lnTo>
                  <a:pt x="562551" y="161289"/>
                </a:lnTo>
                <a:lnTo>
                  <a:pt x="510481" y="179069"/>
                </a:lnTo>
                <a:lnTo>
                  <a:pt x="596271" y="179069"/>
                </a:lnTo>
                <a:lnTo>
                  <a:pt x="576729" y="143509"/>
                </a:lnTo>
                <a:lnTo>
                  <a:pt x="557926" y="119379"/>
                </a:lnTo>
                <a:close/>
              </a:path>
              <a:path w="621030" h="633729">
                <a:moveTo>
                  <a:pt x="555947" y="116839"/>
                </a:moveTo>
                <a:lnTo>
                  <a:pt x="415676" y="116839"/>
                </a:lnTo>
                <a:lnTo>
                  <a:pt x="444911" y="125729"/>
                </a:lnTo>
                <a:lnTo>
                  <a:pt x="445330" y="125729"/>
                </a:lnTo>
                <a:lnTo>
                  <a:pt x="498683" y="137159"/>
                </a:lnTo>
                <a:lnTo>
                  <a:pt x="504296" y="137159"/>
                </a:lnTo>
                <a:lnTo>
                  <a:pt x="530712" y="119379"/>
                </a:lnTo>
                <a:lnTo>
                  <a:pt x="557926" y="119379"/>
                </a:lnTo>
                <a:lnTo>
                  <a:pt x="555947" y="116839"/>
                </a:lnTo>
                <a:close/>
              </a:path>
              <a:path w="621030" h="633729">
                <a:moveTo>
                  <a:pt x="421554" y="20319"/>
                </a:moveTo>
                <a:lnTo>
                  <a:pt x="321307" y="20319"/>
                </a:lnTo>
                <a:lnTo>
                  <a:pt x="372628" y="26669"/>
                </a:lnTo>
                <a:lnTo>
                  <a:pt x="422407" y="43179"/>
                </a:lnTo>
                <a:lnTo>
                  <a:pt x="403064" y="52069"/>
                </a:lnTo>
                <a:lnTo>
                  <a:pt x="359199" y="52069"/>
                </a:lnTo>
                <a:lnTo>
                  <a:pt x="355503" y="54609"/>
                </a:lnTo>
                <a:lnTo>
                  <a:pt x="329925" y="105409"/>
                </a:lnTo>
                <a:lnTo>
                  <a:pt x="332059" y="111759"/>
                </a:lnTo>
                <a:lnTo>
                  <a:pt x="337736" y="114299"/>
                </a:lnTo>
                <a:lnTo>
                  <a:pt x="338193" y="115569"/>
                </a:lnTo>
                <a:lnTo>
                  <a:pt x="372318" y="126999"/>
                </a:lnTo>
                <a:lnTo>
                  <a:pt x="374375" y="126999"/>
                </a:lnTo>
                <a:lnTo>
                  <a:pt x="415676" y="116839"/>
                </a:lnTo>
                <a:lnTo>
                  <a:pt x="555947" y="116839"/>
                </a:lnTo>
                <a:lnTo>
                  <a:pt x="554957" y="115569"/>
                </a:lnTo>
                <a:lnTo>
                  <a:pt x="498581" y="115569"/>
                </a:lnTo>
                <a:lnTo>
                  <a:pt x="450613" y="105409"/>
                </a:lnTo>
                <a:lnTo>
                  <a:pt x="374235" y="105409"/>
                </a:lnTo>
                <a:lnTo>
                  <a:pt x="356989" y="99059"/>
                </a:lnTo>
                <a:lnTo>
                  <a:pt x="369765" y="73659"/>
                </a:lnTo>
                <a:lnTo>
                  <a:pt x="408818" y="73659"/>
                </a:lnTo>
                <a:lnTo>
                  <a:pt x="446905" y="54609"/>
                </a:lnTo>
                <a:lnTo>
                  <a:pt x="488337" y="54609"/>
                </a:lnTo>
                <a:lnTo>
                  <a:pt x="483278" y="50799"/>
                </a:lnTo>
                <a:lnTo>
                  <a:pt x="444249" y="29209"/>
                </a:lnTo>
                <a:lnTo>
                  <a:pt x="421554" y="20319"/>
                </a:lnTo>
                <a:close/>
              </a:path>
              <a:path w="621030" h="633729">
                <a:moveTo>
                  <a:pt x="488337" y="54609"/>
                </a:moveTo>
                <a:lnTo>
                  <a:pt x="446905" y="54609"/>
                </a:lnTo>
                <a:lnTo>
                  <a:pt x="465430" y="64769"/>
                </a:lnTo>
                <a:lnTo>
                  <a:pt x="483128" y="76199"/>
                </a:lnTo>
                <a:lnTo>
                  <a:pt x="499936" y="88899"/>
                </a:lnTo>
                <a:lnTo>
                  <a:pt x="515790" y="104139"/>
                </a:lnTo>
                <a:lnTo>
                  <a:pt x="498581" y="115569"/>
                </a:lnTo>
                <a:lnTo>
                  <a:pt x="554957" y="115569"/>
                </a:lnTo>
                <a:lnTo>
                  <a:pt x="550009" y="109219"/>
                </a:lnTo>
                <a:lnTo>
                  <a:pt x="518695" y="77469"/>
                </a:lnTo>
                <a:lnTo>
                  <a:pt x="488337" y="54609"/>
                </a:lnTo>
                <a:close/>
              </a:path>
              <a:path w="621030" h="633729">
                <a:moveTo>
                  <a:pt x="417581" y="93979"/>
                </a:moveTo>
                <a:lnTo>
                  <a:pt x="415536" y="93979"/>
                </a:lnTo>
                <a:lnTo>
                  <a:pt x="374235" y="105409"/>
                </a:lnTo>
                <a:lnTo>
                  <a:pt x="450613" y="105409"/>
                </a:lnTo>
                <a:lnTo>
                  <a:pt x="417581" y="93979"/>
                </a:lnTo>
                <a:close/>
              </a:path>
            </a:pathLst>
          </a:custGeom>
          <a:solidFill>
            <a:srgbClr val="FFFFFF"/>
          </a:solidFill>
        </p:spPr>
        <p:txBody>
          <a:bodyPr wrap="square" lIns="0" tIns="0" rIns="0" bIns="0" rtlCol="0"/>
          <a:lstStyle/>
          <a:p>
            <a:endParaRPr/>
          </a:p>
        </p:txBody>
      </p:sp>
      <p:grpSp>
        <p:nvGrpSpPr>
          <p:cNvPr id="22" name="object 21">
            <a:extLst>
              <a:ext uri="{FF2B5EF4-FFF2-40B4-BE49-F238E27FC236}">
                <a16:creationId xmlns:a16="http://schemas.microsoft.com/office/drawing/2014/main" id="{661D2DAA-0D09-6C90-446F-1179DE2CA353}"/>
              </a:ext>
            </a:extLst>
          </p:cNvPr>
          <p:cNvGrpSpPr/>
          <p:nvPr/>
        </p:nvGrpSpPr>
        <p:grpSpPr>
          <a:xfrm>
            <a:off x="3031896" y="3735146"/>
            <a:ext cx="660828" cy="734588"/>
            <a:chOff x="2363532" y="2663381"/>
            <a:chExt cx="557530" cy="619760"/>
          </a:xfrm>
        </p:grpSpPr>
        <p:sp>
          <p:nvSpPr>
            <p:cNvPr id="23" name="object 22">
              <a:extLst>
                <a:ext uri="{FF2B5EF4-FFF2-40B4-BE49-F238E27FC236}">
                  <a16:creationId xmlns:a16="http://schemas.microsoft.com/office/drawing/2014/main" id="{48C0D008-A3D4-1106-0ED9-135B20952395}"/>
                </a:ext>
              </a:extLst>
            </p:cNvPr>
            <p:cNvSpPr/>
            <p:nvPr/>
          </p:nvSpPr>
          <p:spPr>
            <a:xfrm>
              <a:off x="2363532" y="2663381"/>
              <a:ext cx="557530" cy="619760"/>
            </a:xfrm>
            <a:custGeom>
              <a:avLst/>
              <a:gdLst/>
              <a:ahLst/>
              <a:cxnLst/>
              <a:rect l="l" t="t" r="r" b="b"/>
              <a:pathLst>
                <a:path w="557530" h="619760">
                  <a:moveTo>
                    <a:pt x="43205" y="391160"/>
                  </a:moveTo>
                  <a:lnTo>
                    <a:pt x="25082" y="391160"/>
                  </a:lnTo>
                  <a:lnTo>
                    <a:pt x="25082" y="431800"/>
                  </a:lnTo>
                  <a:lnTo>
                    <a:pt x="17043" y="431800"/>
                  </a:lnTo>
                  <a:lnTo>
                    <a:pt x="12992" y="435610"/>
                  </a:lnTo>
                  <a:lnTo>
                    <a:pt x="12992" y="445770"/>
                  </a:lnTo>
                  <a:lnTo>
                    <a:pt x="17043" y="449580"/>
                  </a:lnTo>
                  <a:lnTo>
                    <a:pt x="25082" y="449580"/>
                  </a:lnTo>
                  <a:lnTo>
                    <a:pt x="25082" y="499110"/>
                  </a:lnTo>
                  <a:lnTo>
                    <a:pt x="17043" y="499110"/>
                  </a:lnTo>
                  <a:lnTo>
                    <a:pt x="12992" y="502920"/>
                  </a:lnTo>
                  <a:lnTo>
                    <a:pt x="12992" y="513080"/>
                  </a:lnTo>
                  <a:lnTo>
                    <a:pt x="17043" y="516890"/>
                  </a:lnTo>
                  <a:lnTo>
                    <a:pt x="25082" y="516890"/>
                  </a:lnTo>
                  <a:lnTo>
                    <a:pt x="25082" y="565150"/>
                  </a:lnTo>
                  <a:lnTo>
                    <a:pt x="17043" y="565150"/>
                  </a:lnTo>
                  <a:lnTo>
                    <a:pt x="12992" y="570230"/>
                  </a:lnTo>
                  <a:lnTo>
                    <a:pt x="12992" y="580390"/>
                  </a:lnTo>
                  <a:lnTo>
                    <a:pt x="17043" y="584200"/>
                  </a:lnTo>
                  <a:lnTo>
                    <a:pt x="22606" y="584200"/>
                  </a:lnTo>
                  <a:lnTo>
                    <a:pt x="12522" y="610870"/>
                  </a:lnTo>
                  <a:lnTo>
                    <a:pt x="12915" y="613410"/>
                  </a:lnTo>
                  <a:lnTo>
                    <a:pt x="16306" y="618490"/>
                  </a:lnTo>
                  <a:lnTo>
                    <a:pt x="19075" y="619760"/>
                  </a:lnTo>
                  <a:lnTo>
                    <a:pt x="94602" y="619760"/>
                  </a:lnTo>
                  <a:lnTo>
                    <a:pt x="97370" y="618490"/>
                  </a:lnTo>
                  <a:lnTo>
                    <a:pt x="100761" y="613410"/>
                  </a:lnTo>
                  <a:lnTo>
                    <a:pt x="101155" y="610870"/>
                  </a:lnTo>
                  <a:lnTo>
                    <a:pt x="97794" y="601980"/>
                  </a:lnTo>
                  <a:lnTo>
                    <a:pt x="35115" y="601980"/>
                  </a:lnTo>
                  <a:lnTo>
                    <a:pt x="43014" y="581660"/>
                  </a:lnTo>
                  <a:lnTo>
                    <a:pt x="43205" y="580390"/>
                  </a:lnTo>
                  <a:lnTo>
                    <a:pt x="43205" y="391160"/>
                  </a:lnTo>
                  <a:close/>
                </a:path>
                <a:path w="557530" h="619760">
                  <a:moveTo>
                    <a:pt x="263794" y="584200"/>
                  </a:moveTo>
                  <a:lnTo>
                    <a:pt x="244373" y="584200"/>
                  </a:lnTo>
                  <a:lnTo>
                    <a:pt x="234289" y="610870"/>
                  </a:lnTo>
                  <a:lnTo>
                    <a:pt x="234670" y="613410"/>
                  </a:lnTo>
                  <a:lnTo>
                    <a:pt x="238061" y="618490"/>
                  </a:lnTo>
                  <a:lnTo>
                    <a:pt x="240855" y="619760"/>
                  </a:lnTo>
                  <a:lnTo>
                    <a:pt x="316357" y="619760"/>
                  </a:lnTo>
                  <a:lnTo>
                    <a:pt x="319138" y="618490"/>
                  </a:lnTo>
                  <a:lnTo>
                    <a:pt x="322529" y="613410"/>
                  </a:lnTo>
                  <a:lnTo>
                    <a:pt x="322922" y="610870"/>
                  </a:lnTo>
                  <a:lnTo>
                    <a:pt x="319557" y="601980"/>
                  </a:lnTo>
                  <a:lnTo>
                    <a:pt x="256882" y="601980"/>
                  </a:lnTo>
                  <a:lnTo>
                    <a:pt x="263794" y="584200"/>
                  </a:lnTo>
                  <a:close/>
                </a:path>
                <a:path w="557530" h="619760">
                  <a:moveTo>
                    <a:pt x="486756" y="584200"/>
                  </a:moveTo>
                  <a:lnTo>
                    <a:pt x="467347" y="584200"/>
                  </a:lnTo>
                  <a:lnTo>
                    <a:pt x="457263" y="610870"/>
                  </a:lnTo>
                  <a:lnTo>
                    <a:pt x="457644" y="613410"/>
                  </a:lnTo>
                  <a:lnTo>
                    <a:pt x="461035" y="618490"/>
                  </a:lnTo>
                  <a:lnTo>
                    <a:pt x="463816" y="619760"/>
                  </a:lnTo>
                  <a:lnTo>
                    <a:pt x="539330" y="619760"/>
                  </a:lnTo>
                  <a:lnTo>
                    <a:pt x="542112" y="618490"/>
                  </a:lnTo>
                  <a:lnTo>
                    <a:pt x="545503" y="613410"/>
                  </a:lnTo>
                  <a:lnTo>
                    <a:pt x="545896" y="610870"/>
                  </a:lnTo>
                  <a:lnTo>
                    <a:pt x="542531" y="601980"/>
                  </a:lnTo>
                  <a:lnTo>
                    <a:pt x="479844" y="601980"/>
                  </a:lnTo>
                  <a:lnTo>
                    <a:pt x="486756" y="584200"/>
                  </a:lnTo>
                  <a:close/>
                </a:path>
                <a:path w="557530" h="619760">
                  <a:moveTo>
                    <a:pt x="88595" y="391160"/>
                  </a:moveTo>
                  <a:lnTo>
                    <a:pt x="70472" y="391160"/>
                  </a:lnTo>
                  <a:lnTo>
                    <a:pt x="70472" y="580390"/>
                  </a:lnTo>
                  <a:lnTo>
                    <a:pt x="70662" y="581660"/>
                  </a:lnTo>
                  <a:lnTo>
                    <a:pt x="78562" y="601980"/>
                  </a:lnTo>
                  <a:lnTo>
                    <a:pt x="97794" y="601980"/>
                  </a:lnTo>
                  <a:lnTo>
                    <a:pt x="91071" y="584200"/>
                  </a:lnTo>
                  <a:lnTo>
                    <a:pt x="263794" y="584200"/>
                  </a:lnTo>
                  <a:lnTo>
                    <a:pt x="264782" y="581660"/>
                  </a:lnTo>
                  <a:lnTo>
                    <a:pt x="264972" y="580390"/>
                  </a:lnTo>
                  <a:lnTo>
                    <a:pt x="264972" y="565150"/>
                  </a:lnTo>
                  <a:lnTo>
                    <a:pt x="88595" y="565150"/>
                  </a:lnTo>
                  <a:lnTo>
                    <a:pt x="88595" y="516890"/>
                  </a:lnTo>
                  <a:lnTo>
                    <a:pt x="264972" y="516890"/>
                  </a:lnTo>
                  <a:lnTo>
                    <a:pt x="264972" y="499110"/>
                  </a:lnTo>
                  <a:lnTo>
                    <a:pt x="88595" y="499110"/>
                  </a:lnTo>
                  <a:lnTo>
                    <a:pt x="88595" y="488950"/>
                  </a:lnTo>
                  <a:lnTo>
                    <a:pt x="114041" y="488950"/>
                  </a:lnTo>
                  <a:lnTo>
                    <a:pt x="105984" y="481330"/>
                  </a:lnTo>
                  <a:lnTo>
                    <a:pt x="97047" y="471170"/>
                  </a:lnTo>
                  <a:lnTo>
                    <a:pt x="88595" y="462280"/>
                  </a:lnTo>
                  <a:lnTo>
                    <a:pt x="88595" y="449580"/>
                  </a:lnTo>
                  <a:lnTo>
                    <a:pt x="264972" y="449580"/>
                  </a:lnTo>
                  <a:lnTo>
                    <a:pt x="264972" y="431800"/>
                  </a:lnTo>
                  <a:lnTo>
                    <a:pt x="88595" y="431800"/>
                  </a:lnTo>
                  <a:lnTo>
                    <a:pt x="88595" y="391160"/>
                  </a:lnTo>
                  <a:close/>
                </a:path>
                <a:path w="557530" h="619760">
                  <a:moveTo>
                    <a:pt x="310362" y="391160"/>
                  </a:moveTo>
                  <a:lnTo>
                    <a:pt x="292227" y="391160"/>
                  </a:lnTo>
                  <a:lnTo>
                    <a:pt x="292227" y="580390"/>
                  </a:lnTo>
                  <a:lnTo>
                    <a:pt x="292417" y="581660"/>
                  </a:lnTo>
                  <a:lnTo>
                    <a:pt x="300316" y="601980"/>
                  </a:lnTo>
                  <a:lnTo>
                    <a:pt x="319557" y="601980"/>
                  </a:lnTo>
                  <a:lnTo>
                    <a:pt x="312826" y="584200"/>
                  </a:lnTo>
                  <a:lnTo>
                    <a:pt x="486756" y="584200"/>
                  </a:lnTo>
                  <a:lnTo>
                    <a:pt x="487743" y="581660"/>
                  </a:lnTo>
                  <a:lnTo>
                    <a:pt x="487946" y="580390"/>
                  </a:lnTo>
                  <a:lnTo>
                    <a:pt x="487946" y="565150"/>
                  </a:lnTo>
                  <a:lnTo>
                    <a:pt x="332193" y="565150"/>
                  </a:lnTo>
                  <a:lnTo>
                    <a:pt x="360698" y="557530"/>
                  </a:lnTo>
                  <a:lnTo>
                    <a:pt x="377802" y="551180"/>
                  </a:lnTo>
                  <a:lnTo>
                    <a:pt x="310362" y="551180"/>
                  </a:lnTo>
                  <a:lnTo>
                    <a:pt x="310362" y="516890"/>
                  </a:lnTo>
                  <a:lnTo>
                    <a:pt x="487946" y="516890"/>
                  </a:lnTo>
                  <a:lnTo>
                    <a:pt x="487946" y="499110"/>
                  </a:lnTo>
                  <a:lnTo>
                    <a:pt x="310362" y="499110"/>
                  </a:lnTo>
                  <a:lnTo>
                    <a:pt x="310362" y="449580"/>
                  </a:lnTo>
                  <a:lnTo>
                    <a:pt x="487946" y="449580"/>
                  </a:lnTo>
                  <a:lnTo>
                    <a:pt x="487946" y="431800"/>
                  </a:lnTo>
                  <a:lnTo>
                    <a:pt x="310362" y="431800"/>
                  </a:lnTo>
                  <a:lnTo>
                    <a:pt x="310362" y="391160"/>
                  </a:lnTo>
                  <a:close/>
                </a:path>
                <a:path w="557530" h="619760">
                  <a:moveTo>
                    <a:pt x="533336" y="391160"/>
                  </a:moveTo>
                  <a:lnTo>
                    <a:pt x="515200" y="391160"/>
                  </a:lnTo>
                  <a:lnTo>
                    <a:pt x="515200" y="580390"/>
                  </a:lnTo>
                  <a:lnTo>
                    <a:pt x="515391" y="581660"/>
                  </a:lnTo>
                  <a:lnTo>
                    <a:pt x="523303" y="601980"/>
                  </a:lnTo>
                  <a:lnTo>
                    <a:pt x="542531" y="601980"/>
                  </a:lnTo>
                  <a:lnTo>
                    <a:pt x="535800" y="584200"/>
                  </a:lnTo>
                  <a:lnTo>
                    <a:pt x="541362" y="584200"/>
                  </a:lnTo>
                  <a:lnTo>
                    <a:pt x="545426" y="580390"/>
                  </a:lnTo>
                  <a:lnTo>
                    <a:pt x="545426" y="570230"/>
                  </a:lnTo>
                  <a:lnTo>
                    <a:pt x="541362" y="565150"/>
                  </a:lnTo>
                  <a:lnTo>
                    <a:pt x="533336" y="565150"/>
                  </a:lnTo>
                  <a:lnTo>
                    <a:pt x="533336" y="516890"/>
                  </a:lnTo>
                  <a:lnTo>
                    <a:pt x="541362" y="516890"/>
                  </a:lnTo>
                  <a:lnTo>
                    <a:pt x="545426" y="513080"/>
                  </a:lnTo>
                  <a:lnTo>
                    <a:pt x="545426" y="502920"/>
                  </a:lnTo>
                  <a:lnTo>
                    <a:pt x="541362" y="499110"/>
                  </a:lnTo>
                  <a:lnTo>
                    <a:pt x="533336" y="499110"/>
                  </a:lnTo>
                  <a:lnTo>
                    <a:pt x="533336" y="449580"/>
                  </a:lnTo>
                  <a:lnTo>
                    <a:pt x="541362" y="449580"/>
                  </a:lnTo>
                  <a:lnTo>
                    <a:pt x="545426" y="445770"/>
                  </a:lnTo>
                  <a:lnTo>
                    <a:pt x="545426" y="435610"/>
                  </a:lnTo>
                  <a:lnTo>
                    <a:pt x="541362" y="431800"/>
                  </a:lnTo>
                  <a:lnTo>
                    <a:pt x="533336" y="431800"/>
                  </a:lnTo>
                  <a:lnTo>
                    <a:pt x="533336" y="391160"/>
                  </a:lnTo>
                  <a:close/>
                </a:path>
                <a:path w="557530" h="619760">
                  <a:moveTo>
                    <a:pt x="150736" y="516890"/>
                  </a:moveTo>
                  <a:lnTo>
                    <a:pt x="118922" y="516890"/>
                  </a:lnTo>
                  <a:lnTo>
                    <a:pt x="143219" y="533400"/>
                  </a:lnTo>
                  <a:lnTo>
                    <a:pt x="169181" y="547370"/>
                  </a:lnTo>
                  <a:lnTo>
                    <a:pt x="196541" y="557530"/>
                  </a:lnTo>
                  <a:lnTo>
                    <a:pt x="225031" y="565150"/>
                  </a:lnTo>
                  <a:lnTo>
                    <a:pt x="264972" y="565150"/>
                  </a:lnTo>
                  <a:lnTo>
                    <a:pt x="264972" y="551180"/>
                  </a:lnTo>
                  <a:lnTo>
                    <a:pt x="246837" y="551180"/>
                  </a:lnTo>
                  <a:lnTo>
                    <a:pt x="221468" y="546100"/>
                  </a:lnTo>
                  <a:lnTo>
                    <a:pt x="196857" y="538480"/>
                  </a:lnTo>
                  <a:lnTo>
                    <a:pt x="173211" y="529590"/>
                  </a:lnTo>
                  <a:lnTo>
                    <a:pt x="150736" y="516890"/>
                  </a:lnTo>
                  <a:close/>
                </a:path>
                <a:path w="557530" h="619760">
                  <a:moveTo>
                    <a:pt x="487946" y="516890"/>
                  </a:moveTo>
                  <a:lnTo>
                    <a:pt x="469811" y="516890"/>
                  </a:lnTo>
                  <a:lnTo>
                    <a:pt x="469811" y="565150"/>
                  </a:lnTo>
                  <a:lnTo>
                    <a:pt x="487946" y="565150"/>
                  </a:lnTo>
                  <a:lnTo>
                    <a:pt x="487946" y="516890"/>
                  </a:lnTo>
                  <a:close/>
                </a:path>
                <a:path w="557530" h="619760">
                  <a:moveTo>
                    <a:pt x="264972" y="516890"/>
                  </a:moveTo>
                  <a:lnTo>
                    <a:pt x="246837" y="516890"/>
                  </a:lnTo>
                  <a:lnTo>
                    <a:pt x="246837" y="551180"/>
                  </a:lnTo>
                  <a:lnTo>
                    <a:pt x="264972" y="551180"/>
                  </a:lnTo>
                  <a:lnTo>
                    <a:pt x="264972" y="516890"/>
                  </a:lnTo>
                  <a:close/>
                </a:path>
                <a:path w="557530" h="619760">
                  <a:moveTo>
                    <a:pt x="438315" y="516890"/>
                  </a:moveTo>
                  <a:lnTo>
                    <a:pt x="406514" y="516890"/>
                  </a:lnTo>
                  <a:lnTo>
                    <a:pt x="384037" y="529590"/>
                  </a:lnTo>
                  <a:lnTo>
                    <a:pt x="360386" y="538480"/>
                  </a:lnTo>
                  <a:lnTo>
                    <a:pt x="335760" y="546100"/>
                  </a:lnTo>
                  <a:lnTo>
                    <a:pt x="310362" y="551180"/>
                  </a:lnTo>
                  <a:lnTo>
                    <a:pt x="377802" y="551180"/>
                  </a:lnTo>
                  <a:lnTo>
                    <a:pt x="388064" y="547370"/>
                  </a:lnTo>
                  <a:lnTo>
                    <a:pt x="414025" y="533400"/>
                  </a:lnTo>
                  <a:lnTo>
                    <a:pt x="438315" y="516890"/>
                  </a:lnTo>
                  <a:close/>
                </a:path>
                <a:path w="557530" h="619760">
                  <a:moveTo>
                    <a:pt x="114041" y="488950"/>
                  </a:moveTo>
                  <a:lnTo>
                    <a:pt x="88595" y="488950"/>
                  </a:lnTo>
                  <a:lnTo>
                    <a:pt x="91605" y="492760"/>
                  </a:lnTo>
                  <a:lnTo>
                    <a:pt x="94678" y="495300"/>
                  </a:lnTo>
                  <a:lnTo>
                    <a:pt x="97828" y="499110"/>
                  </a:lnTo>
                  <a:lnTo>
                    <a:pt x="125222" y="499110"/>
                  </a:lnTo>
                  <a:lnTo>
                    <a:pt x="115384" y="490220"/>
                  </a:lnTo>
                  <a:lnTo>
                    <a:pt x="114041" y="488950"/>
                  </a:lnTo>
                  <a:close/>
                </a:path>
                <a:path w="557530" h="619760">
                  <a:moveTo>
                    <a:pt x="264972" y="449580"/>
                  </a:moveTo>
                  <a:lnTo>
                    <a:pt x="246837" y="449580"/>
                  </a:lnTo>
                  <a:lnTo>
                    <a:pt x="246837" y="499110"/>
                  </a:lnTo>
                  <a:lnTo>
                    <a:pt x="264972" y="499110"/>
                  </a:lnTo>
                  <a:lnTo>
                    <a:pt x="264972" y="449580"/>
                  </a:lnTo>
                  <a:close/>
                </a:path>
                <a:path w="557530" h="619760">
                  <a:moveTo>
                    <a:pt x="487946" y="449580"/>
                  </a:moveTo>
                  <a:lnTo>
                    <a:pt x="469811" y="449580"/>
                  </a:lnTo>
                  <a:lnTo>
                    <a:pt x="469811" y="459740"/>
                  </a:lnTo>
                  <a:lnTo>
                    <a:pt x="461121" y="471170"/>
                  </a:lnTo>
                  <a:lnTo>
                    <a:pt x="451908" y="480060"/>
                  </a:lnTo>
                  <a:lnTo>
                    <a:pt x="442198" y="490220"/>
                  </a:lnTo>
                  <a:lnTo>
                    <a:pt x="432015" y="499110"/>
                  </a:lnTo>
                  <a:lnTo>
                    <a:pt x="459397" y="499110"/>
                  </a:lnTo>
                  <a:lnTo>
                    <a:pt x="462965" y="495300"/>
                  </a:lnTo>
                  <a:lnTo>
                    <a:pt x="466432" y="491490"/>
                  </a:lnTo>
                  <a:lnTo>
                    <a:pt x="469811" y="487680"/>
                  </a:lnTo>
                  <a:lnTo>
                    <a:pt x="487946" y="487680"/>
                  </a:lnTo>
                  <a:lnTo>
                    <a:pt x="487946" y="449580"/>
                  </a:lnTo>
                  <a:close/>
                </a:path>
                <a:path w="557530" h="619760">
                  <a:moveTo>
                    <a:pt x="487946" y="487680"/>
                  </a:moveTo>
                  <a:lnTo>
                    <a:pt x="469811" y="487680"/>
                  </a:lnTo>
                  <a:lnTo>
                    <a:pt x="469811" y="499110"/>
                  </a:lnTo>
                  <a:lnTo>
                    <a:pt x="487946" y="499110"/>
                  </a:lnTo>
                  <a:lnTo>
                    <a:pt x="487946" y="487680"/>
                  </a:lnTo>
                  <a:close/>
                </a:path>
                <a:path w="557530" h="619760">
                  <a:moveTo>
                    <a:pt x="264972" y="391160"/>
                  </a:moveTo>
                  <a:lnTo>
                    <a:pt x="246837" y="391160"/>
                  </a:lnTo>
                  <a:lnTo>
                    <a:pt x="246837" y="431800"/>
                  </a:lnTo>
                  <a:lnTo>
                    <a:pt x="264972" y="431800"/>
                  </a:lnTo>
                  <a:lnTo>
                    <a:pt x="264972" y="391160"/>
                  </a:lnTo>
                  <a:close/>
                </a:path>
                <a:path w="557530" h="619760">
                  <a:moveTo>
                    <a:pt x="487946" y="391160"/>
                  </a:moveTo>
                  <a:lnTo>
                    <a:pt x="469811" y="391160"/>
                  </a:lnTo>
                  <a:lnTo>
                    <a:pt x="469811" y="431800"/>
                  </a:lnTo>
                  <a:lnTo>
                    <a:pt x="487946" y="431800"/>
                  </a:lnTo>
                  <a:lnTo>
                    <a:pt x="487946" y="391160"/>
                  </a:lnTo>
                  <a:close/>
                </a:path>
                <a:path w="557530" h="619760">
                  <a:moveTo>
                    <a:pt x="22745" y="280670"/>
                  </a:moveTo>
                  <a:lnTo>
                    <a:pt x="18389" y="284480"/>
                  </a:lnTo>
                  <a:lnTo>
                    <a:pt x="17462" y="295910"/>
                  </a:lnTo>
                  <a:lnTo>
                    <a:pt x="17415" y="297180"/>
                  </a:lnTo>
                  <a:lnTo>
                    <a:pt x="17297" y="318770"/>
                  </a:lnTo>
                  <a:lnTo>
                    <a:pt x="17526" y="322580"/>
                  </a:lnTo>
                  <a:lnTo>
                    <a:pt x="10635" y="325120"/>
                  </a:lnTo>
                  <a:lnTo>
                    <a:pt x="5072" y="328930"/>
                  </a:lnTo>
                  <a:lnTo>
                    <a:pt x="1354" y="335280"/>
                  </a:lnTo>
                  <a:lnTo>
                    <a:pt x="0" y="342900"/>
                  </a:lnTo>
                  <a:lnTo>
                    <a:pt x="0" y="372110"/>
                  </a:lnTo>
                  <a:lnTo>
                    <a:pt x="1544" y="379730"/>
                  </a:lnTo>
                  <a:lnTo>
                    <a:pt x="5753" y="384810"/>
                  </a:lnTo>
                  <a:lnTo>
                    <a:pt x="11990" y="389890"/>
                  </a:lnTo>
                  <a:lnTo>
                    <a:pt x="19621" y="391160"/>
                  </a:lnTo>
                  <a:lnTo>
                    <a:pt x="537578" y="391160"/>
                  </a:lnTo>
                  <a:lnTo>
                    <a:pt x="545209" y="389890"/>
                  </a:lnTo>
                  <a:lnTo>
                    <a:pt x="551446" y="384810"/>
                  </a:lnTo>
                  <a:lnTo>
                    <a:pt x="555655" y="379730"/>
                  </a:lnTo>
                  <a:lnTo>
                    <a:pt x="556942" y="373380"/>
                  </a:lnTo>
                  <a:lnTo>
                    <a:pt x="18796" y="373380"/>
                  </a:lnTo>
                  <a:lnTo>
                    <a:pt x="18122" y="372110"/>
                  </a:lnTo>
                  <a:lnTo>
                    <a:pt x="18122" y="341630"/>
                  </a:lnTo>
                  <a:lnTo>
                    <a:pt x="18796" y="340360"/>
                  </a:lnTo>
                  <a:lnTo>
                    <a:pt x="452475" y="340360"/>
                  </a:lnTo>
                  <a:lnTo>
                    <a:pt x="456526" y="336550"/>
                  </a:lnTo>
                  <a:lnTo>
                    <a:pt x="456526" y="326390"/>
                  </a:lnTo>
                  <a:lnTo>
                    <a:pt x="452475" y="322580"/>
                  </a:lnTo>
                  <a:lnTo>
                    <a:pt x="35674" y="322580"/>
                  </a:lnTo>
                  <a:lnTo>
                    <a:pt x="35445" y="318770"/>
                  </a:lnTo>
                  <a:lnTo>
                    <a:pt x="35318" y="303530"/>
                  </a:lnTo>
                  <a:lnTo>
                    <a:pt x="35572" y="297180"/>
                  </a:lnTo>
                  <a:lnTo>
                    <a:pt x="36461" y="285750"/>
                  </a:lnTo>
                  <a:lnTo>
                    <a:pt x="32740" y="281940"/>
                  </a:lnTo>
                  <a:lnTo>
                    <a:pt x="22745" y="280670"/>
                  </a:lnTo>
                  <a:close/>
                </a:path>
                <a:path w="557530" h="619760">
                  <a:moveTo>
                    <a:pt x="420656" y="91440"/>
                  </a:moveTo>
                  <a:lnTo>
                    <a:pt x="386003" y="91440"/>
                  </a:lnTo>
                  <a:lnTo>
                    <a:pt x="414687" y="107950"/>
                  </a:lnTo>
                  <a:lnTo>
                    <a:pt x="440737" y="128270"/>
                  </a:lnTo>
                  <a:lnTo>
                    <a:pt x="483603" y="179070"/>
                  </a:lnTo>
                  <a:lnTo>
                    <a:pt x="512133" y="241300"/>
                  </a:lnTo>
                  <a:lnTo>
                    <a:pt x="521881" y="309880"/>
                  </a:lnTo>
                  <a:lnTo>
                    <a:pt x="521754" y="318770"/>
                  </a:lnTo>
                  <a:lnTo>
                    <a:pt x="521525" y="322580"/>
                  </a:lnTo>
                  <a:lnTo>
                    <a:pt x="481101" y="322580"/>
                  </a:lnTo>
                  <a:lnTo>
                    <a:pt x="477037" y="326390"/>
                  </a:lnTo>
                  <a:lnTo>
                    <a:pt x="477037" y="336550"/>
                  </a:lnTo>
                  <a:lnTo>
                    <a:pt x="481101" y="340360"/>
                  </a:lnTo>
                  <a:lnTo>
                    <a:pt x="538403" y="340360"/>
                  </a:lnTo>
                  <a:lnTo>
                    <a:pt x="539064" y="341630"/>
                  </a:lnTo>
                  <a:lnTo>
                    <a:pt x="539064" y="372110"/>
                  </a:lnTo>
                  <a:lnTo>
                    <a:pt x="538403" y="373380"/>
                  </a:lnTo>
                  <a:lnTo>
                    <a:pt x="556942" y="373380"/>
                  </a:lnTo>
                  <a:lnTo>
                    <a:pt x="557199" y="372110"/>
                  </a:lnTo>
                  <a:lnTo>
                    <a:pt x="557199" y="342900"/>
                  </a:lnTo>
                  <a:lnTo>
                    <a:pt x="555845" y="335280"/>
                  </a:lnTo>
                  <a:lnTo>
                    <a:pt x="552129" y="328930"/>
                  </a:lnTo>
                  <a:lnTo>
                    <a:pt x="546569" y="325120"/>
                  </a:lnTo>
                  <a:lnTo>
                    <a:pt x="539686" y="322580"/>
                  </a:lnTo>
                  <a:lnTo>
                    <a:pt x="539902" y="318770"/>
                  </a:lnTo>
                  <a:lnTo>
                    <a:pt x="537373" y="273050"/>
                  </a:lnTo>
                  <a:lnTo>
                    <a:pt x="516661" y="201930"/>
                  </a:lnTo>
                  <a:lnTo>
                    <a:pt x="478203" y="140970"/>
                  </a:lnTo>
                  <a:lnTo>
                    <a:pt x="427045" y="95250"/>
                  </a:lnTo>
                  <a:lnTo>
                    <a:pt x="420656" y="91440"/>
                  </a:lnTo>
                  <a:close/>
                </a:path>
                <a:path w="557530" h="619760">
                  <a:moveTo>
                    <a:pt x="125996" y="137160"/>
                  </a:moveTo>
                  <a:lnTo>
                    <a:pt x="107861" y="137160"/>
                  </a:lnTo>
                  <a:lnTo>
                    <a:pt x="107861" y="322580"/>
                  </a:lnTo>
                  <a:lnTo>
                    <a:pt x="125996" y="322580"/>
                  </a:lnTo>
                  <a:lnTo>
                    <a:pt x="125996" y="294640"/>
                  </a:lnTo>
                  <a:lnTo>
                    <a:pt x="210832" y="294640"/>
                  </a:lnTo>
                  <a:lnTo>
                    <a:pt x="210832" y="275590"/>
                  </a:lnTo>
                  <a:lnTo>
                    <a:pt x="125996" y="275590"/>
                  </a:lnTo>
                  <a:lnTo>
                    <a:pt x="125996" y="232410"/>
                  </a:lnTo>
                  <a:lnTo>
                    <a:pt x="210832" y="232410"/>
                  </a:lnTo>
                  <a:lnTo>
                    <a:pt x="210832" y="214630"/>
                  </a:lnTo>
                  <a:lnTo>
                    <a:pt x="125996" y="214630"/>
                  </a:lnTo>
                  <a:lnTo>
                    <a:pt x="125996" y="171450"/>
                  </a:lnTo>
                  <a:lnTo>
                    <a:pt x="210832" y="171450"/>
                  </a:lnTo>
                  <a:lnTo>
                    <a:pt x="210832" y="153670"/>
                  </a:lnTo>
                  <a:lnTo>
                    <a:pt x="125996" y="153670"/>
                  </a:lnTo>
                  <a:lnTo>
                    <a:pt x="125996" y="137160"/>
                  </a:lnTo>
                  <a:close/>
                </a:path>
                <a:path w="557530" h="619760">
                  <a:moveTo>
                    <a:pt x="210832" y="294640"/>
                  </a:moveTo>
                  <a:lnTo>
                    <a:pt x="192697" y="294640"/>
                  </a:lnTo>
                  <a:lnTo>
                    <a:pt x="192697" y="322580"/>
                  </a:lnTo>
                  <a:lnTo>
                    <a:pt x="210832" y="322580"/>
                  </a:lnTo>
                  <a:lnTo>
                    <a:pt x="210832" y="294640"/>
                  </a:lnTo>
                  <a:close/>
                </a:path>
                <a:path w="557530" h="619760">
                  <a:moveTo>
                    <a:pt x="210832" y="232410"/>
                  </a:moveTo>
                  <a:lnTo>
                    <a:pt x="192697" y="232410"/>
                  </a:lnTo>
                  <a:lnTo>
                    <a:pt x="192697" y="275590"/>
                  </a:lnTo>
                  <a:lnTo>
                    <a:pt x="210832" y="275590"/>
                  </a:lnTo>
                  <a:lnTo>
                    <a:pt x="210832" y="232410"/>
                  </a:lnTo>
                  <a:close/>
                </a:path>
                <a:path w="557530" h="619760">
                  <a:moveTo>
                    <a:pt x="216750" y="0"/>
                  </a:moveTo>
                  <a:lnTo>
                    <a:pt x="191858" y="0"/>
                  </a:lnTo>
                  <a:lnTo>
                    <a:pt x="179460" y="2540"/>
                  </a:lnTo>
                  <a:lnTo>
                    <a:pt x="169322" y="8890"/>
                  </a:lnTo>
                  <a:lnTo>
                    <a:pt x="162480" y="19050"/>
                  </a:lnTo>
                  <a:lnTo>
                    <a:pt x="159969" y="31750"/>
                  </a:lnTo>
                  <a:lnTo>
                    <a:pt x="159969" y="77470"/>
                  </a:lnTo>
                  <a:lnTo>
                    <a:pt x="136257" y="90170"/>
                  </a:lnTo>
                  <a:lnTo>
                    <a:pt x="93628" y="125730"/>
                  </a:lnTo>
                  <a:lnTo>
                    <a:pt x="58197" y="168910"/>
                  </a:lnTo>
                  <a:lnTo>
                    <a:pt x="32483" y="222250"/>
                  </a:lnTo>
                  <a:lnTo>
                    <a:pt x="24193" y="250190"/>
                  </a:lnTo>
                  <a:lnTo>
                    <a:pt x="23037" y="254000"/>
                  </a:lnTo>
                  <a:lnTo>
                    <a:pt x="26047" y="259080"/>
                  </a:lnTo>
                  <a:lnTo>
                    <a:pt x="31623" y="260350"/>
                  </a:lnTo>
                  <a:lnTo>
                    <a:pt x="37122" y="260350"/>
                  </a:lnTo>
                  <a:lnTo>
                    <a:pt x="40843" y="257810"/>
                  </a:lnTo>
                  <a:lnTo>
                    <a:pt x="41833" y="254000"/>
                  </a:lnTo>
                  <a:lnTo>
                    <a:pt x="49552" y="227330"/>
                  </a:lnTo>
                  <a:lnTo>
                    <a:pt x="60155" y="203200"/>
                  </a:lnTo>
                  <a:lnTo>
                    <a:pt x="73475" y="179070"/>
                  </a:lnTo>
                  <a:lnTo>
                    <a:pt x="89344" y="157480"/>
                  </a:lnTo>
                  <a:lnTo>
                    <a:pt x="93753" y="151130"/>
                  </a:lnTo>
                  <a:lnTo>
                    <a:pt x="98312" y="146050"/>
                  </a:lnTo>
                  <a:lnTo>
                    <a:pt x="103015" y="140970"/>
                  </a:lnTo>
                  <a:lnTo>
                    <a:pt x="107861" y="137160"/>
                  </a:lnTo>
                  <a:lnTo>
                    <a:pt x="125996" y="137160"/>
                  </a:lnTo>
                  <a:lnTo>
                    <a:pt x="125996" y="120650"/>
                  </a:lnTo>
                  <a:lnTo>
                    <a:pt x="136703" y="111760"/>
                  </a:lnTo>
                  <a:lnTo>
                    <a:pt x="147828" y="105410"/>
                  </a:lnTo>
                  <a:lnTo>
                    <a:pt x="159333" y="97790"/>
                  </a:lnTo>
                  <a:lnTo>
                    <a:pt x="171183" y="91440"/>
                  </a:lnTo>
                  <a:lnTo>
                    <a:pt x="420656" y="91440"/>
                  </a:lnTo>
                  <a:lnTo>
                    <a:pt x="397230" y="77470"/>
                  </a:lnTo>
                  <a:lnTo>
                    <a:pt x="397230" y="73660"/>
                  </a:lnTo>
                  <a:lnTo>
                    <a:pt x="178104" y="73660"/>
                  </a:lnTo>
                  <a:lnTo>
                    <a:pt x="178104" y="24130"/>
                  </a:lnTo>
                  <a:lnTo>
                    <a:pt x="184277" y="17780"/>
                  </a:lnTo>
                  <a:lnTo>
                    <a:pt x="216750" y="17780"/>
                  </a:lnTo>
                  <a:lnTo>
                    <a:pt x="220814" y="13970"/>
                  </a:lnTo>
                  <a:lnTo>
                    <a:pt x="220814" y="3810"/>
                  </a:lnTo>
                  <a:lnTo>
                    <a:pt x="216750" y="0"/>
                  </a:lnTo>
                  <a:close/>
                </a:path>
                <a:path w="557530" h="619760">
                  <a:moveTo>
                    <a:pt x="210832" y="171450"/>
                  </a:moveTo>
                  <a:lnTo>
                    <a:pt x="192697" y="171450"/>
                  </a:lnTo>
                  <a:lnTo>
                    <a:pt x="192697" y="214630"/>
                  </a:lnTo>
                  <a:lnTo>
                    <a:pt x="210832" y="214630"/>
                  </a:lnTo>
                  <a:lnTo>
                    <a:pt x="210832" y="171450"/>
                  </a:lnTo>
                  <a:close/>
                </a:path>
                <a:path w="557530" h="619760">
                  <a:moveTo>
                    <a:pt x="210832" y="91440"/>
                  </a:moveTo>
                  <a:lnTo>
                    <a:pt x="192697" y="91440"/>
                  </a:lnTo>
                  <a:lnTo>
                    <a:pt x="192697" y="153670"/>
                  </a:lnTo>
                  <a:lnTo>
                    <a:pt x="210832" y="153670"/>
                  </a:lnTo>
                  <a:lnTo>
                    <a:pt x="210832" y="91440"/>
                  </a:lnTo>
                  <a:close/>
                </a:path>
                <a:path w="557530" h="619760">
                  <a:moveTo>
                    <a:pt x="365353" y="0"/>
                  </a:moveTo>
                  <a:lnTo>
                    <a:pt x="245376" y="0"/>
                  </a:lnTo>
                  <a:lnTo>
                    <a:pt x="241325" y="3810"/>
                  </a:lnTo>
                  <a:lnTo>
                    <a:pt x="241325" y="13970"/>
                  </a:lnTo>
                  <a:lnTo>
                    <a:pt x="245376" y="17780"/>
                  </a:lnTo>
                  <a:lnTo>
                    <a:pt x="372922" y="17780"/>
                  </a:lnTo>
                  <a:lnTo>
                    <a:pt x="379095" y="24130"/>
                  </a:lnTo>
                  <a:lnTo>
                    <a:pt x="379095" y="73660"/>
                  </a:lnTo>
                  <a:lnTo>
                    <a:pt x="397230" y="73660"/>
                  </a:lnTo>
                  <a:lnTo>
                    <a:pt x="397230" y="31750"/>
                  </a:lnTo>
                  <a:lnTo>
                    <a:pt x="394721" y="19050"/>
                  </a:lnTo>
                  <a:lnTo>
                    <a:pt x="387883" y="8890"/>
                  </a:lnTo>
                  <a:lnTo>
                    <a:pt x="377749" y="2540"/>
                  </a:lnTo>
                  <a:lnTo>
                    <a:pt x="365353" y="0"/>
                  </a:lnTo>
                  <a:close/>
                </a:path>
              </a:pathLst>
            </a:custGeom>
            <a:solidFill>
              <a:srgbClr val="1E3E88"/>
            </a:solidFill>
          </p:spPr>
          <p:txBody>
            <a:bodyPr wrap="square" lIns="0" tIns="0" rIns="0" bIns="0" rtlCol="0"/>
            <a:lstStyle/>
            <a:p>
              <a:endParaRPr/>
            </a:p>
          </p:txBody>
        </p:sp>
        <p:pic>
          <p:nvPicPr>
            <p:cNvPr id="24" name="object 23">
              <a:extLst>
                <a:ext uri="{FF2B5EF4-FFF2-40B4-BE49-F238E27FC236}">
                  <a16:creationId xmlns:a16="http://schemas.microsoft.com/office/drawing/2014/main" id="{89CC66CF-D4DB-FB68-54F6-2AEE9B289B98}"/>
                </a:ext>
              </a:extLst>
            </p:cNvPr>
            <p:cNvPicPr/>
            <p:nvPr/>
          </p:nvPicPr>
          <p:blipFill>
            <a:blip r:embed="rId8" cstate="print"/>
            <a:stretch>
              <a:fillRect/>
            </a:stretch>
          </p:blipFill>
          <p:spPr>
            <a:xfrm>
              <a:off x="2698883" y="2867710"/>
              <a:ext cx="130280" cy="74138"/>
            </a:xfrm>
            <a:prstGeom prst="rect">
              <a:avLst/>
            </a:prstGeom>
          </p:spPr>
        </p:pic>
      </p:grpSp>
      <p:grpSp>
        <p:nvGrpSpPr>
          <p:cNvPr id="25" name="object 24">
            <a:extLst>
              <a:ext uri="{FF2B5EF4-FFF2-40B4-BE49-F238E27FC236}">
                <a16:creationId xmlns:a16="http://schemas.microsoft.com/office/drawing/2014/main" id="{BAB9EE7E-B6BB-7638-C134-8700EB3943BE}"/>
              </a:ext>
            </a:extLst>
          </p:cNvPr>
          <p:cNvGrpSpPr/>
          <p:nvPr/>
        </p:nvGrpSpPr>
        <p:grpSpPr>
          <a:xfrm>
            <a:off x="6823861" y="1989758"/>
            <a:ext cx="705205" cy="672657"/>
            <a:chOff x="923763" y="4113356"/>
            <a:chExt cx="619125" cy="590550"/>
          </a:xfrm>
        </p:grpSpPr>
        <p:sp>
          <p:nvSpPr>
            <p:cNvPr id="26" name="object 25">
              <a:extLst>
                <a:ext uri="{FF2B5EF4-FFF2-40B4-BE49-F238E27FC236}">
                  <a16:creationId xmlns:a16="http://schemas.microsoft.com/office/drawing/2014/main" id="{88A59253-ED7C-EB8C-EC17-889CD208E131}"/>
                </a:ext>
              </a:extLst>
            </p:cNvPr>
            <p:cNvSpPr/>
            <p:nvPr/>
          </p:nvSpPr>
          <p:spPr>
            <a:xfrm>
              <a:off x="923763" y="4401072"/>
              <a:ext cx="619125" cy="302895"/>
            </a:xfrm>
            <a:custGeom>
              <a:avLst/>
              <a:gdLst/>
              <a:ahLst/>
              <a:cxnLst/>
              <a:rect l="l" t="t" r="r" b="b"/>
              <a:pathLst>
                <a:path w="619125" h="302895">
                  <a:moveTo>
                    <a:pt x="146240" y="44894"/>
                  </a:moveTo>
                  <a:lnTo>
                    <a:pt x="87860" y="45365"/>
                  </a:lnTo>
                  <a:lnTo>
                    <a:pt x="42854" y="65249"/>
                  </a:lnTo>
                  <a:lnTo>
                    <a:pt x="2019" y="102273"/>
                  </a:lnTo>
                  <a:lnTo>
                    <a:pt x="0" y="211734"/>
                  </a:lnTo>
                  <a:lnTo>
                    <a:pt x="3924" y="216077"/>
                  </a:lnTo>
                  <a:lnTo>
                    <a:pt x="40398" y="219722"/>
                  </a:lnTo>
                  <a:lnTo>
                    <a:pt x="68289" y="223601"/>
                  </a:lnTo>
                  <a:lnTo>
                    <a:pt x="95719" y="229620"/>
                  </a:lnTo>
                  <a:lnTo>
                    <a:pt x="122598" y="237751"/>
                  </a:lnTo>
                  <a:lnTo>
                    <a:pt x="148831" y="247967"/>
                  </a:lnTo>
                  <a:lnTo>
                    <a:pt x="244195" y="289433"/>
                  </a:lnTo>
                  <a:lnTo>
                    <a:pt x="259432" y="295126"/>
                  </a:lnTo>
                  <a:lnTo>
                    <a:pt x="275115" y="299194"/>
                  </a:lnTo>
                  <a:lnTo>
                    <a:pt x="291096" y="301636"/>
                  </a:lnTo>
                  <a:lnTo>
                    <a:pt x="307225" y="302450"/>
                  </a:lnTo>
                  <a:lnTo>
                    <a:pt x="322181" y="301752"/>
                  </a:lnTo>
                  <a:lnTo>
                    <a:pt x="337021" y="299654"/>
                  </a:lnTo>
                  <a:lnTo>
                    <a:pt x="351625" y="296155"/>
                  </a:lnTo>
                  <a:lnTo>
                    <a:pt x="365874" y="291249"/>
                  </a:lnTo>
                  <a:lnTo>
                    <a:pt x="388266" y="282287"/>
                  </a:lnTo>
                  <a:lnTo>
                    <a:pt x="305157" y="282287"/>
                  </a:lnTo>
                  <a:lnTo>
                    <a:pt x="278192" y="279247"/>
                  </a:lnTo>
                  <a:lnTo>
                    <a:pt x="252234" y="270941"/>
                  </a:lnTo>
                  <a:lnTo>
                    <a:pt x="156870" y="229489"/>
                  </a:lnTo>
                  <a:lnTo>
                    <a:pt x="129176" y="218701"/>
                  </a:lnTo>
                  <a:lnTo>
                    <a:pt x="100799" y="210115"/>
                  </a:lnTo>
                  <a:lnTo>
                    <a:pt x="71841" y="203757"/>
                  </a:lnTo>
                  <a:lnTo>
                    <a:pt x="42405" y="199656"/>
                  </a:lnTo>
                  <a:lnTo>
                    <a:pt x="20167" y="197434"/>
                  </a:lnTo>
                  <a:lnTo>
                    <a:pt x="20167" y="111874"/>
                  </a:lnTo>
                  <a:lnTo>
                    <a:pt x="34297" y="97440"/>
                  </a:lnTo>
                  <a:lnTo>
                    <a:pt x="60447" y="78357"/>
                  </a:lnTo>
                  <a:lnTo>
                    <a:pt x="96886" y="64205"/>
                  </a:lnTo>
                  <a:lnTo>
                    <a:pt x="205805" y="64205"/>
                  </a:lnTo>
                  <a:lnTo>
                    <a:pt x="180561" y="54450"/>
                  </a:lnTo>
                  <a:lnTo>
                    <a:pt x="146240" y="44894"/>
                  </a:lnTo>
                  <a:close/>
                </a:path>
                <a:path w="619125" h="302895">
                  <a:moveTo>
                    <a:pt x="614761" y="20840"/>
                  </a:moveTo>
                  <a:lnTo>
                    <a:pt x="592734" y="20840"/>
                  </a:lnTo>
                  <a:lnTo>
                    <a:pt x="524979" y="174840"/>
                  </a:lnTo>
                  <a:lnTo>
                    <a:pt x="512142" y="196728"/>
                  </a:lnTo>
                  <a:lnTo>
                    <a:pt x="494811" y="215030"/>
                  </a:lnTo>
                  <a:lnTo>
                    <a:pt x="473841" y="229026"/>
                  </a:lnTo>
                  <a:lnTo>
                    <a:pt x="450088" y="237998"/>
                  </a:lnTo>
                  <a:lnTo>
                    <a:pt x="435914" y="241541"/>
                  </a:lnTo>
                  <a:lnTo>
                    <a:pt x="435483" y="241681"/>
                  </a:lnTo>
                  <a:lnTo>
                    <a:pt x="358394" y="272516"/>
                  </a:lnTo>
                  <a:lnTo>
                    <a:pt x="332200" y="280048"/>
                  </a:lnTo>
                  <a:lnTo>
                    <a:pt x="305157" y="282287"/>
                  </a:lnTo>
                  <a:lnTo>
                    <a:pt x="388266" y="282287"/>
                  </a:lnTo>
                  <a:lnTo>
                    <a:pt x="441909" y="260819"/>
                  </a:lnTo>
                  <a:lnTo>
                    <a:pt x="454977" y="257568"/>
                  </a:lnTo>
                  <a:lnTo>
                    <a:pt x="483027" y="246971"/>
                  </a:lnTo>
                  <a:lnTo>
                    <a:pt x="507792" y="230435"/>
                  </a:lnTo>
                  <a:lnTo>
                    <a:pt x="528263" y="208812"/>
                  </a:lnTo>
                  <a:lnTo>
                    <a:pt x="543433" y="182956"/>
                  </a:lnTo>
                  <a:lnTo>
                    <a:pt x="614761" y="20840"/>
                  </a:lnTo>
                  <a:close/>
                </a:path>
                <a:path w="619125" h="302895">
                  <a:moveTo>
                    <a:pt x="205805" y="64205"/>
                  </a:moveTo>
                  <a:lnTo>
                    <a:pt x="96886" y="64205"/>
                  </a:lnTo>
                  <a:lnTo>
                    <a:pt x="141884" y="64566"/>
                  </a:lnTo>
                  <a:lnTo>
                    <a:pt x="174246" y="73590"/>
                  </a:lnTo>
                  <a:lnTo>
                    <a:pt x="202831" y="84643"/>
                  </a:lnTo>
                  <a:lnTo>
                    <a:pt x="227159" y="96447"/>
                  </a:lnTo>
                  <a:lnTo>
                    <a:pt x="246748" y="107721"/>
                  </a:lnTo>
                  <a:lnTo>
                    <a:pt x="262868" y="116194"/>
                  </a:lnTo>
                  <a:lnTo>
                    <a:pt x="280054" y="122329"/>
                  </a:lnTo>
                  <a:lnTo>
                    <a:pt x="298058" y="126059"/>
                  </a:lnTo>
                  <a:lnTo>
                    <a:pt x="316636" y="127317"/>
                  </a:lnTo>
                  <a:lnTo>
                    <a:pt x="412013" y="127317"/>
                  </a:lnTo>
                  <a:lnTo>
                    <a:pt x="421983" y="129336"/>
                  </a:lnTo>
                  <a:lnTo>
                    <a:pt x="430134" y="134839"/>
                  </a:lnTo>
                  <a:lnTo>
                    <a:pt x="435635" y="142994"/>
                  </a:lnTo>
                  <a:lnTo>
                    <a:pt x="437654" y="152971"/>
                  </a:lnTo>
                  <a:lnTo>
                    <a:pt x="435635" y="162941"/>
                  </a:lnTo>
                  <a:lnTo>
                    <a:pt x="430134" y="171092"/>
                  </a:lnTo>
                  <a:lnTo>
                    <a:pt x="421983" y="176594"/>
                  </a:lnTo>
                  <a:lnTo>
                    <a:pt x="412013" y="178612"/>
                  </a:lnTo>
                  <a:lnTo>
                    <a:pt x="278942" y="178612"/>
                  </a:lnTo>
                  <a:lnTo>
                    <a:pt x="264394" y="179196"/>
                  </a:lnTo>
                  <a:lnTo>
                    <a:pt x="249989" y="180941"/>
                  </a:lnTo>
                  <a:lnTo>
                    <a:pt x="235780" y="183836"/>
                  </a:lnTo>
                  <a:lnTo>
                    <a:pt x="221818" y="187871"/>
                  </a:lnTo>
                  <a:lnTo>
                    <a:pt x="221310" y="188036"/>
                  </a:lnTo>
                  <a:lnTo>
                    <a:pt x="224447" y="197624"/>
                  </a:lnTo>
                  <a:lnTo>
                    <a:pt x="228142" y="207022"/>
                  </a:lnTo>
                  <a:lnTo>
                    <a:pt x="240570" y="203425"/>
                  </a:lnTo>
                  <a:lnTo>
                    <a:pt x="253209" y="200848"/>
                  </a:lnTo>
                  <a:lnTo>
                    <a:pt x="266015" y="199298"/>
                  </a:lnTo>
                  <a:lnTo>
                    <a:pt x="278942" y="198780"/>
                  </a:lnTo>
                  <a:lnTo>
                    <a:pt x="412013" y="198780"/>
                  </a:lnTo>
                  <a:lnTo>
                    <a:pt x="429820" y="195174"/>
                  </a:lnTo>
                  <a:lnTo>
                    <a:pt x="444379" y="185348"/>
                  </a:lnTo>
                  <a:lnTo>
                    <a:pt x="454204" y="170785"/>
                  </a:lnTo>
                  <a:lnTo>
                    <a:pt x="457809" y="152971"/>
                  </a:lnTo>
                  <a:lnTo>
                    <a:pt x="457796" y="151803"/>
                  </a:lnTo>
                  <a:lnTo>
                    <a:pt x="477653" y="128917"/>
                  </a:lnTo>
                  <a:lnTo>
                    <a:pt x="450964" y="128917"/>
                  </a:lnTo>
                  <a:lnTo>
                    <a:pt x="443781" y="120010"/>
                  </a:lnTo>
                  <a:lnTo>
                    <a:pt x="434620" y="113144"/>
                  </a:lnTo>
                  <a:lnTo>
                    <a:pt x="423891" y="108725"/>
                  </a:lnTo>
                  <a:lnTo>
                    <a:pt x="412000" y="107162"/>
                  </a:lnTo>
                  <a:lnTo>
                    <a:pt x="316636" y="107162"/>
                  </a:lnTo>
                  <a:lnTo>
                    <a:pt x="300854" y="106098"/>
                  </a:lnTo>
                  <a:lnTo>
                    <a:pt x="285576" y="102944"/>
                  </a:lnTo>
                  <a:lnTo>
                    <a:pt x="271011" y="97759"/>
                  </a:lnTo>
                  <a:lnTo>
                    <a:pt x="257365" y="90601"/>
                  </a:lnTo>
                  <a:lnTo>
                    <a:pt x="236625" y="78659"/>
                  </a:lnTo>
                  <a:lnTo>
                    <a:pt x="210856" y="66157"/>
                  </a:lnTo>
                  <a:lnTo>
                    <a:pt x="205805" y="64205"/>
                  </a:lnTo>
                  <a:close/>
                </a:path>
                <a:path w="619125" h="302895">
                  <a:moveTo>
                    <a:pt x="611898" y="0"/>
                  </a:moveTo>
                  <a:lnTo>
                    <a:pt x="602361" y="0"/>
                  </a:lnTo>
                  <a:lnTo>
                    <a:pt x="582271" y="2366"/>
                  </a:lnTo>
                  <a:lnTo>
                    <a:pt x="563476" y="9166"/>
                  </a:lnTo>
                  <a:lnTo>
                    <a:pt x="546811" y="19952"/>
                  </a:lnTo>
                  <a:lnTo>
                    <a:pt x="533107" y="34277"/>
                  </a:lnTo>
                  <a:lnTo>
                    <a:pt x="450964" y="128917"/>
                  </a:lnTo>
                  <a:lnTo>
                    <a:pt x="477653" y="128917"/>
                  </a:lnTo>
                  <a:lnTo>
                    <a:pt x="548792" y="46926"/>
                  </a:lnTo>
                  <a:lnTo>
                    <a:pt x="557703" y="37232"/>
                  </a:lnTo>
                  <a:lnTo>
                    <a:pt x="568244" y="29530"/>
                  </a:lnTo>
                  <a:lnTo>
                    <a:pt x="580044" y="24005"/>
                  </a:lnTo>
                  <a:lnTo>
                    <a:pt x="592734" y="20840"/>
                  </a:lnTo>
                  <a:lnTo>
                    <a:pt x="614761" y="20840"/>
                  </a:lnTo>
                  <a:lnTo>
                    <a:pt x="619086" y="11010"/>
                  </a:lnTo>
                  <a:lnTo>
                    <a:pt x="618794" y="7404"/>
                  </a:lnTo>
                  <a:lnTo>
                    <a:pt x="615073" y="1714"/>
                  </a:lnTo>
                  <a:lnTo>
                    <a:pt x="611898" y="0"/>
                  </a:lnTo>
                  <a:close/>
                </a:path>
              </a:pathLst>
            </a:custGeom>
            <a:solidFill>
              <a:srgbClr val="1E3E88"/>
            </a:solidFill>
          </p:spPr>
          <p:txBody>
            <a:bodyPr wrap="square" lIns="0" tIns="0" rIns="0" bIns="0" rtlCol="0"/>
            <a:lstStyle/>
            <a:p>
              <a:endParaRPr/>
            </a:p>
          </p:txBody>
        </p:sp>
        <p:pic>
          <p:nvPicPr>
            <p:cNvPr id="27" name="object 26">
              <a:extLst>
                <a:ext uri="{FF2B5EF4-FFF2-40B4-BE49-F238E27FC236}">
                  <a16:creationId xmlns:a16="http://schemas.microsoft.com/office/drawing/2014/main" id="{3E43C3EE-7620-BE01-CF1A-9D3233F5817F}"/>
                </a:ext>
              </a:extLst>
            </p:cNvPr>
            <p:cNvPicPr/>
            <p:nvPr/>
          </p:nvPicPr>
          <p:blipFill>
            <a:blip r:embed="rId9" cstate="print"/>
            <a:stretch>
              <a:fillRect/>
            </a:stretch>
          </p:blipFill>
          <p:spPr>
            <a:xfrm>
              <a:off x="1257642" y="4249244"/>
              <a:ext cx="141780" cy="149542"/>
            </a:xfrm>
            <a:prstGeom prst="rect">
              <a:avLst/>
            </a:prstGeom>
          </p:spPr>
        </p:pic>
        <p:pic>
          <p:nvPicPr>
            <p:cNvPr id="28" name="object 27">
              <a:extLst>
                <a:ext uri="{FF2B5EF4-FFF2-40B4-BE49-F238E27FC236}">
                  <a16:creationId xmlns:a16="http://schemas.microsoft.com/office/drawing/2014/main" id="{B5D4E473-E3B3-B094-46C1-2A1ACDBF1875}"/>
                </a:ext>
              </a:extLst>
            </p:cNvPr>
            <p:cNvPicPr/>
            <p:nvPr/>
          </p:nvPicPr>
          <p:blipFill>
            <a:blip r:embed="rId10" cstate="print"/>
            <a:stretch>
              <a:fillRect/>
            </a:stretch>
          </p:blipFill>
          <p:spPr>
            <a:xfrm>
              <a:off x="1068415" y="4113356"/>
              <a:ext cx="162909" cy="153353"/>
            </a:xfrm>
            <a:prstGeom prst="rect">
              <a:avLst/>
            </a:prstGeom>
          </p:spPr>
        </p:pic>
        <p:sp>
          <p:nvSpPr>
            <p:cNvPr id="29" name="object 28">
              <a:extLst>
                <a:ext uri="{FF2B5EF4-FFF2-40B4-BE49-F238E27FC236}">
                  <a16:creationId xmlns:a16="http://schemas.microsoft.com/office/drawing/2014/main" id="{29E762E3-D28D-1796-CCEC-4F1CB67AB50D}"/>
                </a:ext>
              </a:extLst>
            </p:cNvPr>
            <p:cNvSpPr/>
            <p:nvPr/>
          </p:nvSpPr>
          <p:spPr>
            <a:xfrm>
              <a:off x="1127809" y="4176387"/>
              <a:ext cx="219710" cy="348615"/>
            </a:xfrm>
            <a:custGeom>
              <a:avLst/>
              <a:gdLst/>
              <a:ahLst/>
              <a:cxnLst/>
              <a:rect l="l" t="t" r="r" b="b"/>
              <a:pathLst>
                <a:path w="219709" h="348614">
                  <a:moveTo>
                    <a:pt x="10414" y="0"/>
                  </a:moveTo>
                  <a:lnTo>
                    <a:pt x="4457" y="2324"/>
                  </a:lnTo>
                  <a:lnTo>
                    <a:pt x="0" y="12522"/>
                  </a:lnTo>
                  <a:lnTo>
                    <a:pt x="2324" y="18465"/>
                  </a:lnTo>
                  <a:lnTo>
                    <a:pt x="7429" y="20701"/>
                  </a:lnTo>
                  <a:lnTo>
                    <a:pt x="46425" y="47124"/>
                  </a:lnTo>
                  <a:lnTo>
                    <a:pt x="74512" y="84503"/>
                  </a:lnTo>
                  <a:lnTo>
                    <a:pt x="93381" y="129076"/>
                  </a:lnTo>
                  <a:lnTo>
                    <a:pt x="104718" y="177083"/>
                  </a:lnTo>
                  <a:lnTo>
                    <a:pt x="110212" y="224763"/>
                  </a:lnTo>
                  <a:lnTo>
                    <a:pt x="111552" y="268356"/>
                  </a:lnTo>
                  <a:lnTo>
                    <a:pt x="110426" y="304101"/>
                  </a:lnTo>
                  <a:lnTo>
                    <a:pt x="108634" y="320543"/>
                  </a:lnTo>
                  <a:lnTo>
                    <a:pt x="107162" y="343268"/>
                  </a:lnTo>
                  <a:lnTo>
                    <a:pt x="111188" y="347903"/>
                  </a:lnTo>
                  <a:lnTo>
                    <a:pt x="117513" y="348462"/>
                  </a:lnTo>
                  <a:lnTo>
                    <a:pt x="122491" y="348462"/>
                  </a:lnTo>
                  <a:lnTo>
                    <a:pt x="126784" y="344792"/>
                  </a:lnTo>
                  <a:lnTo>
                    <a:pt x="127482" y="339763"/>
                  </a:lnTo>
                  <a:lnTo>
                    <a:pt x="129681" y="318860"/>
                  </a:lnTo>
                  <a:lnTo>
                    <a:pt x="130682" y="304914"/>
                  </a:lnTo>
                  <a:lnTo>
                    <a:pt x="150252" y="229392"/>
                  </a:lnTo>
                  <a:lnTo>
                    <a:pt x="177511" y="180287"/>
                  </a:lnTo>
                  <a:lnTo>
                    <a:pt x="201916" y="153582"/>
                  </a:lnTo>
                  <a:lnTo>
                    <a:pt x="212928" y="145262"/>
                  </a:lnTo>
                  <a:lnTo>
                    <a:pt x="217754" y="142532"/>
                  </a:lnTo>
                  <a:lnTo>
                    <a:pt x="219468" y="136398"/>
                  </a:lnTo>
                  <a:lnTo>
                    <a:pt x="214007" y="126707"/>
                  </a:lnTo>
                  <a:lnTo>
                    <a:pt x="207860" y="124968"/>
                  </a:lnTo>
                  <a:lnTo>
                    <a:pt x="203022" y="127711"/>
                  </a:lnTo>
                  <a:lnTo>
                    <a:pt x="194516" y="133477"/>
                  </a:lnTo>
                  <a:lnTo>
                    <a:pt x="176195" y="150033"/>
                  </a:lnTo>
                  <a:lnTo>
                    <a:pt x="153160" y="179430"/>
                  </a:lnTo>
                  <a:lnTo>
                    <a:pt x="130517" y="223723"/>
                  </a:lnTo>
                  <a:lnTo>
                    <a:pt x="128079" y="197192"/>
                  </a:lnTo>
                  <a:lnTo>
                    <a:pt x="117802" y="140935"/>
                  </a:lnTo>
                  <a:lnTo>
                    <a:pt x="101202" y="92959"/>
                  </a:lnTo>
                  <a:lnTo>
                    <a:pt x="78484" y="53616"/>
                  </a:lnTo>
                  <a:lnTo>
                    <a:pt x="49851" y="23258"/>
                  </a:lnTo>
                  <a:lnTo>
                    <a:pt x="15506" y="2235"/>
                  </a:lnTo>
                  <a:lnTo>
                    <a:pt x="10414" y="0"/>
                  </a:lnTo>
                  <a:close/>
                </a:path>
              </a:pathLst>
            </a:custGeom>
            <a:solidFill>
              <a:srgbClr val="1E3E88"/>
            </a:solidFill>
          </p:spPr>
          <p:txBody>
            <a:bodyPr wrap="square" lIns="0" tIns="0" rIns="0" bIns="0" rtlCol="0"/>
            <a:lstStyle/>
            <a:p>
              <a:endParaRPr/>
            </a:p>
          </p:txBody>
        </p:sp>
      </p:grpSp>
      <p:sp>
        <p:nvSpPr>
          <p:cNvPr id="30" name="object 29">
            <a:extLst>
              <a:ext uri="{FF2B5EF4-FFF2-40B4-BE49-F238E27FC236}">
                <a16:creationId xmlns:a16="http://schemas.microsoft.com/office/drawing/2014/main" id="{3FC00865-19C8-2C36-2CD2-6E7B71943317}"/>
              </a:ext>
            </a:extLst>
          </p:cNvPr>
          <p:cNvSpPr/>
          <p:nvPr/>
        </p:nvSpPr>
        <p:spPr>
          <a:xfrm>
            <a:off x="4290470" y="3429000"/>
            <a:ext cx="1543688" cy="1579815"/>
          </a:xfrm>
          <a:custGeom>
            <a:avLst/>
            <a:gdLst/>
            <a:ahLst/>
            <a:cxnLst/>
            <a:rect l="l" t="t" r="r" b="b"/>
            <a:pathLst>
              <a:path w="1302385" h="1332864">
                <a:moveTo>
                  <a:pt x="1302016" y="0"/>
                </a:moveTo>
                <a:lnTo>
                  <a:pt x="0" y="0"/>
                </a:lnTo>
                <a:lnTo>
                  <a:pt x="0" y="1332484"/>
                </a:lnTo>
                <a:lnTo>
                  <a:pt x="1302016" y="1332484"/>
                </a:lnTo>
                <a:lnTo>
                  <a:pt x="1302016" y="0"/>
                </a:lnTo>
                <a:close/>
              </a:path>
            </a:pathLst>
          </a:custGeom>
          <a:solidFill>
            <a:srgbClr val="1E3D88"/>
          </a:solidFill>
        </p:spPr>
        <p:txBody>
          <a:bodyPr wrap="square" lIns="0" tIns="0" rIns="0" bIns="0" rtlCol="0"/>
          <a:lstStyle/>
          <a:p>
            <a:endParaRPr/>
          </a:p>
        </p:txBody>
      </p:sp>
      <p:sp>
        <p:nvSpPr>
          <p:cNvPr id="33" name="object 32">
            <a:extLst>
              <a:ext uri="{FF2B5EF4-FFF2-40B4-BE49-F238E27FC236}">
                <a16:creationId xmlns:a16="http://schemas.microsoft.com/office/drawing/2014/main" id="{0E27B0C1-6381-6D78-C84D-609B229E5E9C}"/>
              </a:ext>
            </a:extLst>
          </p:cNvPr>
          <p:cNvSpPr txBox="1"/>
          <p:nvPr/>
        </p:nvSpPr>
        <p:spPr>
          <a:xfrm>
            <a:off x="4290470" y="4650365"/>
            <a:ext cx="1543688" cy="153888"/>
          </a:xfrm>
          <a:prstGeom prst="rect">
            <a:avLst/>
          </a:prstGeom>
        </p:spPr>
        <p:txBody>
          <a:bodyPr vert="horz" wrap="square" lIns="0" tIns="0" rIns="0" bIns="0" rtlCol="0">
            <a:spAutoFit/>
          </a:bodyPr>
          <a:lstStyle/>
          <a:p>
            <a:pPr marL="635" algn="ctr"/>
            <a:r>
              <a:rPr sz="1000" b="1" spc="-10" dirty="0">
                <a:solidFill>
                  <a:srgbClr val="FFFFFF"/>
                </a:solidFill>
                <a:latin typeface="Open Sans"/>
                <a:cs typeface="Open Sans"/>
              </a:rPr>
              <a:t>Safety</a:t>
            </a:r>
            <a:endParaRPr sz="1000" dirty="0">
              <a:latin typeface="Open Sans"/>
              <a:cs typeface="Open Sans"/>
            </a:endParaRPr>
          </a:p>
        </p:txBody>
      </p:sp>
      <p:sp>
        <p:nvSpPr>
          <p:cNvPr id="34" name="object 33">
            <a:extLst>
              <a:ext uri="{FF2B5EF4-FFF2-40B4-BE49-F238E27FC236}">
                <a16:creationId xmlns:a16="http://schemas.microsoft.com/office/drawing/2014/main" id="{825066A9-A965-64A5-31B2-659C2325CB8D}"/>
              </a:ext>
            </a:extLst>
          </p:cNvPr>
          <p:cNvSpPr/>
          <p:nvPr/>
        </p:nvSpPr>
        <p:spPr>
          <a:xfrm>
            <a:off x="4730300" y="2007884"/>
            <a:ext cx="736093" cy="740609"/>
          </a:xfrm>
          <a:custGeom>
            <a:avLst/>
            <a:gdLst/>
            <a:ahLst/>
            <a:cxnLst/>
            <a:rect l="l" t="t" r="r" b="b"/>
            <a:pathLst>
              <a:path w="621029" h="624839">
                <a:moveTo>
                  <a:pt x="146519" y="365759"/>
                </a:moveTo>
                <a:lnTo>
                  <a:pt x="95130" y="365759"/>
                </a:lnTo>
                <a:lnTo>
                  <a:pt x="103290" y="369569"/>
                </a:lnTo>
                <a:lnTo>
                  <a:pt x="111661" y="373379"/>
                </a:lnTo>
                <a:lnTo>
                  <a:pt x="120225" y="377189"/>
                </a:lnTo>
                <a:lnTo>
                  <a:pt x="128963" y="379729"/>
                </a:lnTo>
                <a:lnTo>
                  <a:pt x="135262" y="406399"/>
                </a:lnTo>
                <a:lnTo>
                  <a:pt x="142654" y="406399"/>
                </a:lnTo>
                <a:lnTo>
                  <a:pt x="93924" y="582929"/>
                </a:lnTo>
                <a:lnTo>
                  <a:pt x="92791" y="596899"/>
                </a:lnTo>
                <a:lnTo>
                  <a:pt x="96897" y="610869"/>
                </a:lnTo>
                <a:lnTo>
                  <a:pt x="105473" y="621029"/>
                </a:lnTo>
                <a:lnTo>
                  <a:pt x="113034" y="624839"/>
                </a:lnTo>
                <a:lnTo>
                  <a:pt x="144216" y="624839"/>
                </a:lnTo>
                <a:lnTo>
                  <a:pt x="150214" y="621029"/>
                </a:lnTo>
                <a:lnTo>
                  <a:pt x="155203" y="615949"/>
                </a:lnTo>
                <a:lnTo>
                  <a:pt x="159080" y="609599"/>
                </a:lnTo>
                <a:lnTo>
                  <a:pt x="127338" y="609599"/>
                </a:lnTo>
                <a:lnTo>
                  <a:pt x="123769" y="608329"/>
                </a:lnTo>
                <a:lnTo>
                  <a:pt x="118390" y="605789"/>
                </a:lnTo>
                <a:lnTo>
                  <a:pt x="114664" y="600709"/>
                </a:lnTo>
                <a:lnTo>
                  <a:pt x="112923" y="594359"/>
                </a:lnTo>
                <a:lnTo>
                  <a:pt x="113495" y="588009"/>
                </a:lnTo>
                <a:lnTo>
                  <a:pt x="154909" y="438149"/>
                </a:lnTo>
                <a:lnTo>
                  <a:pt x="262911" y="438149"/>
                </a:lnTo>
                <a:lnTo>
                  <a:pt x="255011" y="436879"/>
                </a:lnTo>
                <a:lnTo>
                  <a:pt x="194089" y="436879"/>
                </a:lnTo>
                <a:lnTo>
                  <a:pt x="182240" y="434339"/>
                </a:lnTo>
                <a:lnTo>
                  <a:pt x="172554" y="427989"/>
                </a:lnTo>
                <a:lnTo>
                  <a:pt x="166019" y="417829"/>
                </a:lnTo>
                <a:lnTo>
                  <a:pt x="163621" y="406399"/>
                </a:lnTo>
                <a:lnTo>
                  <a:pt x="163621" y="396239"/>
                </a:lnTo>
                <a:lnTo>
                  <a:pt x="168434" y="370839"/>
                </a:lnTo>
                <a:lnTo>
                  <a:pt x="147746" y="370839"/>
                </a:lnTo>
                <a:lnTo>
                  <a:pt x="146519" y="365759"/>
                </a:lnTo>
                <a:close/>
              </a:path>
              <a:path w="621029" h="624839">
                <a:moveTo>
                  <a:pt x="275331" y="457199"/>
                </a:moveTo>
                <a:lnTo>
                  <a:pt x="255011" y="457199"/>
                </a:lnTo>
                <a:lnTo>
                  <a:pt x="254998" y="594359"/>
                </a:lnTo>
                <a:lnTo>
                  <a:pt x="257795" y="608329"/>
                </a:lnTo>
                <a:lnTo>
                  <a:pt x="265418" y="619759"/>
                </a:lnTo>
                <a:lnTo>
                  <a:pt x="274725" y="624839"/>
                </a:lnTo>
                <a:lnTo>
                  <a:pt x="306368" y="624839"/>
                </a:lnTo>
                <a:lnTo>
                  <a:pt x="315679" y="619759"/>
                </a:lnTo>
                <a:lnTo>
                  <a:pt x="322459" y="609599"/>
                </a:lnTo>
                <a:lnTo>
                  <a:pt x="282138" y="609599"/>
                </a:lnTo>
                <a:lnTo>
                  <a:pt x="275305" y="601979"/>
                </a:lnTo>
                <a:lnTo>
                  <a:pt x="275331" y="457199"/>
                </a:lnTo>
                <a:close/>
              </a:path>
              <a:path w="621029" h="624839">
                <a:moveTo>
                  <a:pt x="427654" y="365759"/>
                </a:moveTo>
                <a:lnTo>
                  <a:pt x="407347" y="365759"/>
                </a:lnTo>
                <a:lnTo>
                  <a:pt x="407347" y="500379"/>
                </a:lnTo>
                <a:lnTo>
                  <a:pt x="478429" y="618489"/>
                </a:lnTo>
                <a:lnTo>
                  <a:pt x="502123" y="579119"/>
                </a:lnTo>
                <a:lnTo>
                  <a:pt x="478429" y="579119"/>
                </a:lnTo>
                <a:lnTo>
                  <a:pt x="465907" y="558799"/>
                </a:lnTo>
                <a:lnTo>
                  <a:pt x="514352" y="558799"/>
                </a:lnTo>
                <a:lnTo>
                  <a:pt x="526581" y="538479"/>
                </a:lnTo>
                <a:lnTo>
                  <a:pt x="453715" y="538479"/>
                </a:lnTo>
                <a:lnTo>
                  <a:pt x="431185" y="500379"/>
                </a:lnTo>
                <a:lnTo>
                  <a:pt x="447962" y="488949"/>
                </a:lnTo>
                <a:lnTo>
                  <a:pt x="549511" y="488949"/>
                </a:lnTo>
                <a:lnTo>
                  <a:pt x="549511" y="478789"/>
                </a:lnTo>
                <a:lnTo>
                  <a:pt x="427654" y="478789"/>
                </a:lnTo>
                <a:lnTo>
                  <a:pt x="427654" y="365759"/>
                </a:lnTo>
                <a:close/>
              </a:path>
              <a:path w="621029" h="624839">
                <a:moveTo>
                  <a:pt x="262911" y="438149"/>
                </a:moveTo>
                <a:lnTo>
                  <a:pt x="154909" y="438149"/>
                </a:lnTo>
                <a:lnTo>
                  <a:pt x="160416" y="444499"/>
                </a:lnTo>
                <a:lnTo>
                  <a:pt x="166742" y="448309"/>
                </a:lnTo>
                <a:lnTo>
                  <a:pt x="173797" y="452119"/>
                </a:lnTo>
                <a:lnTo>
                  <a:pt x="181490" y="454659"/>
                </a:lnTo>
                <a:lnTo>
                  <a:pt x="142158" y="598169"/>
                </a:lnTo>
                <a:lnTo>
                  <a:pt x="140952" y="601979"/>
                </a:lnTo>
                <a:lnTo>
                  <a:pt x="138209" y="605789"/>
                </a:lnTo>
                <a:lnTo>
                  <a:pt x="131148" y="609599"/>
                </a:lnTo>
                <a:lnTo>
                  <a:pt x="159080" y="609599"/>
                </a:lnTo>
                <a:lnTo>
                  <a:pt x="161742" y="603249"/>
                </a:lnTo>
                <a:lnTo>
                  <a:pt x="202090" y="457199"/>
                </a:lnTo>
                <a:lnTo>
                  <a:pt x="275331" y="457199"/>
                </a:lnTo>
                <a:lnTo>
                  <a:pt x="273731" y="449579"/>
                </a:lnTo>
                <a:lnTo>
                  <a:pt x="269371" y="443229"/>
                </a:lnTo>
                <a:lnTo>
                  <a:pt x="262911" y="438149"/>
                </a:lnTo>
                <a:close/>
              </a:path>
              <a:path w="621029" h="624839">
                <a:moveTo>
                  <a:pt x="466402" y="264159"/>
                </a:moveTo>
                <a:lnTo>
                  <a:pt x="292526" y="264159"/>
                </a:lnTo>
                <a:lnTo>
                  <a:pt x="281865" y="265429"/>
                </a:lnTo>
                <a:lnTo>
                  <a:pt x="272811" y="271779"/>
                </a:lnTo>
                <a:lnTo>
                  <a:pt x="266103" y="279399"/>
                </a:lnTo>
                <a:lnTo>
                  <a:pt x="262478" y="289559"/>
                </a:lnTo>
                <a:lnTo>
                  <a:pt x="243022" y="406399"/>
                </a:lnTo>
                <a:lnTo>
                  <a:pt x="275331" y="406399"/>
                </a:lnTo>
                <a:lnTo>
                  <a:pt x="287172" y="408939"/>
                </a:lnTo>
                <a:lnTo>
                  <a:pt x="296854" y="415289"/>
                </a:lnTo>
                <a:lnTo>
                  <a:pt x="303388" y="425449"/>
                </a:lnTo>
                <a:lnTo>
                  <a:pt x="305785" y="436879"/>
                </a:lnTo>
                <a:lnTo>
                  <a:pt x="305785" y="601979"/>
                </a:lnTo>
                <a:lnTo>
                  <a:pt x="298953" y="609599"/>
                </a:lnTo>
                <a:lnTo>
                  <a:pt x="322459" y="609599"/>
                </a:lnTo>
                <a:lnTo>
                  <a:pt x="323306" y="608329"/>
                </a:lnTo>
                <a:lnTo>
                  <a:pt x="326105" y="594359"/>
                </a:lnTo>
                <a:lnTo>
                  <a:pt x="326105" y="436879"/>
                </a:lnTo>
                <a:lnTo>
                  <a:pt x="322108" y="416559"/>
                </a:lnTo>
                <a:lnTo>
                  <a:pt x="311214" y="401319"/>
                </a:lnTo>
                <a:lnTo>
                  <a:pt x="295073" y="389889"/>
                </a:lnTo>
                <a:lnTo>
                  <a:pt x="275331" y="386079"/>
                </a:lnTo>
                <a:lnTo>
                  <a:pt x="267012" y="386079"/>
                </a:lnTo>
                <a:lnTo>
                  <a:pt x="270390" y="365759"/>
                </a:lnTo>
                <a:lnTo>
                  <a:pt x="427654" y="365759"/>
                </a:lnTo>
                <a:lnTo>
                  <a:pt x="427654" y="345439"/>
                </a:lnTo>
                <a:lnTo>
                  <a:pt x="273769" y="345439"/>
                </a:lnTo>
                <a:lnTo>
                  <a:pt x="277147" y="325119"/>
                </a:lnTo>
                <a:lnTo>
                  <a:pt x="427654" y="325119"/>
                </a:lnTo>
                <a:lnTo>
                  <a:pt x="427654" y="304799"/>
                </a:lnTo>
                <a:lnTo>
                  <a:pt x="280550" y="304799"/>
                </a:lnTo>
                <a:lnTo>
                  <a:pt x="283332" y="288289"/>
                </a:lnTo>
                <a:lnTo>
                  <a:pt x="287548" y="284479"/>
                </a:lnTo>
                <a:lnTo>
                  <a:pt x="437814" y="284479"/>
                </a:lnTo>
                <a:lnTo>
                  <a:pt x="447260" y="283209"/>
                </a:lnTo>
                <a:lnTo>
                  <a:pt x="455480" y="278129"/>
                </a:lnTo>
                <a:lnTo>
                  <a:pt x="462014" y="271779"/>
                </a:lnTo>
                <a:lnTo>
                  <a:pt x="466402" y="264159"/>
                </a:lnTo>
                <a:close/>
              </a:path>
              <a:path w="621029" h="624839">
                <a:moveTo>
                  <a:pt x="514352" y="558799"/>
                </a:moveTo>
                <a:lnTo>
                  <a:pt x="490951" y="558799"/>
                </a:lnTo>
                <a:lnTo>
                  <a:pt x="478429" y="579119"/>
                </a:lnTo>
                <a:lnTo>
                  <a:pt x="502123" y="579119"/>
                </a:lnTo>
                <a:lnTo>
                  <a:pt x="514352" y="558799"/>
                </a:lnTo>
                <a:close/>
              </a:path>
              <a:path w="621029" h="624839">
                <a:moveTo>
                  <a:pt x="549511" y="488949"/>
                </a:moveTo>
                <a:lnTo>
                  <a:pt x="508896" y="488949"/>
                </a:lnTo>
                <a:lnTo>
                  <a:pt x="525673" y="500379"/>
                </a:lnTo>
                <a:lnTo>
                  <a:pt x="503143" y="538479"/>
                </a:lnTo>
                <a:lnTo>
                  <a:pt x="526581" y="538479"/>
                </a:lnTo>
                <a:lnTo>
                  <a:pt x="549511" y="500379"/>
                </a:lnTo>
                <a:lnTo>
                  <a:pt x="549511" y="488949"/>
                </a:lnTo>
                <a:close/>
              </a:path>
              <a:path w="621029" h="624839">
                <a:moveTo>
                  <a:pt x="508896" y="488949"/>
                </a:moveTo>
                <a:lnTo>
                  <a:pt x="447962" y="488949"/>
                </a:lnTo>
                <a:lnTo>
                  <a:pt x="478429" y="509269"/>
                </a:lnTo>
                <a:lnTo>
                  <a:pt x="508896" y="488949"/>
                </a:lnTo>
                <a:close/>
              </a:path>
              <a:path w="621029" h="624839">
                <a:moveTo>
                  <a:pt x="447962" y="464819"/>
                </a:moveTo>
                <a:lnTo>
                  <a:pt x="427654" y="478789"/>
                </a:lnTo>
                <a:lnTo>
                  <a:pt x="468269" y="478789"/>
                </a:lnTo>
                <a:lnTo>
                  <a:pt x="447962" y="464819"/>
                </a:lnTo>
                <a:close/>
              </a:path>
              <a:path w="621029" h="624839">
                <a:moveTo>
                  <a:pt x="488589" y="304799"/>
                </a:moveTo>
                <a:lnTo>
                  <a:pt x="468269" y="304799"/>
                </a:lnTo>
                <a:lnTo>
                  <a:pt x="468269" y="478789"/>
                </a:lnTo>
                <a:lnTo>
                  <a:pt x="488589" y="478789"/>
                </a:lnTo>
                <a:lnTo>
                  <a:pt x="488589" y="304799"/>
                </a:lnTo>
                <a:close/>
              </a:path>
              <a:path w="621029" h="624839">
                <a:moveTo>
                  <a:pt x="508896" y="464819"/>
                </a:moveTo>
                <a:lnTo>
                  <a:pt x="488589" y="478789"/>
                </a:lnTo>
                <a:lnTo>
                  <a:pt x="529204" y="478789"/>
                </a:lnTo>
                <a:lnTo>
                  <a:pt x="508896" y="464819"/>
                </a:lnTo>
                <a:close/>
              </a:path>
              <a:path w="621029" h="624839">
                <a:moveTo>
                  <a:pt x="547709" y="20319"/>
                </a:moveTo>
                <a:lnTo>
                  <a:pt x="478429" y="20319"/>
                </a:lnTo>
                <a:lnTo>
                  <a:pt x="525817" y="30479"/>
                </a:lnTo>
                <a:lnTo>
                  <a:pt x="564556" y="55879"/>
                </a:lnTo>
                <a:lnTo>
                  <a:pt x="590695" y="95249"/>
                </a:lnTo>
                <a:lnTo>
                  <a:pt x="600286" y="142239"/>
                </a:lnTo>
                <a:lnTo>
                  <a:pt x="596104" y="172719"/>
                </a:lnTo>
                <a:lnTo>
                  <a:pt x="583828" y="200659"/>
                </a:lnTo>
                <a:lnTo>
                  <a:pt x="563858" y="224789"/>
                </a:lnTo>
                <a:lnTo>
                  <a:pt x="536595" y="243839"/>
                </a:lnTo>
                <a:lnTo>
                  <a:pt x="440532" y="243839"/>
                </a:lnTo>
                <a:lnTo>
                  <a:pt x="443072" y="245109"/>
                </a:lnTo>
                <a:lnTo>
                  <a:pt x="446882" y="248919"/>
                </a:lnTo>
                <a:lnTo>
                  <a:pt x="447886" y="251459"/>
                </a:lnTo>
                <a:lnTo>
                  <a:pt x="447924" y="253999"/>
                </a:lnTo>
                <a:lnTo>
                  <a:pt x="447886" y="259079"/>
                </a:lnTo>
                <a:lnTo>
                  <a:pt x="443377" y="264159"/>
                </a:lnTo>
                <a:lnTo>
                  <a:pt x="529204" y="264159"/>
                </a:lnTo>
                <a:lnTo>
                  <a:pt x="529204" y="284479"/>
                </a:lnTo>
                <a:lnTo>
                  <a:pt x="407347" y="284479"/>
                </a:lnTo>
                <a:lnTo>
                  <a:pt x="407347" y="304799"/>
                </a:lnTo>
                <a:lnTo>
                  <a:pt x="529204" y="304799"/>
                </a:lnTo>
                <a:lnTo>
                  <a:pt x="529204" y="478789"/>
                </a:lnTo>
                <a:lnTo>
                  <a:pt x="549511" y="478789"/>
                </a:lnTo>
                <a:lnTo>
                  <a:pt x="549511" y="260349"/>
                </a:lnTo>
                <a:lnTo>
                  <a:pt x="579720" y="237489"/>
                </a:lnTo>
                <a:lnTo>
                  <a:pt x="602037" y="209549"/>
                </a:lnTo>
                <a:lnTo>
                  <a:pt x="615864" y="177799"/>
                </a:lnTo>
                <a:lnTo>
                  <a:pt x="620606" y="142239"/>
                </a:lnTo>
                <a:lnTo>
                  <a:pt x="613345" y="97789"/>
                </a:lnTo>
                <a:lnTo>
                  <a:pt x="593138" y="58419"/>
                </a:lnTo>
                <a:lnTo>
                  <a:pt x="562343" y="27939"/>
                </a:lnTo>
                <a:lnTo>
                  <a:pt x="547709" y="20319"/>
                </a:lnTo>
                <a:close/>
              </a:path>
              <a:path w="621029" h="624839">
                <a:moveTo>
                  <a:pt x="71750" y="67309"/>
                </a:moveTo>
                <a:lnTo>
                  <a:pt x="17279" y="121919"/>
                </a:lnTo>
                <a:lnTo>
                  <a:pt x="31770" y="144779"/>
                </a:lnTo>
                <a:lnTo>
                  <a:pt x="27540" y="152399"/>
                </a:lnTo>
                <a:lnTo>
                  <a:pt x="23786" y="161289"/>
                </a:lnTo>
                <a:lnTo>
                  <a:pt x="20517" y="170179"/>
                </a:lnTo>
                <a:lnTo>
                  <a:pt x="17737" y="179069"/>
                </a:lnTo>
                <a:lnTo>
                  <a:pt x="0" y="182879"/>
                </a:lnTo>
                <a:lnTo>
                  <a:pt x="0" y="264159"/>
                </a:lnTo>
                <a:lnTo>
                  <a:pt x="17737" y="267969"/>
                </a:lnTo>
                <a:lnTo>
                  <a:pt x="20517" y="276859"/>
                </a:lnTo>
                <a:lnTo>
                  <a:pt x="23786" y="285749"/>
                </a:lnTo>
                <a:lnTo>
                  <a:pt x="27540" y="293369"/>
                </a:lnTo>
                <a:lnTo>
                  <a:pt x="31770" y="302259"/>
                </a:lnTo>
                <a:lnTo>
                  <a:pt x="17279" y="325119"/>
                </a:lnTo>
                <a:lnTo>
                  <a:pt x="71750" y="379729"/>
                </a:lnTo>
                <a:lnTo>
                  <a:pt x="95130" y="365759"/>
                </a:lnTo>
                <a:lnTo>
                  <a:pt x="146519" y="365759"/>
                </a:lnTo>
                <a:lnTo>
                  <a:pt x="145905" y="363219"/>
                </a:lnTo>
                <a:lnTo>
                  <a:pt x="139860" y="361949"/>
                </a:lnTo>
                <a:lnTo>
                  <a:pt x="129509" y="358139"/>
                </a:lnTo>
                <a:lnTo>
                  <a:pt x="119432" y="354329"/>
                </a:lnTo>
                <a:lnTo>
                  <a:pt x="74747" y="354329"/>
                </a:lnTo>
                <a:lnTo>
                  <a:pt x="43035" y="322579"/>
                </a:lnTo>
                <a:lnTo>
                  <a:pt x="55519" y="302259"/>
                </a:lnTo>
                <a:lnTo>
                  <a:pt x="52293" y="297179"/>
                </a:lnTo>
                <a:lnTo>
                  <a:pt x="47050" y="287019"/>
                </a:lnTo>
                <a:lnTo>
                  <a:pt x="42554" y="278129"/>
                </a:lnTo>
                <a:lnTo>
                  <a:pt x="38822" y="267969"/>
                </a:lnTo>
                <a:lnTo>
                  <a:pt x="35872" y="257809"/>
                </a:lnTo>
                <a:lnTo>
                  <a:pt x="34386" y="251459"/>
                </a:lnTo>
                <a:lnTo>
                  <a:pt x="11285" y="246379"/>
                </a:lnTo>
                <a:lnTo>
                  <a:pt x="11285" y="200659"/>
                </a:lnTo>
                <a:lnTo>
                  <a:pt x="34361" y="195579"/>
                </a:lnTo>
                <a:lnTo>
                  <a:pt x="35847" y="189229"/>
                </a:lnTo>
                <a:lnTo>
                  <a:pt x="52268" y="149859"/>
                </a:lnTo>
                <a:lnTo>
                  <a:pt x="55494" y="144779"/>
                </a:lnTo>
                <a:lnTo>
                  <a:pt x="43010" y="124459"/>
                </a:lnTo>
                <a:lnTo>
                  <a:pt x="74721" y="92709"/>
                </a:lnTo>
                <a:lnTo>
                  <a:pt x="119416" y="92709"/>
                </a:lnTo>
                <a:lnTo>
                  <a:pt x="129500" y="88899"/>
                </a:lnTo>
                <a:lnTo>
                  <a:pt x="139860" y="85089"/>
                </a:lnTo>
                <a:lnTo>
                  <a:pt x="145905" y="83819"/>
                </a:lnTo>
                <a:lnTo>
                  <a:pt x="146510" y="81279"/>
                </a:lnTo>
                <a:lnTo>
                  <a:pt x="95130" y="81279"/>
                </a:lnTo>
                <a:lnTo>
                  <a:pt x="71750" y="67309"/>
                </a:lnTo>
                <a:close/>
              </a:path>
              <a:path w="621029" h="624839">
                <a:moveTo>
                  <a:pt x="173769" y="101599"/>
                </a:moveTo>
                <a:lnTo>
                  <a:pt x="126380" y="111759"/>
                </a:lnTo>
                <a:lnTo>
                  <a:pt x="87642" y="137159"/>
                </a:lnTo>
                <a:lnTo>
                  <a:pt x="61503" y="176529"/>
                </a:lnTo>
                <a:lnTo>
                  <a:pt x="51912" y="223519"/>
                </a:lnTo>
                <a:lnTo>
                  <a:pt x="59608" y="265429"/>
                </a:lnTo>
                <a:lnTo>
                  <a:pt x="80848" y="302259"/>
                </a:lnTo>
                <a:lnTo>
                  <a:pt x="112857" y="328929"/>
                </a:lnTo>
                <a:lnTo>
                  <a:pt x="152865" y="342899"/>
                </a:lnTo>
                <a:lnTo>
                  <a:pt x="147746" y="370839"/>
                </a:lnTo>
                <a:lnTo>
                  <a:pt x="168434" y="370839"/>
                </a:lnTo>
                <a:lnTo>
                  <a:pt x="177336" y="323849"/>
                </a:lnTo>
                <a:lnTo>
                  <a:pt x="156624" y="323849"/>
                </a:lnTo>
                <a:lnTo>
                  <a:pt x="123194" y="311149"/>
                </a:lnTo>
                <a:lnTo>
                  <a:pt x="96429" y="289559"/>
                </a:lnTo>
                <a:lnTo>
                  <a:pt x="78660" y="259079"/>
                </a:lnTo>
                <a:lnTo>
                  <a:pt x="72220" y="223519"/>
                </a:lnTo>
                <a:lnTo>
                  <a:pt x="80212" y="184149"/>
                </a:lnTo>
                <a:lnTo>
                  <a:pt x="101996" y="151129"/>
                </a:lnTo>
                <a:lnTo>
                  <a:pt x="134279" y="129539"/>
                </a:lnTo>
                <a:lnTo>
                  <a:pt x="173769" y="121919"/>
                </a:lnTo>
                <a:lnTo>
                  <a:pt x="239505" y="121919"/>
                </a:lnTo>
                <a:lnTo>
                  <a:pt x="229285" y="115569"/>
                </a:lnTo>
                <a:lnTo>
                  <a:pt x="211613" y="107949"/>
                </a:lnTo>
                <a:lnTo>
                  <a:pt x="192987" y="102869"/>
                </a:lnTo>
                <a:lnTo>
                  <a:pt x="173769" y="101599"/>
                </a:lnTo>
                <a:close/>
              </a:path>
              <a:path w="621029" h="624839">
                <a:moveTo>
                  <a:pt x="94914" y="341629"/>
                </a:moveTo>
                <a:lnTo>
                  <a:pt x="74747" y="354329"/>
                </a:lnTo>
                <a:lnTo>
                  <a:pt x="119432" y="354329"/>
                </a:lnTo>
                <a:lnTo>
                  <a:pt x="109659" y="350519"/>
                </a:lnTo>
                <a:lnTo>
                  <a:pt x="100223" y="345439"/>
                </a:lnTo>
                <a:lnTo>
                  <a:pt x="94914" y="341629"/>
                </a:lnTo>
                <a:close/>
              </a:path>
              <a:path w="621029" h="624839">
                <a:moveTo>
                  <a:pt x="427654" y="325119"/>
                </a:moveTo>
                <a:lnTo>
                  <a:pt x="407347" y="325119"/>
                </a:lnTo>
                <a:lnTo>
                  <a:pt x="407347" y="345439"/>
                </a:lnTo>
                <a:lnTo>
                  <a:pt x="427654" y="345439"/>
                </a:lnTo>
                <a:lnTo>
                  <a:pt x="427654" y="325119"/>
                </a:lnTo>
                <a:close/>
              </a:path>
              <a:path w="621029" h="624839">
                <a:moveTo>
                  <a:pt x="182165" y="162559"/>
                </a:moveTo>
                <a:lnTo>
                  <a:pt x="173769" y="162559"/>
                </a:lnTo>
                <a:lnTo>
                  <a:pt x="150073" y="167639"/>
                </a:lnTo>
                <a:lnTo>
                  <a:pt x="130706" y="180339"/>
                </a:lnTo>
                <a:lnTo>
                  <a:pt x="117640" y="199389"/>
                </a:lnTo>
                <a:lnTo>
                  <a:pt x="112847" y="223519"/>
                </a:lnTo>
                <a:lnTo>
                  <a:pt x="116888" y="245109"/>
                </a:lnTo>
                <a:lnTo>
                  <a:pt x="128003" y="264159"/>
                </a:lnTo>
                <a:lnTo>
                  <a:pt x="144678" y="276859"/>
                </a:lnTo>
                <a:lnTo>
                  <a:pt x="165399" y="283209"/>
                </a:lnTo>
                <a:lnTo>
                  <a:pt x="163736" y="288289"/>
                </a:lnTo>
                <a:lnTo>
                  <a:pt x="162390" y="293369"/>
                </a:lnTo>
                <a:lnTo>
                  <a:pt x="161462" y="298449"/>
                </a:lnTo>
                <a:lnTo>
                  <a:pt x="156624" y="323849"/>
                </a:lnTo>
                <a:lnTo>
                  <a:pt x="177336" y="323849"/>
                </a:lnTo>
                <a:lnTo>
                  <a:pt x="181427" y="302259"/>
                </a:lnTo>
                <a:lnTo>
                  <a:pt x="190208" y="278129"/>
                </a:lnTo>
                <a:lnTo>
                  <a:pt x="202555" y="264159"/>
                </a:lnTo>
                <a:lnTo>
                  <a:pt x="173769" y="264159"/>
                </a:lnTo>
                <a:lnTo>
                  <a:pt x="157977" y="260349"/>
                </a:lnTo>
                <a:lnTo>
                  <a:pt x="145065" y="252729"/>
                </a:lnTo>
                <a:lnTo>
                  <a:pt x="136352" y="238759"/>
                </a:lnTo>
                <a:lnTo>
                  <a:pt x="133154" y="223519"/>
                </a:lnTo>
                <a:lnTo>
                  <a:pt x="136352" y="207009"/>
                </a:lnTo>
                <a:lnTo>
                  <a:pt x="145065" y="194309"/>
                </a:lnTo>
                <a:lnTo>
                  <a:pt x="157977" y="185419"/>
                </a:lnTo>
                <a:lnTo>
                  <a:pt x="173769" y="182879"/>
                </a:lnTo>
                <a:lnTo>
                  <a:pt x="224543" y="182879"/>
                </a:lnTo>
                <a:lnTo>
                  <a:pt x="226757" y="171449"/>
                </a:lnTo>
                <a:lnTo>
                  <a:pt x="205341" y="171449"/>
                </a:lnTo>
                <a:lnTo>
                  <a:pt x="198038" y="167639"/>
                </a:lnTo>
                <a:lnTo>
                  <a:pt x="190283" y="165099"/>
                </a:lnTo>
                <a:lnTo>
                  <a:pt x="182165" y="162559"/>
                </a:lnTo>
                <a:close/>
              </a:path>
              <a:path w="621029" h="624839">
                <a:moveTo>
                  <a:pt x="224543" y="182879"/>
                </a:moveTo>
                <a:lnTo>
                  <a:pt x="173769" y="182879"/>
                </a:lnTo>
                <a:lnTo>
                  <a:pt x="183352" y="184149"/>
                </a:lnTo>
                <a:lnTo>
                  <a:pt x="192254" y="186689"/>
                </a:lnTo>
                <a:lnTo>
                  <a:pt x="200136" y="193039"/>
                </a:lnTo>
                <a:lnTo>
                  <a:pt x="206662" y="199389"/>
                </a:lnTo>
                <a:lnTo>
                  <a:pt x="209566" y="207009"/>
                </a:lnTo>
                <a:lnTo>
                  <a:pt x="213494" y="214629"/>
                </a:lnTo>
                <a:lnTo>
                  <a:pt x="218356" y="222249"/>
                </a:lnTo>
                <a:lnTo>
                  <a:pt x="224061" y="227329"/>
                </a:lnTo>
                <a:lnTo>
                  <a:pt x="209691" y="233679"/>
                </a:lnTo>
                <a:lnTo>
                  <a:pt x="196626" y="241299"/>
                </a:lnTo>
                <a:lnTo>
                  <a:pt x="185127" y="251459"/>
                </a:lnTo>
                <a:lnTo>
                  <a:pt x="175458" y="264159"/>
                </a:lnTo>
                <a:lnTo>
                  <a:pt x="202555" y="264159"/>
                </a:lnTo>
                <a:lnTo>
                  <a:pt x="205922" y="260349"/>
                </a:lnTo>
                <a:lnTo>
                  <a:pt x="226850" y="247649"/>
                </a:lnTo>
                <a:lnTo>
                  <a:pt x="251277" y="243839"/>
                </a:lnTo>
                <a:lnTo>
                  <a:pt x="467672" y="243839"/>
                </a:lnTo>
                <a:lnTo>
                  <a:pt x="466481" y="224789"/>
                </a:lnTo>
                <a:lnTo>
                  <a:pt x="446120" y="224789"/>
                </a:lnTo>
                <a:lnTo>
                  <a:pt x="443441" y="223519"/>
                </a:lnTo>
                <a:lnTo>
                  <a:pt x="265171" y="223519"/>
                </a:lnTo>
                <a:lnTo>
                  <a:pt x="249371" y="219709"/>
                </a:lnTo>
                <a:lnTo>
                  <a:pt x="236456" y="212089"/>
                </a:lnTo>
                <a:lnTo>
                  <a:pt x="227741" y="198119"/>
                </a:lnTo>
                <a:lnTo>
                  <a:pt x="224543" y="182879"/>
                </a:lnTo>
                <a:close/>
              </a:path>
              <a:path w="621029" h="624839">
                <a:moveTo>
                  <a:pt x="514637" y="162559"/>
                </a:moveTo>
                <a:lnTo>
                  <a:pt x="494279" y="162559"/>
                </a:lnTo>
                <a:lnTo>
                  <a:pt x="489211" y="243839"/>
                </a:lnTo>
                <a:lnTo>
                  <a:pt x="509557" y="243839"/>
                </a:lnTo>
                <a:lnTo>
                  <a:pt x="514637" y="162559"/>
                </a:lnTo>
                <a:close/>
              </a:path>
              <a:path w="621029" h="624839">
                <a:moveTo>
                  <a:pt x="462592" y="162559"/>
                </a:moveTo>
                <a:lnTo>
                  <a:pt x="442234" y="162559"/>
                </a:lnTo>
                <a:lnTo>
                  <a:pt x="446120" y="224789"/>
                </a:lnTo>
                <a:lnTo>
                  <a:pt x="466481" y="224789"/>
                </a:lnTo>
                <a:lnTo>
                  <a:pt x="462592" y="162559"/>
                </a:lnTo>
                <a:close/>
              </a:path>
              <a:path w="621029" h="624839">
                <a:moveTo>
                  <a:pt x="317533" y="142239"/>
                </a:moveTo>
                <a:lnTo>
                  <a:pt x="265171" y="142239"/>
                </a:lnTo>
                <a:lnTo>
                  <a:pt x="280968" y="144779"/>
                </a:lnTo>
                <a:lnTo>
                  <a:pt x="293879" y="153669"/>
                </a:lnTo>
                <a:lnTo>
                  <a:pt x="302590" y="166369"/>
                </a:lnTo>
                <a:lnTo>
                  <a:pt x="305785" y="182879"/>
                </a:lnTo>
                <a:lnTo>
                  <a:pt x="302590" y="198119"/>
                </a:lnTo>
                <a:lnTo>
                  <a:pt x="293879" y="212089"/>
                </a:lnTo>
                <a:lnTo>
                  <a:pt x="280968" y="219709"/>
                </a:lnTo>
                <a:lnTo>
                  <a:pt x="265171" y="223519"/>
                </a:lnTo>
                <a:lnTo>
                  <a:pt x="310472" y="223519"/>
                </a:lnTo>
                <a:lnTo>
                  <a:pt x="316997" y="214629"/>
                </a:lnTo>
                <a:lnTo>
                  <a:pt x="321917" y="204469"/>
                </a:lnTo>
                <a:lnTo>
                  <a:pt x="325023" y="194309"/>
                </a:lnTo>
                <a:lnTo>
                  <a:pt x="326105" y="182879"/>
                </a:lnTo>
                <a:lnTo>
                  <a:pt x="325302" y="172719"/>
                </a:lnTo>
                <a:lnTo>
                  <a:pt x="322983" y="163829"/>
                </a:lnTo>
                <a:lnTo>
                  <a:pt x="319285" y="154939"/>
                </a:lnTo>
                <a:lnTo>
                  <a:pt x="314345" y="147319"/>
                </a:lnTo>
                <a:lnTo>
                  <a:pt x="317533" y="142239"/>
                </a:lnTo>
                <a:close/>
              </a:path>
              <a:path w="621029" h="624839">
                <a:moveTo>
                  <a:pt x="478429" y="0"/>
                </a:moveTo>
                <a:lnTo>
                  <a:pt x="433538" y="7619"/>
                </a:lnTo>
                <a:lnTo>
                  <a:pt x="394515" y="27939"/>
                </a:lnTo>
                <a:lnTo>
                  <a:pt x="363720" y="58419"/>
                </a:lnTo>
                <a:lnTo>
                  <a:pt x="343513" y="97789"/>
                </a:lnTo>
                <a:lnTo>
                  <a:pt x="336460" y="140969"/>
                </a:lnTo>
                <a:lnTo>
                  <a:pt x="336353" y="143509"/>
                </a:lnTo>
                <a:lnTo>
                  <a:pt x="338053" y="165099"/>
                </a:lnTo>
                <a:lnTo>
                  <a:pt x="343391" y="185419"/>
                </a:lnTo>
                <a:lnTo>
                  <a:pt x="352171" y="205739"/>
                </a:lnTo>
                <a:lnTo>
                  <a:pt x="364294" y="223519"/>
                </a:lnTo>
                <a:lnTo>
                  <a:pt x="391904" y="223519"/>
                </a:lnTo>
                <a:lnTo>
                  <a:pt x="376659" y="205739"/>
                </a:lnTo>
                <a:lnTo>
                  <a:pt x="365594" y="186689"/>
                </a:lnTo>
                <a:lnTo>
                  <a:pt x="358852" y="165099"/>
                </a:lnTo>
                <a:lnTo>
                  <a:pt x="356573" y="142239"/>
                </a:lnTo>
                <a:lnTo>
                  <a:pt x="366163" y="95249"/>
                </a:lnTo>
                <a:lnTo>
                  <a:pt x="392302" y="55879"/>
                </a:lnTo>
                <a:lnTo>
                  <a:pt x="431041" y="30479"/>
                </a:lnTo>
                <a:lnTo>
                  <a:pt x="478429" y="20319"/>
                </a:lnTo>
                <a:lnTo>
                  <a:pt x="547709" y="20319"/>
                </a:lnTo>
                <a:lnTo>
                  <a:pt x="523320" y="7619"/>
                </a:lnTo>
                <a:lnTo>
                  <a:pt x="478429" y="0"/>
                </a:lnTo>
                <a:close/>
              </a:path>
              <a:path w="621029" h="624839">
                <a:moveTo>
                  <a:pt x="239505" y="121919"/>
                </a:moveTo>
                <a:lnTo>
                  <a:pt x="173769" y="121919"/>
                </a:lnTo>
                <a:lnTo>
                  <a:pt x="187468" y="123189"/>
                </a:lnTo>
                <a:lnTo>
                  <a:pt x="200839" y="125729"/>
                </a:lnTo>
                <a:lnTo>
                  <a:pt x="213695" y="129539"/>
                </a:lnTo>
                <a:lnTo>
                  <a:pt x="225851" y="135889"/>
                </a:lnTo>
                <a:lnTo>
                  <a:pt x="218614" y="143509"/>
                </a:lnTo>
                <a:lnTo>
                  <a:pt x="212672" y="152399"/>
                </a:lnTo>
                <a:lnTo>
                  <a:pt x="208192" y="161289"/>
                </a:lnTo>
                <a:lnTo>
                  <a:pt x="205341" y="171449"/>
                </a:lnTo>
                <a:lnTo>
                  <a:pt x="226757" y="171449"/>
                </a:lnTo>
                <a:lnTo>
                  <a:pt x="227741" y="166369"/>
                </a:lnTo>
                <a:lnTo>
                  <a:pt x="236456" y="153669"/>
                </a:lnTo>
                <a:lnTo>
                  <a:pt x="249371" y="144779"/>
                </a:lnTo>
                <a:lnTo>
                  <a:pt x="265171" y="142239"/>
                </a:lnTo>
                <a:lnTo>
                  <a:pt x="317533" y="142239"/>
                </a:lnTo>
                <a:lnTo>
                  <a:pt x="323908" y="132079"/>
                </a:lnTo>
                <a:lnTo>
                  <a:pt x="299435" y="132079"/>
                </a:lnTo>
                <a:lnTo>
                  <a:pt x="291749" y="128269"/>
                </a:lnTo>
                <a:lnTo>
                  <a:pt x="286188" y="125729"/>
                </a:lnTo>
                <a:lnTo>
                  <a:pt x="245638" y="125729"/>
                </a:lnTo>
                <a:lnTo>
                  <a:pt x="239505" y="121919"/>
                </a:lnTo>
                <a:close/>
              </a:path>
              <a:path w="621029" h="624839">
                <a:moveTo>
                  <a:pt x="419349" y="81279"/>
                </a:moveTo>
                <a:lnTo>
                  <a:pt x="417494" y="81279"/>
                </a:lnTo>
                <a:lnTo>
                  <a:pt x="401703" y="83819"/>
                </a:lnTo>
                <a:lnTo>
                  <a:pt x="388791" y="92709"/>
                </a:lnTo>
                <a:lnTo>
                  <a:pt x="380077" y="106679"/>
                </a:lnTo>
                <a:lnTo>
                  <a:pt x="376880" y="121919"/>
                </a:lnTo>
                <a:lnTo>
                  <a:pt x="380077" y="137159"/>
                </a:lnTo>
                <a:lnTo>
                  <a:pt x="388791" y="151129"/>
                </a:lnTo>
                <a:lnTo>
                  <a:pt x="401703" y="158749"/>
                </a:lnTo>
                <a:lnTo>
                  <a:pt x="417494" y="162559"/>
                </a:lnTo>
                <a:lnTo>
                  <a:pt x="539364" y="162559"/>
                </a:lnTo>
                <a:lnTo>
                  <a:pt x="555155" y="158749"/>
                </a:lnTo>
                <a:lnTo>
                  <a:pt x="568067" y="151129"/>
                </a:lnTo>
                <a:lnTo>
                  <a:pt x="573612" y="142239"/>
                </a:lnTo>
                <a:lnTo>
                  <a:pt x="417494" y="142239"/>
                </a:lnTo>
                <a:lnTo>
                  <a:pt x="409596" y="140969"/>
                </a:lnTo>
                <a:lnTo>
                  <a:pt x="403140" y="135889"/>
                </a:lnTo>
                <a:lnTo>
                  <a:pt x="398785" y="129539"/>
                </a:lnTo>
                <a:lnTo>
                  <a:pt x="397187" y="121919"/>
                </a:lnTo>
                <a:lnTo>
                  <a:pt x="398785" y="114299"/>
                </a:lnTo>
                <a:lnTo>
                  <a:pt x="403140" y="107949"/>
                </a:lnTo>
                <a:lnTo>
                  <a:pt x="409596" y="102869"/>
                </a:lnTo>
                <a:lnTo>
                  <a:pt x="417494" y="101599"/>
                </a:lnTo>
                <a:lnTo>
                  <a:pt x="454031" y="101599"/>
                </a:lnTo>
                <a:lnTo>
                  <a:pt x="447143" y="92709"/>
                </a:lnTo>
                <a:lnTo>
                  <a:pt x="434523" y="83819"/>
                </a:lnTo>
                <a:lnTo>
                  <a:pt x="419349" y="81279"/>
                </a:lnTo>
                <a:close/>
              </a:path>
              <a:path w="621029" h="624839">
                <a:moveTo>
                  <a:pt x="454031" y="101599"/>
                </a:moveTo>
                <a:lnTo>
                  <a:pt x="419349" y="101599"/>
                </a:lnTo>
                <a:lnTo>
                  <a:pt x="426934" y="102869"/>
                </a:lnTo>
                <a:lnTo>
                  <a:pt x="433246" y="106679"/>
                </a:lnTo>
                <a:lnTo>
                  <a:pt x="437676" y="113029"/>
                </a:lnTo>
                <a:lnTo>
                  <a:pt x="439618" y="120649"/>
                </a:lnTo>
                <a:lnTo>
                  <a:pt x="440964" y="142239"/>
                </a:lnTo>
                <a:lnTo>
                  <a:pt x="461322" y="142239"/>
                </a:lnTo>
                <a:lnTo>
                  <a:pt x="459887" y="119379"/>
                </a:lnTo>
                <a:lnTo>
                  <a:pt x="456000" y="104139"/>
                </a:lnTo>
                <a:lnTo>
                  <a:pt x="454031" y="101599"/>
                </a:lnTo>
                <a:close/>
              </a:path>
              <a:path w="621029" h="624839">
                <a:moveTo>
                  <a:pt x="539364" y="81279"/>
                </a:moveTo>
                <a:lnTo>
                  <a:pt x="537509" y="81279"/>
                </a:lnTo>
                <a:lnTo>
                  <a:pt x="522335" y="83819"/>
                </a:lnTo>
                <a:lnTo>
                  <a:pt x="509715" y="92709"/>
                </a:lnTo>
                <a:lnTo>
                  <a:pt x="500858" y="104139"/>
                </a:lnTo>
                <a:lnTo>
                  <a:pt x="496971" y="119379"/>
                </a:lnTo>
                <a:lnTo>
                  <a:pt x="495549" y="142239"/>
                </a:lnTo>
                <a:lnTo>
                  <a:pt x="515894" y="142239"/>
                </a:lnTo>
                <a:lnTo>
                  <a:pt x="517240" y="120649"/>
                </a:lnTo>
                <a:lnTo>
                  <a:pt x="519187" y="113029"/>
                </a:lnTo>
                <a:lnTo>
                  <a:pt x="523617" y="106679"/>
                </a:lnTo>
                <a:lnTo>
                  <a:pt x="529926" y="102869"/>
                </a:lnTo>
                <a:lnTo>
                  <a:pt x="537509" y="101599"/>
                </a:lnTo>
                <a:lnTo>
                  <a:pt x="573612" y="101599"/>
                </a:lnTo>
                <a:lnTo>
                  <a:pt x="568067" y="92709"/>
                </a:lnTo>
                <a:lnTo>
                  <a:pt x="555155" y="83819"/>
                </a:lnTo>
                <a:lnTo>
                  <a:pt x="539364" y="81279"/>
                </a:lnTo>
                <a:close/>
              </a:path>
              <a:path w="621029" h="624839">
                <a:moveTo>
                  <a:pt x="573612" y="101599"/>
                </a:moveTo>
                <a:lnTo>
                  <a:pt x="539364" y="101599"/>
                </a:lnTo>
                <a:lnTo>
                  <a:pt x="547262" y="102869"/>
                </a:lnTo>
                <a:lnTo>
                  <a:pt x="553718" y="107949"/>
                </a:lnTo>
                <a:lnTo>
                  <a:pt x="558073" y="114299"/>
                </a:lnTo>
                <a:lnTo>
                  <a:pt x="559671" y="121919"/>
                </a:lnTo>
                <a:lnTo>
                  <a:pt x="558073" y="129539"/>
                </a:lnTo>
                <a:lnTo>
                  <a:pt x="553718" y="135889"/>
                </a:lnTo>
                <a:lnTo>
                  <a:pt x="547262" y="140969"/>
                </a:lnTo>
                <a:lnTo>
                  <a:pt x="539364" y="142239"/>
                </a:lnTo>
                <a:lnTo>
                  <a:pt x="573612" y="142239"/>
                </a:lnTo>
                <a:lnTo>
                  <a:pt x="576781" y="137159"/>
                </a:lnTo>
                <a:lnTo>
                  <a:pt x="579978" y="121919"/>
                </a:lnTo>
                <a:lnTo>
                  <a:pt x="576781" y="106679"/>
                </a:lnTo>
                <a:lnTo>
                  <a:pt x="573612" y="101599"/>
                </a:lnTo>
                <a:close/>
              </a:path>
              <a:path w="621029" h="624839">
                <a:moveTo>
                  <a:pt x="301141" y="92709"/>
                </a:moveTo>
                <a:lnTo>
                  <a:pt x="272803" y="92709"/>
                </a:lnTo>
                <a:lnTo>
                  <a:pt x="304490" y="124459"/>
                </a:lnTo>
                <a:lnTo>
                  <a:pt x="299435" y="132079"/>
                </a:lnTo>
                <a:lnTo>
                  <a:pt x="323908" y="132079"/>
                </a:lnTo>
                <a:lnTo>
                  <a:pt x="330284" y="121919"/>
                </a:lnTo>
                <a:lnTo>
                  <a:pt x="301141" y="92709"/>
                </a:lnTo>
                <a:close/>
              </a:path>
              <a:path w="621029" h="624839">
                <a:moveTo>
                  <a:pt x="265171" y="121919"/>
                </a:moveTo>
                <a:lnTo>
                  <a:pt x="258338" y="121919"/>
                </a:lnTo>
                <a:lnTo>
                  <a:pt x="251785" y="123189"/>
                </a:lnTo>
                <a:lnTo>
                  <a:pt x="245638" y="125729"/>
                </a:lnTo>
                <a:lnTo>
                  <a:pt x="286188" y="125729"/>
                </a:lnTo>
                <a:lnTo>
                  <a:pt x="283408" y="124459"/>
                </a:lnTo>
                <a:lnTo>
                  <a:pt x="265171" y="121919"/>
                </a:lnTo>
                <a:close/>
              </a:path>
              <a:path w="621029" h="624839">
                <a:moveTo>
                  <a:pt x="119416" y="92709"/>
                </a:moveTo>
                <a:lnTo>
                  <a:pt x="74721" y="92709"/>
                </a:lnTo>
                <a:lnTo>
                  <a:pt x="94902" y="105409"/>
                </a:lnTo>
                <a:lnTo>
                  <a:pt x="100210" y="101599"/>
                </a:lnTo>
                <a:lnTo>
                  <a:pt x="109642" y="96519"/>
                </a:lnTo>
                <a:lnTo>
                  <a:pt x="119416" y="92709"/>
                </a:lnTo>
                <a:close/>
              </a:path>
              <a:path w="621029" h="624839">
                <a:moveTo>
                  <a:pt x="217078" y="60959"/>
                </a:moveTo>
                <a:lnTo>
                  <a:pt x="196197" y="60959"/>
                </a:lnTo>
                <a:lnTo>
                  <a:pt x="201633" y="83819"/>
                </a:lnTo>
                <a:lnTo>
                  <a:pt x="207665" y="85089"/>
                </a:lnTo>
                <a:lnTo>
                  <a:pt x="218027" y="88899"/>
                </a:lnTo>
                <a:lnTo>
                  <a:pt x="228114" y="92709"/>
                </a:lnTo>
                <a:lnTo>
                  <a:pt x="237888" y="96519"/>
                </a:lnTo>
                <a:lnTo>
                  <a:pt x="247314" y="101599"/>
                </a:lnTo>
                <a:lnTo>
                  <a:pt x="252623" y="105409"/>
                </a:lnTo>
                <a:lnTo>
                  <a:pt x="272803" y="92709"/>
                </a:lnTo>
                <a:lnTo>
                  <a:pt x="301141" y="92709"/>
                </a:lnTo>
                <a:lnTo>
                  <a:pt x="289738" y="81279"/>
                </a:lnTo>
                <a:lnTo>
                  <a:pt x="252420" y="81279"/>
                </a:lnTo>
                <a:lnTo>
                  <a:pt x="244261" y="77469"/>
                </a:lnTo>
                <a:lnTo>
                  <a:pt x="235892" y="73659"/>
                </a:lnTo>
                <a:lnTo>
                  <a:pt x="227326" y="69849"/>
                </a:lnTo>
                <a:lnTo>
                  <a:pt x="218574" y="67309"/>
                </a:lnTo>
                <a:lnTo>
                  <a:pt x="217078" y="60959"/>
                </a:lnTo>
                <a:close/>
              </a:path>
              <a:path w="621029" h="624839">
                <a:moveTo>
                  <a:pt x="212288" y="40639"/>
                </a:moveTo>
                <a:lnTo>
                  <a:pt x="135262" y="40639"/>
                </a:lnTo>
                <a:lnTo>
                  <a:pt x="128963" y="67309"/>
                </a:lnTo>
                <a:lnTo>
                  <a:pt x="120217" y="69849"/>
                </a:lnTo>
                <a:lnTo>
                  <a:pt x="111651" y="73659"/>
                </a:lnTo>
                <a:lnTo>
                  <a:pt x="103283" y="77469"/>
                </a:lnTo>
                <a:lnTo>
                  <a:pt x="95130" y="81279"/>
                </a:lnTo>
                <a:lnTo>
                  <a:pt x="146510" y="81279"/>
                </a:lnTo>
                <a:lnTo>
                  <a:pt x="151353" y="60959"/>
                </a:lnTo>
                <a:lnTo>
                  <a:pt x="217078" y="60959"/>
                </a:lnTo>
                <a:lnTo>
                  <a:pt x="212288" y="40639"/>
                </a:lnTo>
                <a:close/>
              </a:path>
              <a:path w="621029" h="624839">
                <a:moveTo>
                  <a:pt x="275801" y="67309"/>
                </a:moveTo>
                <a:lnTo>
                  <a:pt x="252420" y="81279"/>
                </a:lnTo>
                <a:lnTo>
                  <a:pt x="289738" y="81279"/>
                </a:lnTo>
                <a:lnTo>
                  <a:pt x="275801" y="67309"/>
                </a:lnTo>
                <a:close/>
              </a:path>
            </a:pathLst>
          </a:custGeom>
          <a:solidFill>
            <a:srgbClr val="1E3E88"/>
          </a:solidFill>
        </p:spPr>
        <p:txBody>
          <a:bodyPr wrap="square" lIns="0" tIns="0" rIns="0" bIns="0" rtlCol="0"/>
          <a:lstStyle/>
          <a:p>
            <a:endParaRPr/>
          </a:p>
        </p:txBody>
      </p:sp>
      <p:grpSp>
        <p:nvGrpSpPr>
          <p:cNvPr id="35" name="object 34">
            <a:extLst>
              <a:ext uri="{FF2B5EF4-FFF2-40B4-BE49-F238E27FC236}">
                <a16:creationId xmlns:a16="http://schemas.microsoft.com/office/drawing/2014/main" id="{BB721FE4-001E-6CC2-61D8-3A25B8274306}"/>
              </a:ext>
            </a:extLst>
          </p:cNvPr>
          <p:cNvGrpSpPr/>
          <p:nvPr/>
        </p:nvGrpSpPr>
        <p:grpSpPr>
          <a:xfrm>
            <a:off x="4698454" y="3723012"/>
            <a:ext cx="736846" cy="748135"/>
            <a:chOff x="3769575" y="2653144"/>
            <a:chExt cx="621665" cy="631190"/>
          </a:xfrm>
        </p:grpSpPr>
        <p:sp>
          <p:nvSpPr>
            <p:cNvPr id="36" name="object 35">
              <a:extLst>
                <a:ext uri="{FF2B5EF4-FFF2-40B4-BE49-F238E27FC236}">
                  <a16:creationId xmlns:a16="http://schemas.microsoft.com/office/drawing/2014/main" id="{77336FA4-C776-CDE3-03D0-8AA478EDBEE0}"/>
                </a:ext>
              </a:extLst>
            </p:cNvPr>
            <p:cNvSpPr/>
            <p:nvPr/>
          </p:nvSpPr>
          <p:spPr>
            <a:xfrm>
              <a:off x="3769575" y="2653144"/>
              <a:ext cx="621665" cy="368300"/>
            </a:xfrm>
            <a:custGeom>
              <a:avLst/>
              <a:gdLst/>
              <a:ahLst/>
              <a:cxnLst/>
              <a:rect l="l" t="t" r="r" b="b"/>
              <a:pathLst>
                <a:path w="621664" h="368300">
                  <a:moveTo>
                    <a:pt x="590059" y="283499"/>
                  </a:moveTo>
                  <a:lnTo>
                    <a:pt x="21874" y="283499"/>
                  </a:lnTo>
                  <a:lnTo>
                    <a:pt x="9592" y="285980"/>
                  </a:lnTo>
                  <a:lnTo>
                    <a:pt x="0" y="292449"/>
                  </a:lnTo>
                  <a:lnTo>
                    <a:pt x="0" y="358724"/>
                  </a:lnTo>
                  <a:lnTo>
                    <a:pt x="9592" y="365194"/>
                  </a:lnTo>
                  <a:lnTo>
                    <a:pt x="21874" y="367675"/>
                  </a:lnTo>
                  <a:lnTo>
                    <a:pt x="590059" y="367675"/>
                  </a:lnTo>
                  <a:lnTo>
                    <a:pt x="602342" y="365194"/>
                  </a:lnTo>
                  <a:lnTo>
                    <a:pt x="612373" y="358428"/>
                  </a:lnTo>
                  <a:lnTo>
                    <a:pt x="619138" y="348392"/>
                  </a:lnTo>
                  <a:lnTo>
                    <a:pt x="619494" y="346631"/>
                  </a:lnTo>
                  <a:lnTo>
                    <a:pt x="16058" y="346631"/>
                  </a:lnTo>
                  <a:lnTo>
                    <a:pt x="11359" y="341919"/>
                  </a:lnTo>
                  <a:lnTo>
                    <a:pt x="11359" y="309255"/>
                  </a:lnTo>
                  <a:lnTo>
                    <a:pt x="16058" y="304543"/>
                  </a:lnTo>
                  <a:lnTo>
                    <a:pt x="619495" y="304543"/>
                  </a:lnTo>
                  <a:lnTo>
                    <a:pt x="619138" y="302777"/>
                  </a:lnTo>
                  <a:lnTo>
                    <a:pt x="612373" y="292745"/>
                  </a:lnTo>
                  <a:lnTo>
                    <a:pt x="602342" y="285980"/>
                  </a:lnTo>
                  <a:lnTo>
                    <a:pt x="590059" y="283499"/>
                  </a:lnTo>
                  <a:close/>
                </a:path>
                <a:path w="621664" h="368300">
                  <a:moveTo>
                    <a:pt x="619495" y="304543"/>
                  </a:moveTo>
                  <a:lnTo>
                    <a:pt x="595876" y="304543"/>
                  </a:lnTo>
                  <a:lnTo>
                    <a:pt x="600575" y="309255"/>
                  </a:lnTo>
                  <a:lnTo>
                    <a:pt x="600575" y="341919"/>
                  </a:lnTo>
                  <a:lnTo>
                    <a:pt x="595876" y="346631"/>
                  </a:lnTo>
                  <a:lnTo>
                    <a:pt x="619494" y="346631"/>
                  </a:lnTo>
                  <a:lnTo>
                    <a:pt x="621118" y="338582"/>
                  </a:lnTo>
                  <a:lnTo>
                    <a:pt x="621118" y="312581"/>
                  </a:lnTo>
                  <a:lnTo>
                    <a:pt x="619495" y="304543"/>
                  </a:lnTo>
                  <a:close/>
                </a:path>
                <a:path w="621664" h="368300">
                  <a:moveTo>
                    <a:pt x="372271" y="0"/>
                  </a:moveTo>
                  <a:lnTo>
                    <a:pt x="239662" y="0"/>
                  </a:lnTo>
                  <a:lnTo>
                    <a:pt x="231756" y="1458"/>
                  </a:lnTo>
                  <a:lnTo>
                    <a:pt x="222348" y="7061"/>
                  </a:lnTo>
                  <a:lnTo>
                    <a:pt x="215415" y="15536"/>
                  </a:lnTo>
                  <a:lnTo>
                    <a:pt x="211752" y="26197"/>
                  </a:lnTo>
                  <a:lnTo>
                    <a:pt x="166764" y="46433"/>
                  </a:lnTo>
                  <a:lnTo>
                    <a:pt x="126692" y="73614"/>
                  </a:lnTo>
                  <a:lnTo>
                    <a:pt x="92170" y="106878"/>
                  </a:lnTo>
                  <a:lnTo>
                    <a:pt x="63834" y="145361"/>
                  </a:lnTo>
                  <a:lnTo>
                    <a:pt x="42319" y="188201"/>
                  </a:lnTo>
                  <a:lnTo>
                    <a:pt x="28260" y="234534"/>
                  </a:lnTo>
                  <a:lnTo>
                    <a:pt x="22293" y="283499"/>
                  </a:lnTo>
                  <a:lnTo>
                    <a:pt x="43350" y="283499"/>
                  </a:lnTo>
                  <a:lnTo>
                    <a:pt x="50336" y="232320"/>
                  </a:lnTo>
                  <a:lnTo>
                    <a:pt x="66847" y="184393"/>
                  </a:lnTo>
                  <a:lnTo>
                    <a:pt x="92038" y="140896"/>
                  </a:lnTo>
                  <a:lnTo>
                    <a:pt x="125068" y="103007"/>
                  </a:lnTo>
                  <a:lnTo>
                    <a:pt x="165093" y="71904"/>
                  </a:lnTo>
                  <a:lnTo>
                    <a:pt x="211269" y="48765"/>
                  </a:lnTo>
                  <a:lnTo>
                    <a:pt x="232313" y="48765"/>
                  </a:lnTo>
                  <a:lnTo>
                    <a:pt x="232313" y="25156"/>
                  </a:lnTo>
                  <a:lnTo>
                    <a:pt x="237025" y="20457"/>
                  </a:lnTo>
                  <a:lnTo>
                    <a:pt x="398209" y="20457"/>
                  </a:lnTo>
                  <a:lnTo>
                    <a:pt x="396519" y="15536"/>
                  </a:lnTo>
                  <a:lnTo>
                    <a:pt x="389585" y="7061"/>
                  </a:lnTo>
                  <a:lnTo>
                    <a:pt x="380177" y="1458"/>
                  </a:lnTo>
                  <a:lnTo>
                    <a:pt x="372271" y="0"/>
                  </a:lnTo>
                  <a:close/>
                </a:path>
                <a:path w="621664" h="368300">
                  <a:moveTo>
                    <a:pt x="448607" y="48765"/>
                  </a:moveTo>
                  <a:lnTo>
                    <a:pt x="400664" y="48765"/>
                  </a:lnTo>
                  <a:lnTo>
                    <a:pt x="446841" y="71904"/>
                  </a:lnTo>
                  <a:lnTo>
                    <a:pt x="486865" y="103007"/>
                  </a:lnTo>
                  <a:lnTo>
                    <a:pt x="519895" y="140896"/>
                  </a:lnTo>
                  <a:lnTo>
                    <a:pt x="545087" y="184393"/>
                  </a:lnTo>
                  <a:lnTo>
                    <a:pt x="561597" y="232320"/>
                  </a:lnTo>
                  <a:lnTo>
                    <a:pt x="568584" y="283499"/>
                  </a:lnTo>
                  <a:lnTo>
                    <a:pt x="589640" y="283499"/>
                  </a:lnTo>
                  <a:lnTo>
                    <a:pt x="583674" y="234534"/>
                  </a:lnTo>
                  <a:lnTo>
                    <a:pt x="569615" y="188201"/>
                  </a:lnTo>
                  <a:lnTo>
                    <a:pt x="548100" y="145361"/>
                  </a:lnTo>
                  <a:lnTo>
                    <a:pt x="519764" y="106878"/>
                  </a:lnTo>
                  <a:lnTo>
                    <a:pt x="485242" y="73614"/>
                  </a:lnTo>
                  <a:lnTo>
                    <a:pt x="448607" y="48765"/>
                  </a:lnTo>
                  <a:close/>
                </a:path>
                <a:path w="621664" h="368300">
                  <a:moveTo>
                    <a:pt x="316489" y="20457"/>
                  </a:moveTo>
                  <a:lnTo>
                    <a:pt x="295445" y="20457"/>
                  </a:lnTo>
                  <a:lnTo>
                    <a:pt x="295445" y="257744"/>
                  </a:lnTo>
                  <a:lnTo>
                    <a:pt x="300157" y="262455"/>
                  </a:lnTo>
                  <a:lnTo>
                    <a:pt x="311777" y="262455"/>
                  </a:lnTo>
                  <a:lnTo>
                    <a:pt x="316489" y="257744"/>
                  </a:lnTo>
                  <a:lnTo>
                    <a:pt x="316489" y="20457"/>
                  </a:lnTo>
                  <a:close/>
                </a:path>
                <a:path w="621664" h="368300">
                  <a:moveTo>
                    <a:pt x="232313" y="48765"/>
                  </a:moveTo>
                  <a:lnTo>
                    <a:pt x="211269" y="48765"/>
                  </a:lnTo>
                  <a:lnTo>
                    <a:pt x="211269" y="236700"/>
                  </a:lnTo>
                  <a:lnTo>
                    <a:pt x="215981" y="241411"/>
                  </a:lnTo>
                  <a:lnTo>
                    <a:pt x="227601" y="241411"/>
                  </a:lnTo>
                  <a:lnTo>
                    <a:pt x="232313" y="236700"/>
                  </a:lnTo>
                  <a:lnTo>
                    <a:pt x="232313" y="48765"/>
                  </a:lnTo>
                  <a:close/>
                </a:path>
                <a:path w="621664" h="368300">
                  <a:moveTo>
                    <a:pt x="398209" y="20457"/>
                  </a:moveTo>
                  <a:lnTo>
                    <a:pt x="374909" y="20457"/>
                  </a:lnTo>
                  <a:lnTo>
                    <a:pt x="379620" y="25156"/>
                  </a:lnTo>
                  <a:lnTo>
                    <a:pt x="379620" y="236700"/>
                  </a:lnTo>
                  <a:lnTo>
                    <a:pt x="384332" y="241411"/>
                  </a:lnTo>
                  <a:lnTo>
                    <a:pt x="395953" y="241411"/>
                  </a:lnTo>
                  <a:lnTo>
                    <a:pt x="400664" y="236700"/>
                  </a:lnTo>
                  <a:lnTo>
                    <a:pt x="400664" y="48765"/>
                  </a:lnTo>
                  <a:lnTo>
                    <a:pt x="448607" y="48765"/>
                  </a:lnTo>
                  <a:lnTo>
                    <a:pt x="445169" y="46433"/>
                  </a:lnTo>
                  <a:lnTo>
                    <a:pt x="400182" y="26197"/>
                  </a:lnTo>
                  <a:lnTo>
                    <a:pt x="398209" y="20457"/>
                  </a:lnTo>
                  <a:close/>
                </a:path>
              </a:pathLst>
            </a:custGeom>
            <a:solidFill>
              <a:srgbClr val="FFFFFF"/>
            </a:solidFill>
          </p:spPr>
          <p:txBody>
            <a:bodyPr wrap="square" lIns="0" tIns="0" rIns="0" bIns="0" rtlCol="0"/>
            <a:lstStyle/>
            <a:p>
              <a:endParaRPr/>
            </a:p>
          </p:txBody>
        </p:sp>
        <p:pic>
          <p:nvPicPr>
            <p:cNvPr id="37" name="object 36">
              <a:extLst>
                <a:ext uri="{FF2B5EF4-FFF2-40B4-BE49-F238E27FC236}">
                  <a16:creationId xmlns:a16="http://schemas.microsoft.com/office/drawing/2014/main" id="{358047E9-793D-7EB4-8FC3-97896B6C3A29}"/>
                </a:ext>
              </a:extLst>
            </p:cNvPr>
            <p:cNvPicPr/>
            <p:nvPr/>
          </p:nvPicPr>
          <p:blipFill>
            <a:blip r:embed="rId11" cstate="print"/>
            <a:stretch>
              <a:fillRect/>
            </a:stretch>
          </p:blipFill>
          <p:spPr>
            <a:xfrm>
              <a:off x="3854582" y="3115517"/>
              <a:ext cx="178866" cy="84175"/>
            </a:xfrm>
            <a:prstGeom prst="rect">
              <a:avLst/>
            </a:prstGeom>
          </p:spPr>
        </p:pic>
        <p:sp>
          <p:nvSpPr>
            <p:cNvPr id="38" name="object 37">
              <a:extLst>
                <a:ext uri="{FF2B5EF4-FFF2-40B4-BE49-F238E27FC236}">
                  <a16:creationId xmlns:a16="http://schemas.microsoft.com/office/drawing/2014/main" id="{0BC0E6CF-CF1E-D526-6638-3C73B1D25066}"/>
                </a:ext>
              </a:extLst>
            </p:cNvPr>
            <p:cNvSpPr/>
            <p:nvPr/>
          </p:nvSpPr>
          <p:spPr>
            <a:xfrm>
              <a:off x="3769576" y="3073437"/>
              <a:ext cx="621665" cy="210820"/>
            </a:xfrm>
            <a:custGeom>
              <a:avLst/>
              <a:gdLst/>
              <a:ahLst/>
              <a:cxnLst/>
              <a:rect l="l" t="t" r="r" b="b"/>
              <a:pathLst>
                <a:path w="621664" h="210820">
                  <a:moveTo>
                    <a:pt x="327012" y="46799"/>
                  </a:moveTo>
                  <a:lnTo>
                    <a:pt x="322300" y="42087"/>
                  </a:lnTo>
                  <a:lnTo>
                    <a:pt x="316484" y="42087"/>
                  </a:lnTo>
                  <a:lnTo>
                    <a:pt x="289636" y="42087"/>
                  </a:lnTo>
                  <a:lnTo>
                    <a:pt x="284924" y="46799"/>
                  </a:lnTo>
                  <a:lnTo>
                    <a:pt x="284924" y="58420"/>
                  </a:lnTo>
                  <a:lnTo>
                    <a:pt x="289636" y="63119"/>
                  </a:lnTo>
                  <a:lnTo>
                    <a:pt x="322300" y="63119"/>
                  </a:lnTo>
                  <a:lnTo>
                    <a:pt x="327012" y="58420"/>
                  </a:lnTo>
                  <a:lnTo>
                    <a:pt x="327012" y="46799"/>
                  </a:lnTo>
                  <a:close/>
                </a:path>
                <a:path w="621664" h="210820">
                  <a:moveTo>
                    <a:pt x="621118" y="46291"/>
                  </a:moveTo>
                  <a:lnTo>
                    <a:pt x="616902" y="42087"/>
                  </a:lnTo>
                  <a:lnTo>
                    <a:pt x="600570" y="42087"/>
                  </a:lnTo>
                  <a:lnTo>
                    <a:pt x="600570" y="63119"/>
                  </a:lnTo>
                  <a:lnTo>
                    <a:pt x="600570" y="73647"/>
                  </a:lnTo>
                  <a:lnTo>
                    <a:pt x="600570" y="94703"/>
                  </a:lnTo>
                  <a:lnTo>
                    <a:pt x="600570" y="126263"/>
                  </a:lnTo>
                  <a:lnTo>
                    <a:pt x="569010" y="126263"/>
                  </a:lnTo>
                  <a:lnTo>
                    <a:pt x="569010" y="94703"/>
                  </a:lnTo>
                  <a:lnTo>
                    <a:pt x="600570" y="94703"/>
                  </a:lnTo>
                  <a:lnTo>
                    <a:pt x="600570" y="73647"/>
                  </a:lnTo>
                  <a:lnTo>
                    <a:pt x="569010" y="73647"/>
                  </a:lnTo>
                  <a:lnTo>
                    <a:pt x="569010" y="63119"/>
                  </a:lnTo>
                  <a:lnTo>
                    <a:pt x="600570" y="63119"/>
                  </a:lnTo>
                  <a:lnTo>
                    <a:pt x="600570" y="42087"/>
                  </a:lnTo>
                  <a:lnTo>
                    <a:pt x="567956" y="42087"/>
                  </a:lnTo>
                  <a:lnTo>
                    <a:pt x="561289" y="25184"/>
                  </a:lnTo>
                  <a:lnTo>
                    <a:pt x="557669" y="21043"/>
                  </a:lnTo>
                  <a:lnTo>
                    <a:pt x="549656" y="11874"/>
                  </a:lnTo>
                  <a:lnTo>
                    <a:pt x="547966" y="10922"/>
                  </a:lnTo>
                  <a:lnTo>
                    <a:pt x="547966" y="52603"/>
                  </a:lnTo>
                  <a:lnTo>
                    <a:pt x="547966" y="136779"/>
                  </a:lnTo>
                  <a:lnTo>
                    <a:pt x="543814" y="157251"/>
                  </a:lnTo>
                  <a:lnTo>
                    <a:pt x="532536" y="173964"/>
                  </a:lnTo>
                  <a:lnTo>
                    <a:pt x="515823" y="185242"/>
                  </a:lnTo>
                  <a:lnTo>
                    <a:pt x="495350" y="189395"/>
                  </a:lnTo>
                  <a:lnTo>
                    <a:pt x="432219" y="189395"/>
                  </a:lnTo>
                  <a:lnTo>
                    <a:pt x="402424" y="185420"/>
                  </a:lnTo>
                  <a:lnTo>
                    <a:pt x="375069" y="174193"/>
                  </a:lnTo>
                  <a:lnTo>
                    <a:pt x="351434" y="156451"/>
                  </a:lnTo>
                  <a:lnTo>
                    <a:pt x="336346" y="137414"/>
                  </a:lnTo>
                  <a:lnTo>
                    <a:pt x="332778" y="132918"/>
                  </a:lnTo>
                  <a:lnTo>
                    <a:pt x="324345" y="123748"/>
                  </a:lnTo>
                  <a:lnTo>
                    <a:pt x="313436" y="118694"/>
                  </a:lnTo>
                  <a:lnTo>
                    <a:pt x="301434" y="118097"/>
                  </a:lnTo>
                  <a:lnTo>
                    <a:pt x="289712" y="122313"/>
                  </a:lnTo>
                  <a:lnTo>
                    <a:pt x="285369" y="124942"/>
                  </a:lnTo>
                  <a:lnTo>
                    <a:pt x="281736" y="128574"/>
                  </a:lnTo>
                  <a:lnTo>
                    <a:pt x="279107" y="132918"/>
                  </a:lnTo>
                  <a:lnTo>
                    <a:pt x="260451" y="156464"/>
                  </a:lnTo>
                  <a:lnTo>
                    <a:pt x="236791" y="174205"/>
                  </a:lnTo>
                  <a:lnTo>
                    <a:pt x="209461" y="185420"/>
                  </a:lnTo>
                  <a:lnTo>
                    <a:pt x="179692" y="189395"/>
                  </a:lnTo>
                  <a:lnTo>
                    <a:pt x="116573" y="189395"/>
                  </a:lnTo>
                  <a:lnTo>
                    <a:pt x="96100" y="185242"/>
                  </a:lnTo>
                  <a:lnTo>
                    <a:pt x="79387" y="173964"/>
                  </a:lnTo>
                  <a:lnTo>
                    <a:pt x="68110" y="157251"/>
                  </a:lnTo>
                  <a:lnTo>
                    <a:pt x="63957" y="136779"/>
                  </a:lnTo>
                  <a:lnTo>
                    <a:pt x="63957" y="105219"/>
                  </a:lnTo>
                  <a:lnTo>
                    <a:pt x="63957" y="84175"/>
                  </a:lnTo>
                  <a:lnTo>
                    <a:pt x="63957" y="73660"/>
                  </a:lnTo>
                  <a:lnTo>
                    <a:pt x="63957" y="52603"/>
                  </a:lnTo>
                  <a:lnTo>
                    <a:pt x="66433" y="40309"/>
                  </a:lnTo>
                  <a:lnTo>
                    <a:pt x="73202" y="30276"/>
                  </a:lnTo>
                  <a:lnTo>
                    <a:pt x="83235" y="23520"/>
                  </a:lnTo>
                  <a:lnTo>
                    <a:pt x="95529" y="21043"/>
                  </a:lnTo>
                  <a:lnTo>
                    <a:pt x="516394" y="21043"/>
                  </a:lnTo>
                  <a:lnTo>
                    <a:pt x="528688" y="23520"/>
                  </a:lnTo>
                  <a:lnTo>
                    <a:pt x="538721" y="30276"/>
                  </a:lnTo>
                  <a:lnTo>
                    <a:pt x="545490" y="40309"/>
                  </a:lnTo>
                  <a:lnTo>
                    <a:pt x="547966" y="52603"/>
                  </a:lnTo>
                  <a:lnTo>
                    <a:pt x="547966" y="10922"/>
                  </a:lnTo>
                  <a:lnTo>
                    <a:pt x="534289" y="3136"/>
                  </a:lnTo>
                  <a:lnTo>
                    <a:pt x="516394" y="0"/>
                  </a:lnTo>
                  <a:lnTo>
                    <a:pt x="95529" y="0"/>
                  </a:lnTo>
                  <a:lnTo>
                    <a:pt x="75057" y="4140"/>
                  </a:lnTo>
                  <a:lnTo>
                    <a:pt x="58343" y="15417"/>
                  </a:lnTo>
                  <a:lnTo>
                    <a:pt x="47066" y="32131"/>
                  </a:lnTo>
                  <a:lnTo>
                    <a:pt x="42913" y="52603"/>
                  </a:lnTo>
                  <a:lnTo>
                    <a:pt x="42913" y="73660"/>
                  </a:lnTo>
                  <a:lnTo>
                    <a:pt x="42913" y="84175"/>
                  </a:lnTo>
                  <a:lnTo>
                    <a:pt x="42913" y="105219"/>
                  </a:lnTo>
                  <a:lnTo>
                    <a:pt x="42913" y="136779"/>
                  </a:lnTo>
                  <a:lnTo>
                    <a:pt x="11353" y="136779"/>
                  </a:lnTo>
                  <a:lnTo>
                    <a:pt x="11353" y="105219"/>
                  </a:lnTo>
                  <a:lnTo>
                    <a:pt x="42913" y="105219"/>
                  </a:lnTo>
                  <a:lnTo>
                    <a:pt x="42913" y="84175"/>
                  </a:lnTo>
                  <a:lnTo>
                    <a:pt x="11353" y="84175"/>
                  </a:lnTo>
                  <a:lnTo>
                    <a:pt x="11353" y="73660"/>
                  </a:lnTo>
                  <a:lnTo>
                    <a:pt x="42913" y="73660"/>
                  </a:lnTo>
                  <a:lnTo>
                    <a:pt x="42913" y="52603"/>
                  </a:lnTo>
                  <a:lnTo>
                    <a:pt x="0" y="52603"/>
                  </a:lnTo>
                  <a:lnTo>
                    <a:pt x="0" y="157822"/>
                  </a:lnTo>
                  <a:lnTo>
                    <a:pt x="46075" y="157822"/>
                  </a:lnTo>
                  <a:lnTo>
                    <a:pt x="56451" y="179184"/>
                  </a:lnTo>
                  <a:lnTo>
                    <a:pt x="72618" y="195783"/>
                  </a:lnTo>
                  <a:lnTo>
                    <a:pt x="93141" y="206565"/>
                  </a:lnTo>
                  <a:lnTo>
                    <a:pt x="116573" y="210439"/>
                  </a:lnTo>
                  <a:lnTo>
                    <a:pt x="179692" y="210439"/>
                  </a:lnTo>
                  <a:lnTo>
                    <a:pt x="247218" y="192493"/>
                  </a:lnTo>
                  <a:lnTo>
                    <a:pt x="297205" y="143713"/>
                  </a:lnTo>
                  <a:lnTo>
                    <a:pt x="300228" y="138887"/>
                  </a:lnTo>
                  <a:lnTo>
                    <a:pt x="306590" y="137414"/>
                  </a:lnTo>
                  <a:lnTo>
                    <a:pt x="312762" y="141262"/>
                  </a:lnTo>
                  <a:lnTo>
                    <a:pt x="313880" y="142392"/>
                  </a:lnTo>
                  <a:lnTo>
                    <a:pt x="314718" y="143713"/>
                  </a:lnTo>
                  <a:lnTo>
                    <a:pt x="336765" y="171526"/>
                  </a:lnTo>
                  <a:lnTo>
                    <a:pt x="364705" y="192493"/>
                  </a:lnTo>
                  <a:lnTo>
                    <a:pt x="397040" y="205752"/>
                  </a:lnTo>
                  <a:lnTo>
                    <a:pt x="432219" y="210439"/>
                  </a:lnTo>
                  <a:lnTo>
                    <a:pt x="495350" y="210439"/>
                  </a:lnTo>
                  <a:lnTo>
                    <a:pt x="521423" y="205638"/>
                  </a:lnTo>
                  <a:lnTo>
                    <a:pt x="543521" y="192430"/>
                  </a:lnTo>
                  <a:lnTo>
                    <a:pt x="545973" y="189395"/>
                  </a:lnTo>
                  <a:lnTo>
                    <a:pt x="559727" y="172427"/>
                  </a:lnTo>
                  <a:lnTo>
                    <a:pt x="568172" y="147307"/>
                  </a:lnTo>
                  <a:lnTo>
                    <a:pt x="616902" y="147307"/>
                  </a:lnTo>
                  <a:lnTo>
                    <a:pt x="621118" y="143090"/>
                  </a:lnTo>
                  <a:lnTo>
                    <a:pt x="621118" y="126263"/>
                  </a:lnTo>
                  <a:lnTo>
                    <a:pt x="621118" y="94703"/>
                  </a:lnTo>
                  <a:lnTo>
                    <a:pt x="621118" y="73647"/>
                  </a:lnTo>
                  <a:lnTo>
                    <a:pt x="621118" y="63119"/>
                  </a:lnTo>
                  <a:lnTo>
                    <a:pt x="621118" y="46291"/>
                  </a:lnTo>
                  <a:close/>
                </a:path>
              </a:pathLst>
            </a:custGeom>
            <a:solidFill>
              <a:srgbClr val="FFFFFF"/>
            </a:solidFill>
          </p:spPr>
          <p:txBody>
            <a:bodyPr wrap="square" lIns="0" tIns="0" rIns="0" bIns="0" rtlCol="0"/>
            <a:lstStyle/>
            <a:p>
              <a:endParaRPr/>
            </a:p>
          </p:txBody>
        </p:sp>
      </p:grpSp>
      <p:grpSp>
        <p:nvGrpSpPr>
          <p:cNvPr id="39" name="object 38">
            <a:extLst>
              <a:ext uri="{FF2B5EF4-FFF2-40B4-BE49-F238E27FC236}">
                <a16:creationId xmlns:a16="http://schemas.microsoft.com/office/drawing/2014/main" id="{A7F1CF1A-D328-A71E-F922-C38D54F8BC6D}"/>
              </a:ext>
            </a:extLst>
          </p:cNvPr>
          <p:cNvGrpSpPr/>
          <p:nvPr/>
        </p:nvGrpSpPr>
        <p:grpSpPr>
          <a:xfrm>
            <a:off x="10197668" y="1940155"/>
            <a:ext cx="724051" cy="730072"/>
            <a:chOff x="3796907" y="4110990"/>
            <a:chExt cx="610870" cy="615950"/>
          </a:xfrm>
        </p:grpSpPr>
        <p:sp>
          <p:nvSpPr>
            <p:cNvPr id="40" name="object 39">
              <a:extLst>
                <a:ext uri="{FF2B5EF4-FFF2-40B4-BE49-F238E27FC236}">
                  <a16:creationId xmlns:a16="http://schemas.microsoft.com/office/drawing/2014/main" id="{68B8009B-8A4D-BA1C-8AF2-5AE38CA5B203}"/>
                </a:ext>
              </a:extLst>
            </p:cNvPr>
            <p:cNvSpPr/>
            <p:nvPr/>
          </p:nvSpPr>
          <p:spPr>
            <a:xfrm>
              <a:off x="3796906" y="4111002"/>
              <a:ext cx="610870" cy="615950"/>
            </a:xfrm>
            <a:custGeom>
              <a:avLst/>
              <a:gdLst/>
              <a:ahLst/>
              <a:cxnLst/>
              <a:rect l="l" t="t" r="r" b="b"/>
              <a:pathLst>
                <a:path w="610870" h="615950">
                  <a:moveTo>
                    <a:pt x="305333" y="82626"/>
                  </a:moveTo>
                  <a:lnTo>
                    <a:pt x="303187" y="79133"/>
                  </a:lnTo>
                  <a:lnTo>
                    <a:pt x="299796" y="77381"/>
                  </a:lnTo>
                  <a:lnTo>
                    <a:pt x="289814" y="72390"/>
                  </a:lnTo>
                  <a:lnTo>
                    <a:pt x="272415" y="63690"/>
                  </a:lnTo>
                  <a:lnTo>
                    <a:pt x="272415" y="86448"/>
                  </a:lnTo>
                  <a:lnTo>
                    <a:pt x="244309" y="100495"/>
                  </a:lnTo>
                  <a:lnTo>
                    <a:pt x="244309" y="72390"/>
                  </a:lnTo>
                  <a:lnTo>
                    <a:pt x="272415" y="86448"/>
                  </a:lnTo>
                  <a:lnTo>
                    <a:pt x="272415" y="63690"/>
                  </a:lnTo>
                  <a:lnTo>
                    <a:pt x="235572" y="45262"/>
                  </a:lnTo>
                  <a:lnTo>
                    <a:pt x="231813" y="45415"/>
                  </a:lnTo>
                  <a:lnTo>
                    <a:pt x="225806" y="49110"/>
                  </a:lnTo>
                  <a:lnTo>
                    <a:pt x="223964" y="52387"/>
                  </a:lnTo>
                  <a:lnTo>
                    <a:pt x="223951" y="120497"/>
                  </a:lnTo>
                  <a:lnTo>
                    <a:pt x="225755" y="123774"/>
                  </a:lnTo>
                  <a:lnTo>
                    <a:pt x="230352" y="126644"/>
                  </a:lnTo>
                  <a:lnTo>
                    <a:pt x="232232" y="127177"/>
                  </a:lnTo>
                  <a:lnTo>
                    <a:pt x="235724" y="127152"/>
                  </a:lnTo>
                  <a:lnTo>
                    <a:pt x="237299" y="126771"/>
                  </a:lnTo>
                  <a:lnTo>
                    <a:pt x="238709" y="126047"/>
                  </a:lnTo>
                  <a:lnTo>
                    <a:pt x="289814" y="100495"/>
                  </a:lnTo>
                  <a:lnTo>
                    <a:pt x="299796" y="95504"/>
                  </a:lnTo>
                  <a:lnTo>
                    <a:pt x="303187" y="93764"/>
                  </a:lnTo>
                  <a:lnTo>
                    <a:pt x="305333" y="90258"/>
                  </a:lnTo>
                  <a:lnTo>
                    <a:pt x="305333" y="82626"/>
                  </a:lnTo>
                  <a:close/>
                </a:path>
                <a:path w="610870" h="615950">
                  <a:moveTo>
                    <a:pt x="345694" y="95148"/>
                  </a:moveTo>
                  <a:lnTo>
                    <a:pt x="344347" y="68580"/>
                  </a:lnTo>
                  <a:lnTo>
                    <a:pt x="335432" y="43510"/>
                  </a:lnTo>
                  <a:lnTo>
                    <a:pt x="325437" y="29997"/>
                  </a:lnTo>
                  <a:lnTo>
                    <a:pt x="325437" y="79679"/>
                  </a:lnTo>
                  <a:lnTo>
                    <a:pt x="324383" y="100355"/>
                  </a:lnTo>
                  <a:lnTo>
                    <a:pt x="304888" y="136842"/>
                  </a:lnTo>
                  <a:lnTo>
                    <a:pt x="268401" y="156337"/>
                  </a:lnTo>
                  <a:lnTo>
                    <a:pt x="247726" y="157391"/>
                  </a:lnTo>
                  <a:lnTo>
                    <a:pt x="227228" y="152285"/>
                  </a:lnTo>
                  <a:lnTo>
                    <a:pt x="209118" y="141389"/>
                  </a:lnTo>
                  <a:lnTo>
                    <a:pt x="195249" y="126034"/>
                  </a:lnTo>
                  <a:lnTo>
                    <a:pt x="186359" y="107340"/>
                  </a:lnTo>
                  <a:lnTo>
                    <a:pt x="183235" y="86448"/>
                  </a:lnTo>
                  <a:lnTo>
                    <a:pt x="188836" y="58712"/>
                  </a:lnTo>
                  <a:lnTo>
                    <a:pt x="204101" y="36055"/>
                  </a:lnTo>
                  <a:lnTo>
                    <a:pt x="226758" y="20789"/>
                  </a:lnTo>
                  <a:lnTo>
                    <a:pt x="254495" y="15189"/>
                  </a:lnTo>
                  <a:lnTo>
                    <a:pt x="275386" y="18313"/>
                  </a:lnTo>
                  <a:lnTo>
                    <a:pt x="294081" y="27203"/>
                  </a:lnTo>
                  <a:lnTo>
                    <a:pt x="309435" y="41071"/>
                  </a:lnTo>
                  <a:lnTo>
                    <a:pt x="320332" y="59182"/>
                  </a:lnTo>
                  <a:lnTo>
                    <a:pt x="325437" y="79679"/>
                  </a:lnTo>
                  <a:lnTo>
                    <a:pt x="325437" y="29997"/>
                  </a:lnTo>
                  <a:lnTo>
                    <a:pt x="319278" y="21666"/>
                  </a:lnTo>
                  <a:lnTo>
                    <a:pt x="310515" y="15189"/>
                  </a:lnTo>
                  <a:lnTo>
                    <a:pt x="297434" y="5511"/>
                  </a:lnTo>
                  <a:lnTo>
                    <a:pt x="281914" y="0"/>
                  </a:lnTo>
                  <a:lnTo>
                    <a:pt x="226707" y="0"/>
                  </a:lnTo>
                  <a:lnTo>
                    <a:pt x="178320" y="35547"/>
                  </a:lnTo>
                  <a:lnTo>
                    <a:pt x="162877" y="86448"/>
                  </a:lnTo>
                  <a:lnTo>
                    <a:pt x="170078" y="122110"/>
                  </a:lnTo>
                  <a:lnTo>
                    <a:pt x="189712" y="151231"/>
                  </a:lnTo>
                  <a:lnTo>
                    <a:pt x="218833" y="170865"/>
                  </a:lnTo>
                  <a:lnTo>
                    <a:pt x="254495" y="178066"/>
                  </a:lnTo>
                  <a:lnTo>
                    <a:pt x="281355" y="174040"/>
                  </a:lnTo>
                  <a:lnTo>
                    <a:pt x="305396" y="162623"/>
                  </a:lnTo>
                  <a:lnTo>
                    <a:pt x="311188" y="157391"/>
                  </a:lnTo>
                  <a:lnTo>
                    <a:pt x="325145" y="144792"/>
                  </a:lnTo>
                  <a:lnTo>
                    <a:pt x="339140" y="121513"/>
                  </a:lnTo>
                  <a:lnTo>
                    <a:pt x="345694" y="95148"/>
                  </a:lnTo>
                  <a:close/>
                </a:path>
                <a:path w="610870" h="615950">
                  <a:moveTo>
                    <a:pt x="366471" y="538911"/>
                  </a:moveTo>
                  <a:lnTo>
                    <a:pt x="361899" y="534352"/>
                  </a:lnTo>
                  <a:lnTo>
                    <a:pt x="346100" y="534352"/>
                  </a:lnTo>
                  <a:lnTo>
                    <a:pt x="346100" y="554710"/>
                  </a:lnTo>
                  <a:lnTo>
                    <a:pt x="346100" y="564896"/>
                  </a:lnTo>
                  <a:lnTo>
                    <a:pt x="343712" y="576783"/>
                  </a:lnTo>
                  <a:lnTo>
                    <a:pt x="337159" y="586486"/>
                  </a:lnTo>
                  <a:lnTo>
                    <a:pt x="327456" y="593039"/>
                  </a:lnTo>
                  <a:lnTo>
                    <a:pt x="315569" y="595426"/>
                  </a:lnTo>
                  <a:lnTo>
                    <a:pt x="295211" y="595426"/>
                  </a:lnTo>
                  <a:lnTo>
                    <a:pt x="295211" y="579628"/>
                  </a:lnTo>
                  <a:lnTo>
                    <a:pt x="290652" y="575068"/>
                  </a:lnTo>
                  <a:lnTo>
                    <a:pt x="279412" y="575068"/>
                  </a:lnTo>
                  <a:lnTo>
                    <a:pt x="274853" y="579628"/>
                  </a:lnTo>
                  <a:lnTo>
                    <a:pt x="274853" y="595426"/>
                  </a:lnTo>
                  <a:lnTo>
                    <a:pt x="91617" y="595426"/>
                  </a:lnTo>
                  <a:lnTo>
                    <a:pt x="91617" y="579628"/>
                  </a:lnTo>
                  <a:lnTo>
                    <a:pt x="87058" y="575068"/>
                  </a:lnTo>
                  <a:lnTo>
                    <a:pt x="75819" y="575068"/>
                  </a:lnTo>
                  <a:lnTo>
                    <a:pt x="71259" y="579628"/>
                  </a:lnTo>
                  <a:lnTo>
                    <a:pt x="71259" y="595426"/>
                  </a:lnTo>
                  <a:lnTo>
                    <a:pt x="50888" y="595426"/>
                  </a:lnTo>
                  <a:lnTo>
                    <a:pt x="39014" y="593039"/>
                  </a:lnTo>
                  <a:lnTo>
                    <a:pt x="29298" y="586486"/>
                  </a:lnTo>
                  <a:lnTo>
                    <a:pt x="22758" y="576783"/>
                  </a:lnTo>
                  <a:lnTo>
                    <a:pt x="20358" y="564896"/>
                  </a:lnTo>
                  <a:lnTo>
                    <a:pt x="20358" y="554710"/>
                  </a:lnTo>
                  <a:lnTo>
                    <a:pt x="346100" y="554710"/>
                  </a:lnTo>
                  <a:lnTo>
                    <a:pt x="346100" y="534352"/>
                  </a:lnTo>
                  <a:lnTo>
                    <a:pt x="335927" y="534352"/>
                  </a:lnTo>
                  <a:lnTo>
                    <a:pt x="335927" y="428967"/>
                  </a:lnTo>
                  <a:lnTo>
                    <a:pt x="331368" y="424408"/>
                  </a:lnTo>
                  <a:lnTo>
                    <a:pt x="320128" y="424408"/>
                  </a:lnTo>
                  <a:lnTo>
                    <a:pt x="315569" y="428967"/>
                  </a:lnTo>
                  <a:lnTo>
                    <a:pt x="315569" y="534352"/>
                  </a:lnTo>
                  <a:lnTo>
                    <a:pt x="50888" y="534352"/>
                  </a:lnTo>
                  <a:lnTo>
                    <a:pt x="50888" y="330758"/>
                  </a:lnTo>
                  <a:lnTo>
                    <a:pt x="141211" y="330758"/>
                  </a:lnTo>
                  <a:lnTo>
                    <a:pt x="145770" y="326199"/>
                  </a:lnTo>
                  <a:lnTo>
                    <a:pt x="145770" y="314960"/>
                  </a:lnTo>
                  <a:lnTo>
                    <a:pt x="141211" y="310400"/>
                  </a:lnTo>
                  <a:lnTo>
                    <a:pt x="35090" y="310400"/>
                  </a:lnTo>
                  <a:lnTo>
                    <a:pt x="30530" y="314960"/>
                  </a:lnTo>
                  <a:lnTo>
                    <a:pt x="30530" y="534352"/>
                  </a:lnTo>
                  <a:lnTo>
                    <a:pt x="4559" y="534352"/>
                  </a:lnTo>
                  <a:lnTo>
                    <a:pt x="0" y="538911"/>
                  </a:lnTo>
                  <a:lnTo>
                    <a:pt x="0" y="564896"/>
                  </a:lnTo>
                  <a:lnTo>
                    <a:pt x="4000" y="584708"/>
                  </a:lnTo>
                  <a:lnTo>
                    <a:pt x="14909" y="600887"/>
                  </a:lnTo>
                  <a:lnTo>
                    <a:pt x="31089" y="611797"/>
                  </a:lnTo>
                  <a:lnTo>
                    <a:pt x="50888" y="615784"/>
                  </a:lnTo>
                  <a:lnTo>
                    <a:pt x="315569" y="615784"/>
                  </a:lnTo>
                  <a:lnTo>
                    <a:pt x="351561" y="600887"/>
                  </a:lnTo>
                  <a:lnTo>
                    <a:pt x="366471" y="564896"/>
                  </a:lnTo>
                  <a:lnTo>
                    <a:pt x="366471" y="554710"/>
                  </a:lnTo>
                  <a:lnTo>
                    <a:pt x="366471" y="538911"/>
                  </a:lnTo>
                  <a:close/>
                </a:path>
                <a:path w="610870" h="615950">
                  <a:moveTo>
                    <a:pt x="398348" y="169494"/>
                  </a:moveTo>
                  <a:lnTo>
                    <a:pt x="397433" y="163118"/>
                  </a:lnTo>
                  <a:lnTo>
                    <a:pt x="388429" y="156362"/>
                  </a:lnTo>
                  <a:lnTo>
                    <a:pt x="382054" y="157276"/>
                  </a:lnTo>
                  <a:lnTo>
                    <a:pt x="344766" y="206997"/>
                  </a:lnTo>
                  <a:lnTo>
                    <a:pt x="345681" y="213372"/>
                  </a:lnTo>
                  <a:lnTo>
                    <a:pt x="351942" y="218071"/>
                  </a:lnTo>
                  <a:lnTo>
                    <a:pt x="354088" y="218782"/>
                  </a:lnTo>
                  <a:lnTo>
                    <a:pt x="356285" y="218782"/>
                  </a:lnTo>
                  <a:lnTo>
                    <a:pt x="359486" y="218782"/>
                  </a:lnTo>
                  <a:lnTo>
                    <a:pt x="362508" y="217271"/>
                  </a:lnTo>
                  <a:lnTo>
                    <a:pt x="398348" y="169494"/>
                  </a:lnTo>
                  <a:close/>
                </a:path>
                <a:path w="610870" h="615950">
                  <a:moveTo>
                    <a:pt x="439077" y="217170"/>
                  </a:moveTo>
                  <a:lnTo>
                    <a:pt x="432320" y="208178"/>
                  </a:lnTo>
                  <a:lnTo>
                    <a:pt x="425945" y="207264"/>
                  </a:lnTo>
                  <a:lnTo>
                    <a:pt x="376224" y="244551"/>
                  </a:lnTo>
                  <a:lnTo>
                    <a:pt x="375310" y="250939"/>
                  </a:lnTo>
                  <a:lnTo>
                    <a:pt x="378688" y="255435"/>
                  </a:lnTo>
                  <a:lnTo>
                    <a:pt x="380606" y="257987"/>
                  </a:lnTo>
                  <a:lnTo>
                    <a:pt x="383628" y="259499"/>
                  </a:lnTo>
                  <a:lnTo>
                    <a:pt x="389039" y="259499"/>
                  </a:lnTo>
                  <a:lnTo>
                    <a:pt x="391185" y="258787"/>
                  </a:lnTo>
                  <a:lnTo>
                    <a:pt x="438162" y="223558"/>
                  </a:lnTo>
                  <a:lnTo>
                    <a:pt x="439077" y="217170"/>
                  </a:lnTo>
                  <a:close/>
                </a:path>
                <a:path w="610870" h="615950">
                  <a:moveTo>
                    <a:pt x="559892" y="50292"/>
                  </a:moveTo>
                  <a:lnTo>
                    <a:pt x="555332" y="45732"/>
                  </a:lnTo>
                  <a:lnTo>
                    <a:pt x="529348" y="45732"/>
                  </a:lnTo>
                  <a:lnTo>
                    <a:pt x="517461" y="48133"/>
                  </a:lnTo>
                  <a:lnTo>
                    <a:pt x="507746" y="54673"/>
                  </a:lnTo>
                  <a:lnTo>
                    <a:pt x="501205" y="64389"/>
                  </a:lnTo>
                  <a:lnTo>
                    <a:pt x="498805" y="76276"/>
                  </a:lnTo>
                  <a:lnTo>
                    <a:pt x="498805" y="86448"/>
                  </a:lnTo>
                  <a:lnTo>
                    <a:pt x="483006" y="86448"/>
                  </a:lnTo>
                  <a:lnTo>
                    <a:pt x="478447" y="91008"/>
                  </a:lnTo>
                  <a:lnTo>
                    <a:pt x="478447" y="102247"/>
                  </a:lnTo>
                  <a:lnTo>
                    <a:pt x="483006" y="106807"/>
                  </a:lnTo>
                  <a:lnTo>
                    <a:pt x="498805" y="106807"/>
                  </a:lnTo>
                  <a:lnTo>
                    <a:pt x="498805" y="142963"/>
                  </a:lnTo>
                  <a:lnTo>
                    <a:pt x="503364" y="147523"/>
                  </a:lnTo>
                  <a:lnTo>
                    <a:pt x="514604" y="147523"/>
                  </a:lnTo>
                  <a:lnTo>
                    <a:pt x="519163" y="142963"/>
                  </a:lnTo>
                  <a:lnTo>
                    <a:pt x="519163" y="106807"/>
                  </a:lnTo>
                  <a:lnTo>
                    <a:pt x="534962" y="106807"/>
                  </a:lnTo>
                  <a:lnTo>
                    <a:pt x="539534" y="102247"/>
                  </a:lnTo>
                  <a:lnTo>
                    <a:pt x="539534" y="91008"/>
                  </a:lnTo>
                  <a:lnTo>
                    <a:pt x="534962" y="86448"/>
                  </a:lnTo>
                  <a:lnTo>
                    <a:pt x="519163" y="86448"/>
                  </a:lnTo>
                  <a:lnTo>
                    <a:pt x="519163" y="70650"/>
                  </a:lnTo>
                  <a:lnTo>
                    <a:pt x="523735" y="66090"/>
                  </a:lnTo>
                  <a:lnTo>
                    <a:pt x="529348" y="66090"/>
                  </a:lnTo>
                  <a:lnTo>
                    <a:pt x="555332" y="66090"/>
                  </a:lnTo>
                  <a:lnTo>
                    <a:pt x="559892" y="61531"/>
                  </a:lnTo>
                  <a:lnTo>
                    <a:pt x="559892" y="50292"/>
                  </a:lnTo>
                  <a:close/>
                </a:path>
                <a:path w="610870" h="615950">
                  <a:moveTo>
                    <a:pt x="610793" y="35560"/>
                  </a:moveTo>
                  <a:lnTo>
                    <a:pt x="608393" y="23672"/>
                  </a:lnTo>
                  <a:lnTo>
                    <a:pt x="601840" y="13957"/>
                  </a:lnTo>
                  <a:lnTo>
                    <a:pt x="592137" y="7416"/>
                  </a:lnTo>
                  <a:lnTo>
                    <a:pt x="580250" y="5016"/>
                  </a:lnTo>
                  <a:lnTo>
                    <a:pt x="458089" y="5016"/>
                  </a:lnTo>
                  <a:lnTo>
                    <a:pt x="446201" y="7416"/>
                  </a:lnTo>
                  <a:lnTo>
                    <a:pt x="436499" y="13957"/>
                  </a:lnTo>
                  <a:lnTo>
                    <a:pt x="429945" y="23672"/>
                  </a:lnTo>
                  <a:lnTo>
                    <a:pt x="427558" y="35560"/>
                  </a:lnTo>
                  <a:lnTo>
                    <a:pt x="427558" y="61531"/>
                  </a:lnTo>
                  <a:lnTo>
                    <a:pt x="432117" y="66090"/>
                  </a:lnTo>
                  <a:lnTo>
                    <a:pt x="443357" y="66090"/>
                  </a:lnTo>
                  <a:lnTo>
                    <a:pt x="447916" y="61531"/>
                  </a:lnTo>
                  <a:lnTo>
                    <a:pt x="447916" y="29933"/>
                  </a:lnTo>
                  <a:lnTo>
                    <a:pt x="452475" y="25374"/>
                  </a:lnTo>
                  <a:lnTo>
                    <a:pt x="585863" y="25374"/>
                  </a:lnTo>
                  <a:lnTo>
                    <a:pt x="590435" y="29933"/>
                  </a:lnTo>
                  <a:lnTo>
                    <a:pt x="590435" y="163334"/>
                  </a:lnTo>
                  <a:lnTo>
                    <a:pt x="585863" y="167894"/>
                  </a:lnTo>
                  <a:lnTo>
                    <a:pt x="452475" y="167894"/>
                  </a:lnTo>
                  <a:lnTo>
                    <a:pt x="447916" y="163334"/>
                  </a:lnTo>
                  <a:lnTo>
                    <a:pt x="447916" y="91020"/>
                  </a:lnTo>
                  <a:lnTo>
                    <a:pt x="443357" y="86448"/>
                  </a:lnTo>
                  <a:lnTo>
                    <a:pt x="432117" y="86448"/>
                  </a:lnTo>
                  <a:lnTo>
                    <a:pt x="427558" y="91020"/>
                  </a:lnTo>
                  <a:lnTo>
                    <a:pt x="427558" y="157708"/>
                  </a:lnTo>
                  <a:lnTo>
                    <a:pt x="429945" y="169595"/>
                  </a:lnTo>
                  <a:lnTo>
                    <a:pt x="436499" y="179298"/>
                  </a:lnTo>
                  <a:lnTo>
                    <a:pt x="446201" y="185851"/>
                  </a:lnTo>
                  <a:lnTo>
                    <a:pt x="458089" y="188252"/>
                  </a:lnTo>
                  <a:lnTo>
                    <a:pt x="580250" y="188252"/>
                  </a:lnTo>
                  <a:lnTo>
                    <a:pt x="592137" y="185851"/>
                  </a:lnTo>
                  <a:lnTo>
                    <a:pt x="601840" y="179298"/>
                  </a:lnTo>
                  <a:lnTo>
                    <a:pt x="608393" y="169595"/>
                  </a:lnTo>
                  <a:lnTo>
                    <a:pt x="610793" y="157708"/>
                  </a:lnTo>
                  <a:lnTo>
                    <a:pt x="610793" y="35560"/>
                  </a:lnTo>
                  <a:close/>
                </a:path>
              </a:pathLst>
            </a:custGeom>
            <a:solidFill>
              <a:srgbClr val="1F3E86"/>
            </a:solidFill>
          </p:spPr>
          <p:txBody>
            <a:bodyPr wrap="square" lIns="0" tIns="0" rIns="0" bIns="0" rtlCol="0"/>
            <a:lstStyle/>
            <a:p>
              <a:endParaRPr/>
            </a:p>
          </p:txBody>
        </p:sp>
        <p:pic>
          <p:nvPicPr>
            <p:cNvPr id="41" name="object 40">
              <a:extLst>
                <a:ext uri="{FF2B5EF4-FFF2-40B4-BE49-F238E27FC236}">
                  <a16:creationId xmlns:a16="http://schemas.microsoft.com/office/drawing/2014/main" id="{54E13805-6BA0-C7DE-25CE-2873B1181587}"/>
                </a:ext>
              </a:extLst>
            </p:cNvPr>
            <p:cNvPicPr/>
            <p:nvPr/>
          </p:nvPicPr>
          <p:blipFill>
            <a:blip r:embed="rId12" cstate="print"/>
            <a:stretch>
              <a:fillRect/>
            </a:stretch>
          </p:blipFill>
          <p:spPr>
            <a:xfrm>
              <a:off x="4224465" y="4431578"/>
              <a:ext cx="183235" cy="183235"/>
            </a:xfrm>
            <a:prstGeom prst="rect">
              <a:avLst/>
            </a:prstGeom>
          </p:spPr>
        </p:pic>
        <p:sp>
          <p:nvSpPr>
            <p:cNvPr id="42" name="object 41">
              <a:extLst>
                <a:ext uri="{FF2B5EF4-FFF2-40B4-BE49-F238E27FC236}">
                  <a16:creationId xmlns:a16="http://schemas.microsoft.com/office/drawing/2014/main" id="{02F1CE73-2004-135E-A2A2-29F72998C5D9}"/>
                </a:ext>
              </a:extLst>
            </p:cNvPr>
            <p:cNvSpPr/>
            <p:nvPr/>
          </p:nvSpPr>
          <p:spPr>
            <a:xfrm>
              <a:off x="4202526" y="4380089"/>
              <a:ext cx="73660" cy="31750"/>
            </a:xfrm>
            <a:custGeom>
              <a:avLst/>
              <a:gdLst/>
              <a:ahLst/>
              <a:cxnLst/>
              <a:rect l="l" t="t" r="r" b="b"/>
              <a:pathLst>
                <a:path w="73660" h="31750">
                  <a:moveTo>
                    <a:pt x="63322" y="0"/>
                  </a:moveTo>
                  <a:lnTo>
                    <a:pt x="9728" y="10769"/>
                  </a:lnTo>
                  <a:lnTo>
                    <a:pt x="4089" y="11341"/>
                  </a:lnTo>
                  <a:lnTo>
                    <a:pt x="0" y="16344"/>
                  </a:lnTo>
                  <a:lnTo>
                    <a:pt x="1117" y="27597"/>
                  </a:lnTo>
                  <a:lnTo>
                    <a:pt x="6134" y="31699"/>
                  </a:lnTo>
                  <a:lnTo>
                    <a:pt x="11760" y="31127"/>
                  </a:lnTo>
                  <a:lnTo>
                    <a:pt x="13792" y="31127"/>
                  </a:lnTo>
                  <a:lnTo>
                    <a:pt x="67424" y="20459"/>
                  </a:lnTo>
                  <a:lnTo>
                    <a:pt x="69824" y="18884"/>
                  </a:lnTo>
                  <a:lnTo>
                    <a:pt x="72898" y="14274"/>
                  </a:lnTo>
                  <a:lnTo>
                    <a:pt x="73431" y="11442"/>
                  </a:lnTo>
                  <a:lnTo>
                    <a:pt x="72834" y="8737"/>
                  </a:lnTo>
                  <a:lnTo>
                    <a:pt x="72339" y="6007"/>
                  </a:lnTo>
                  <a:lnTo>
                    <a:pt x="70764" y="3594"/>
                  </a:lnTo>
                  <a:lnTo>
                    <a:pt x="66154" y="520"/>
                  </a:lnTo>
                  <a:lnTo>
                    <a:pt x="63322" y="0"/>
                  </a:lnTo>
                  <a:close/>
                </a:path>
              </a:pathLst>
            </a:custGeom>
            <a:solidFill>
              <a:srgbClr val="1F3E86"/>
            </a:solidFill>
          </p:spPr>
          <p:txBody>
            <a:bodyPr wrap="square" lIns="0" tIns="0" rIns="0" bIns="0" rtlCol="0"/>
            <a:lstStyle/>
            <a:p>
              <a:endParaRPr/>
            </a:p>
          </p:txBody>
        </p:sp>
        <p:pic>
          <p:nvPicPr>
            <p:cNvPr id="43" name="object 42">
              <a:extLst>
                <a:ext uri="{FF2B5EF4-FFF2-40B4-BE49-F238E27FC236}">
                  <a16:creationId xmlns:a16="http://schemas.microsoft.com/office/drawing/2014/main" id="{A578AEAC-A11F-F497-E483-F51881202DC9}"/>
                </a:ext>
              </a:extLst>
            </p:cNvPr>
            <p:cNvPicPr/>
            <p:nvPr/>
          </p:nvPicPr>
          <p:blipFill>
            <a:blip r:embed="rId13" cstate="print"/>
            <a:stretch>
              <a:fillRect/>
            </a:stretch>
          </p:blipFill>
          <p:spPr>
            <a:xfrm>
              <a:off x="3796907" y="4207624"/>
              <a:ext cx="142519" cy="183235"/>
            </a:xfrm>
            <a:prstGeom prst="rect">
              <a:avLst/>
            </a:prstGeom>
          </p:spPr>
        </p:pic>
        <p:sp>
          <p:nvSpPr>
            <p:cNvPr id="44" name="object 43">
              <a:extLst>
                <a:ext uri="{FF2B5EF4-FFF2-40B4-BE49-F238E27FC236}">
                  <a16:creationId xmlns:a16="http://schemas.microsoft.com/office/drawing/2014/main" id="{86910087-DBF4-5E52-97EC-859DDAEB58DB}"/>
                </a:ext>
              </a:extLst>
            </p:cNvPr>
            <p:cNvSpPr/>
            <p:nvPr/>
          </p:nvSpPr>
          <p:spPr>
            <a:xfrm>
              <a:off x="3868769" y="4329422"/>
              <a:ext cx="328295" cy="296545"/>
            </a:xfrm>
            <a:custGeom>
              <a:avLst/>
              <a:gdLst/>
              <a:ahLst/>
              <a:cxnLst/>
              <a:rect l="l" t="t" r="r" b="b"/>
              <a:pathLst>
                <a:path w="328295" h="296545">
                  <a:moveTo>
                    <a:pt x="136779" y="245694"/>
                  </a:moveTo>
                  <a:lnTo>
                    <a:pt x="113525" y="245694"/>
                  </a:lnTo>
                  <a:lnTo>
                    <a:pt x="133883" y="281012"/>
                  </a:lnTo>
                  <a:lnTo>
                    <a:pt x="141888" y="290085"/>
                  </a:lnTo>
                  <a:lnTo>
                    <a:pt x="152384" y="295214"/>
                  </a:lnTo>
                  <a:lnTo>
                    <a:pt x="164037" y="296043"/>
                  </a:lnTo>
                  <a:lnTo>
                    <a:pt x="175513" y="292214"/>
                  </a:lnTo>
                  <a:lnTo>
                    <a:pt x="182537" y="288163"/>
                  </a:lnTo>
                  <a:lnTo>
                    <a:pt x="187667" y="281495"/>
                  </a:lnTo>
                  <a:lnTo>
                    <a:pt x="188741" y="277482"/>
                  </a:lnTo>
                  <a:lnTo>
                    <a:pt x="160388" y="277482"/>
                  </a:lnTo>
                  <a:lnTo>
                    <a:pt x="154216" y="275844"/>
                  </a:lnTo>
                  <a:lnTo>
                    <a:pt x="151383" y="271030"/>
                  </a:lnTo>
                  <a:lnTo>
                    <a:pt x="136779" y="245694"/>
                  </a:lnTo>
                  <a:close/>
                </a:path>
                <a:path w="328295" h="296545">
                  <a:moveTo>
                    <a:pt x="172687" y="226047"/>
                  </a:moveTo>
                  <a:lnTo>
                    <a:pt x="148742" y="226047"/>
                  </a:lnTo>
                  <a:lnTo>
                    <a:pt x="168998" y="260858"/>
                  </a:lnTo>
                  <a:lnTo>
                    <a:pt x="170345" y="263207"/>
                  </a:lnTo>
                  <a:lnTo>
                    <a:pt x="160388" y="277482"/>
                  </a:lnTo>
                  <a:lnTo>
                    <a:pt x="188741" y="277482"/>
                  </a:lnTo>
                  <a:lnTo>
                    <a:pt x="191858" y="265836"/>
                  </a:lnTo>
                  <a:lnTo>
                    <a:pt x="190766" y="257492"/>
                  </a:lnTo>
                  <a:lnTo>
                    <a:pt x="186032" y="249313"/>
                  </a:lnTo>
                  <a:lnTo>
                    <a:pt x="172687" y="226047"/>
                  </a:lnTo>
                  <a:close/>
                </a:path>
                <a:path w="328295" h="296545">
                  <a:moveTo>
                    <a:pt x="135959" y="244271"/>
                  </a:moveTo>
                  <a:lnTo>
                    <a:pt x="55791" y="244271"/>
                  </a:lnTo>
                  <a:lnTo>
                    <a:pt x="60680" y="249313"/>
                  </a:lnTo>
                  <a:lnTo>
                    <a:pt x="66840" y="252971"/>
                  </a:lnTo>
                  <a:lnTo>
                    <a:pt x="77088" y="255828"/>
                  </a:lnTo>
                  <a:lnTo>
                    <a:pt x="80683" y="256298"/>
                  </a:lnTo>
                  <a:lnTo>
                    <a:pt x="91546" y="256273"/>
                  </a:lnTo>
                  <a:lnTo>
                    <a:pt x="98488" y="254393"/>
                  </a:lnTo>
                  <a:lnTo>
                    <a:pt x="113525" y="245694"/>
                  </a:lnTo>
                  <a:lnTo>
                    <a:pt x="136779" y="245694"/>
                  </a:lnTo>
                  <a:lnTo>
                    <a:pt x="135959" y="244271"/>
                  </a:lnTo>
                  <a:close/>
                </a:path>
                <a:path w="328295" h="296545">
                  <a:moveTo>
                    <a:pt x="91546" y="256273"/>
                  </a:moveTo>
                  <a:lnTo>
                    <a:pt x="84302" y="256273"/>
                  </a:lnTo>
                  <a:lnTo>
                    <a:pt x="91452" y="256298"/>
                  </a:lnTo>
                  <a:close/>
                </a:path>
                <a:path w="328295" h="296545">
                  <a:moveTo>
                    <a:pt x="235254" y="0"/>
                  </a:moveTo>
                  <a:lnTo>
                    <a:pt x="232194" y="787"/>
                  </a:lnTo>
                  <a:lnTo>
                    <a:pt x="87350" y="120180"/>
                  </a:lnTo>
                  <a:lnTo>
                    <a:pt x="43992" y="145211"/>
                  </a:lnTo>
                  <a:lnTo>
                    <a:pt x="33614" y="153840"/>
                  </a:lnTo>
                  <a:lnTo>
                    <a:pt x="26758" y="165073"/>
                  </a:lnTo>
                  <a:lnTo>
                    <a:pt x="23836" y="177903"/>
                  </a:lnTo>
                  <a:lnTo>
                    <a:pt x="25260" y="191325"/>
                  </a:lnTo>
                  <a:lnTo>
                    <a:pt x="15074" y="197129"/>
                  </a:lnTo>
                  <a:lnTo>
                    <a:pt x="7972" y="202761"/>
                  </a:lnTo>
                  <a:lnTo>
                    <a:pt x="2917" y="210065"/>
                  </a:lnTo>
                  <a:lnTo>
                    <a:pt x="173" y="218516"/>
                  </a:lnTo>
                  <a:lnTo>
                    <a:pt x="0" y="227584"/>
                  </a:lnTo>
                  <a:lnTo>
                    <a:pt x="2500" y="236300"/>
                  </a:lnTo>
                  <a:lnTo>
                    <a:pt x="27673" y="254152"/>
                  </a:lnTo>
                  <a:lnTo>
                    <a:pt x="35699" y="254114"/>
                  </a:lnTo>
                  <a:lnTo>
                    <a:pt x="40957" y="252717"/>
                  </a:lnTo>
                  <a:lnTo>
                    <a:pt x="55791" y="244271"/>
                  </a:lnTo>
                  <a:lnTo>
                    <a:pt x="135959" y="244271"/>
                  </a:lnTo>
                  <a:lnTo>
                    <a:pt x="131311" y="236207"/>
                  </a:lnTo>
                  <a:lnTo>
                    <a:pt x="83934" y="236207"/>
                  </a:lnTo>
                  <a:lnTo>
                    <a:pt x="76043" y="234073"/>
                  </a:lnTo>
                  <a:lnTo>
                    <a:pt x="29908" y="234073"/>
                  </a:lnTo>
                  <a:lnTo>
                    <a:pt x="24688" y="232702"/>
                  </a:lnTo>
                  <a:lnTo>
                    <a:pt x="22453" y="231013"/>
                  </a:lnTo>
                  <a:lnTo>
                    <a:pt x="19723" y="226352"/>
                  </a:lnTo>
                  <a:lnTo>
                    <a:pt x="19367" y="223570"/>
                  </a:lnTo>
                  <a:lnTo>
                    <a:pt x="20764" y="218325"/>
                  </a:lnTo>
                  <a:lnTo>
                    <a:pt x="22491" y="216090"/>
                  </a:lnTo>
                  <a:lnTo>
                    <a:pt x="33705" y="209651"/>
                  </a:lnTo>
                  <a:lnTo>
                    <a:pt x="57318" y="209651"/>
                  </a:lnTo>
                  <a:lnTo>
                    <a:pt x="46024" y="190106"/>
                  </a:lnTo>
                  <a:lnTo>
                    <a:pt x="43820" y="182649"/>
                  </a:lnTo>
                  <a:lnTo>
                    <a:pt x="44507" y="175155"/>
                  </a:lnTo>
                  <a:lnTo>
                    <a:pt x="47860" y="168417"/>
                  </a:lnTo>
                  <a:lnTo>
                    <a:pt x="53657" y="163233"/>
                  </a:lnTo>
                  <a:lnTo>
                    <a:pt x="88874" y="142875"/>
                  </a:lnTo>
                  <a:lnTo>
                    <a:pt x="112434" y="142875"/>
                  </a:lnTo>
                  <a:lnTo>
                    <a:pt x="105778" y="131368"/>
                  </a:lnTo>
                  <a:lnTo>
                    <a:pt x="233540" y="26009"/>
                  </a:lnTo>
                  <a:lnTo>
                    <a:pt x="256847" y="26009"/>
                  </a:lnTo>
                  <a:lnTo>
                    <a:pt x="256768" y="25412"/>
                  </a:lnTo>
                  <a:lnTo>
                    <a:pt x="243738" y="2870"/>
                  </a:lnTo>
                  <a:lnTo>
                    <a:pt x="241160" y="1079"/>
                  </a:lnTo>
                  <a:lnTo>
                    <a:pt x="238226" y="558"/>
                  </a:lnTo>
                  <a:lnTo>
                    <a:pt x="235254" y="0"/>
                  </a:lnTo>
                  <a:close/>
                </a:path>
                <a:path w="328295" h="296545">
                  <a:moveTo>
                    <a:pt x="266420" y="51803"/>
                  </a:moveTo>
                  <a:lnTo>
                    <a:pt x="256641" y="57429"/>
                  </a:lnTo>
                  <a:lnTo>
                    <a:pt x="254952" y="63665"/>
                  </a:lnTo>
                  <a:lnTo>
                    <a:pt x="302653" y="146240"/>
                  </a:lnTo>
                  <a:lnTo>
                    <a:pt x="139776" y="207314"/>
                  </a:lnTo>
                  <a:lnTo>
                    <a:pt x="138252" y="207314"/>
                  </a:lnTo>
                  <a:lnTo>
                    <a:pt x="89496" y="235470"/>
                  </a:lnTo>
                  <a:lnTo>
                    <a:pt x="83934" y="236207"/>
                  </a:lnTo>
                  <a:lnTo>
                    <a:pt x="131311" y="236207"/>
                  </a:lnTo>
                  <a:lnTo>
                    <a:pt x="131025" y="235712"/>
                  </a:lnTo>
                  <a:lnTo>
                    <a:pt x="147929" y="226047"/>
                  </a:lnTo>
                  <a:lnTo>
                    <a:pt x="172687" y="226047"/>
                  </a:lnTo>
                  <a:lnTo>
                    <a:pt x="168186" y="218198"/>
                  </a:lnTo>
                  <a:lnTo>
                    <a:pt x="323684" y="159842"/>
                  </a:lnTo>
                  <a:lnTo>
                    <a:pt x="325881" y="157607"/>
                  </a:lnTo>
                  <a:lnTo>
                    <a:pt x="327888" y="152006"/>
                  </a:lnTo>
                  <a:lnTo>
                    <a:pt x="327621" y="148907"/>
                  </a:lnTo>
                  <a:lnTo>
                    <a:pt x="326122" y="146240"/>
                  </a:lnTo>
                  <a:lnTo>
                    <a:pt x="272668" y="53492"/>
                  </a:lnTo>
                  <a:lnTo>
                    <a:pt x="266420" y="51803"/>
                  </a:lnTo>
                  <a:close/>
                </a:path>
                <a:path w="328295" h="296545">
                  <a:moveTo>
                    <a:pt x="57318" y="209651"/>
                  </a:moveTo>
                  <a:lnTo>
                    <a:pt x="33705" y="209651"/>
                  </a:lnTo>
                  <a:lnTo>
                    <a:pt x="43891" y="227266"/>
                  </a:lnTo>
                  <a:lnTo>
                    <a:pt x="32689" y="233705"/>
                  </a:lnTo>
                  <a:lnTo>
                    <a:pt x="29908" y="234073"/>
                  </a:lnTo>
                  <a:lnTo>
                    <a:pt x="76043" y="234073"/>
                  </a:lnTo>
                  <a:lnTo>
                    <a:pt x="73507" y="233387"/>
                  </a:lnTo>
                  <a:lnTo>
                    <a:pt x="69075" y="229997"/>
                  </a:lnTo>
                  <a:lnTo>
                    <a:pt x="57318" y="209651"/>
                  </a:lnTo>
                  <a:close/>
                </a:path>
                <a:path w="328295" h="296545">
                  <a:moveTo>
                    <a:pt x="112434" y="142875"/>
                  </a:moveTo>
                  <a:lnTo>
                    <a:pt x="88874" y="142875"/>
                  </a:lnTo>
                  <a:lnTo>
                    <a:pt x="116154" y="190119"/>
                  </a:lnTo>
                  <a:lnTo>
                    <a:pt x="119545" y="192062"/>
                  </a:lnTo>
                  <a:lnTo>
                    <a:pt x="126834" y="192062"/>
                  </a:lnTo>
                  <a:lnTo>
                    <a:pt x="130220" y="190106"/>
                  </a:lnTo>
                  <a:lnTo>
                    <a:pt x="133857" y="183819"/>
                  </a:lnTo>
                  <a:lnTo>
                    <a:pt x="133870" y="179933"/>
                  </a:lnTo>
                  <a:lnTo>
                    <a:pt x="112434" y="142875"/>
                  </a:lnTo>
                  <a:close/>
                </a:path>
                <a:path w="328295" h="296545">
                  <a:moveTo>
                    <a:pt x="256847" y="26009"/>
                  </a:moveTo>
                  <a:lnTo>
                    <a:pt x="233540" y="26009"/>
                  </a:lnTo>
                  <a:lnTo>
                    <a:pt x="239052" y="35585"/>
                  </a:lnTo>
                  <a:lnTo>
                    <a:pt x="241287" y="37312"/>
                  </a:lnTo>
                  <a:lnTo>
                    <a:pt x="246519" y="38722"/>
                  </a:lnTo>
                  <a:lnTo>
                    <a:pt x="249313" y="38354"/>
                  </a:lnTo>
                  <a:lnTo>
                    <a:pt x="253999" y="35661"/>
                  </a:lnTo>
                  <a:lnTo>
                    <a:pt x="255714" y="33426"/>
                  </a:lnTo>
                  <a:lnTo>
                    <a:pt x="257136" y="28206"/>
                  </a:lnTo>
                  <a:lnTo>
                    <a:pt x="256847" y="26009"/>
                  </a:lnTo>
                  <a:close/>
                </a:path>
              </a:pathLst>
            </a:custGeom>
            <a:solidFill>
              <a:srgbClr val="1F3E86"/>
            </a:solidFill>
          </p:spPr>
          <p:txBody>
            <a:bodyPr wrap="square" lIns="0" tIns="0" rIns="0" bIns="0" rtlCol="0"/>
            <a:lstStyle/>
            <a:p>
              <a:endParaRPr/>
            </a:p>
          </p:txBody>
        </p:sp>
      </p:grpSp>
      <p:sp>
        <p:nvSpPr>
          <p:cNvPr id="45" name="object 44">
            <a:extLst>
              <a:ext uri="{FF2B5EF4-FFF2-40B4-BE49-F238E27FC236}">
                <a16:creationId xmlns:a16="http://schemas.microsoft.com/office/drawing/2014/main" id="{15F38E5F-D167-8BFE-6A7C-3E40316873C6}"/>
              </a:ext>
            </a:extLst>
          </p:cNvPr>
          <p:cNvSpPr/>
          <p:nvPr/>
        </p:nvSpPr>
        <p:spPr>
          <a:xfrm>
            <a:off x="6424570" y="3430109"/>
            <a:ext cx="1543688" cy="1579815"/>
          </a:xfrm>
          <a:custGeom>
            <a:avLst/>
            <a:gdLst/>
            <a:ahLst/>
            <a:cxnLst/>
            <a:rect l="l" t="t" r="r" b="b"/>
            <a:pathLst>
              <a:path w="1302385" h="1332865">
                <a:moveTo>
                  <a:pt x="1302016" y="0"/>
                </a:moveTo>
                <a:lnTo>
                  <a:pt x="0" y="0"/>
                </a:lnTo>
                <a:lnTo>
                  <a:pt x="0" y="1332484"/>
                </a:lnTo>
                <a:lnTo>
                  <a:pt x="1302016" y="1332484"/>
                </a:lnTo>
                <a:lnTo>
                  <a:pt x="1302016" y="0"/>
                </a:lnTo>
                <a:close/>
              </a:path>
            </a:pathLst>
          </a:custGeom>
          <a:solidFill>
            <a:srgbClr val="1E3D88"/>
          </a:solidFill>
        </p:spPr>
        <p:txBody>
          <a:bodyPr wrap="square" lIns="0" tIns="0" rIns="0" bIns="0" rtlCol="0"/>
          <a:lstStyle/>
          <a:p>
            <a:endParaRPr/>
          </a:p>
        </p:txBody>
      </p:sp>
      <p:sp>
        <p:nvSpPr>
          <p:cNvPr id="46" name="object 45">
            <a:extLst>
              <a:ext uri="{FF2B5EF4-FFF2-40B4-BE49-F238E27FC236}">
                <a16:creationId xmlns:a16="http://schemas.microsoft.com/office/drawing/2014/main" id="{E198E084-1AA9-EDA1-3F75-20EC746448B5}"/>
              </a:ext>
            </a:extLst>
          </p:cNvPr>
          <p:cNvSpPr txBox="1"/>
          <p:nvPr/>
        </p:nvSpPr>
        <p:spPr>
          <a:xfrm>
            <a:off x="6540307" y="4561766"/>
            <a:ext cx="1543688" cy="307777"/>
          </a:xfrm>
          <a:prstGeom prst="rect">
            <a:avLst/>
          </a:prstGeom>
        </p:spPr>
        <p:txBody>
          <a:bodyPr vert="horz" wrap="square" lIns="0" tIns="0" rIns="0" bIns="0" rtlCol="0">
            <a:spAutoFit/>
          </a:bodyPr>
          <a:lstStyle/>
          <a:p>
            <a:pPr marL="293971" marR="162541" indent="-153017"/>
            <a:r>
              <a:rPr sz="1000" b="1" spc="-30" dirty="0">
                <a:solidFill>
                  <a:srgbClr val="FFFFFF"/>
                </a:solidFill>
                <a:latin typeface="Open Sans"/>
                <a:cs typeface="Open Sans"/>
              </a:rPr>
              <a:t>Market</a:t>
            </a:r>
            <a:r>
              <a:rPr sz="1000" b="1" spc="-25" dirty="0">
                <a:solidFill>
                  <a:srgbClr val="FFFFFF"/>
                </a:solidFill>
                <a:latin typeface="Open Sans"/>
                <a:cs typeface="Open Sans"/>
              </a:rPr>
              <a:t> </a:t>
            </a:r>
            <a:r>
              <a:rPr sz="1000" b="1" spc="-35" dirty="0">
                <a:solidFill>
                  <a:srgbClr val="FFFFFF"/>
                </a:solidFill>
                <a:latin typeface="Open Sans"/>
                <a:cs typeface="Open Sans"/>
              </a:rPr>
              <a:t>protection</a:t>
            </a:r>
            <a:r>
              <a:rPr sz="1000" b="1" spc="-10" dirty="0">
                <a:solidFill>
                  <a:srgbClr val="FFFFFF"/>
                </a:solidFill>
                <a:latin typeface="Open Sans"/>
                <a:cs typeface="Open Sans"/>
              </a:rPr>
              <a:t> mechanisms</a:t>
            </a:r>
            <a:endParaRPr sz="1000" dirty="0">
              <a:latin typeface="Open Sans"/>
              <a:cs typeface="Open Sans"/>
            </a:endParaRPr>
          </a:p>
        </p:txBody>
      </p:sp>
      <p:grpSp>
        <p:nvGrpSpPr>
          <p:cNvPr id="47" name="object 46">
            <a:extLst>
              <a:ext uri="{FF2B5EF4-FFF2-40B4-BE49-F238E27FC236}">
                <a16:creationId xmlns:a16="http://schemas.microsoft.com/office/drawing/2014/main" id="{58EA88C2-1D38-EDD3-359B-F76EAE58B12E}"/>
              </a:ext>
            </a:extLst>
          </p:cNvPr>
          <p:cNvGrpSpPr/>
          <p:nvPr/>
        </p:nvGrpSpPr>
        <p:grpSpPr>
          <a:xfrm>
            <a:off x="6792270" y="3736273"/>
            <a:ext cx="721793" cy="648785"/>
            <a:chOff x="923823" y="5536811"/>
            <a:chExt cx="608965" cy="547370"/>
          </a:xfrm>
        </p:grpSpPr>
        <p:sp>
          <p:nvSpPr>
            <p:cNvPr id="48" name="object 47">
              <a:extLst>
                <a:ext uri="{FF2B5EF4-FFF2-40B4-BE49-F238E27FC236}">
                  <a16:creationId xmlns:a16="http://schemas.microsoft.com/office/drawing/2014/main" id="{89554F07-C493-14B6-0EA2-D0A812298C5F}"/>
                </a:ext>
              </a:extLst>
            </p:cNvPr>
            <p:cNvSpPr/>
            <p:nvPr/>
          </p:nvSpPr>
          <p:spPr>
            <a:xfrm>
              <a:off x="923823" y="5536811"/>
              <a:ext cx="608965" cy="438150"/>
            </a:xfrm>
            <a:custGeom>
              <a:avLst/>
              <a:gdLst/>
              <a:ahLst/>
              <a:cxnLst/>
              <a:rect l="l" t="t" r="r" b="b"/>
              <a:pathLst>
                <a:path w="608965" h="438150">
                  <a:moveTo>
                    <a:pt x="129150" y="0"/>
                  </a:moveTo>
                  <a:lnTo>
                    <a:pt x="11129" y="0"/>
                  </a:lnTo>
                  <a:lnTo>
                    <a:pt x="4023" y="1433"/>
                  </a:lnTo>
                  <a:lnTo>
                    <a:pt x="0" y="4144"/>
                  </a:lnTo>
                  <a:lnTo>
                    <a:pt x="0" y="32341"/>
                  </a:lnTo>
                  <a:lnTo>
                    <a:pt x="4023" y="35053"/>
                  </a:lnTo>
                  <a:lnTo>
                    <a:pt x="11129" y="36487"/>
                  </a:lnTo>
                  <a:lnTo>
                    <a:pt x="105959" y="36487"/>
                  </a:lnTo>
                  <a:lnTo>
                    <a:pt x="171834" y="332943"/>
                  </a:lnTo>
                  <a:lnTo>
                    <a:pt x="158498" y="341184"/>
                  </a:lnTo>
                  <a:lnTo>
                    <a:pt x="148065" y="352788"/>
                  </a:lnTo>
                  <a:lnTo>
                    <a:pt x="141268" y="367024"/>
                  </a:lnTo>
                  <a:lnTo>
                    <a:pt x="138840" y="383159"/>
                  </a:lnTo>
                  <a:lnTo>
                    <a:pt x="143149" y="404447"/>
                  </a:lnTo>
                  <a:lnTo>
                    <a:pt x="154893" y="421847"/>
                  </a:lnTo>
                  <a:lnTo>
                    <a:pt x="172294" y="433588"/>
                  </a:lnTo>
                  <a:lnTo>
                    <a:pt x="193577" y="437896"/>
                  </a:lnTo>
                  <a:lnTo>
                    <a:pt x="524437" y="437896"/>
                  </a:lnTo>
                  <a:lnTo>
                    <a:pt x="531543" y="436462"/>
                  </a:lnTo>
                  <a:lnTo>
                    <a:pt x="537343" y="432554"/>
                  </a:lnTo>
                  <a:lnTo>
                    <a:pt x="541254" y="426757"/>
                  </a:lnTo>
                  <a:lnTo>
                    <a:pt x="542687" y="419658"/>
                  </a:lnTo>
                  <a:lnTo>
                    <a:pt x="541254" y="412553"/>
                  </a:lnTo>
                  <a:lnTo>
                    <a:pt x="537343" y="406752"/>
                  </a:lnTo>
                  <a:lnTo>
                    <a:pt x="531543" y="402842"/>
                  </a:lnTo>
                  <a:lnTo>
                    <a:pt x="524437" y="401408"/>
                  </a:lnTo>
                  <a:lnTo>
                    <a:pt x="193577" y="401408"/>
                  </a:lnTo>
                  <a:lnTo>
                    <a:pt x="186484" y="399971"/>
                  </a:lnTo>
                  <a:lnTo>
                    <a:pt x="180686" y="396055"/>
                  </a:lnTo>
                  <a:lnTo>
                    <a:pt x="176775" y="390253"/>
                  </a:lnTo>
                  <a:lnTo>
                    <a:pt x="175340" y="383159"/>
                  </a:lnTo>
                  <a:lnTo>
                    <a:pt x="176770" y="376080"/>
                  </a:lnTo>
                  <a:lnTo>
                    <a:pt x="180672" y="370287"/>
                  </a:lnTo>
                  <a:lnTo>
                    <a:pt x="186457" y="366371"/>
                  </a:lnTo>
                  <a:lnTo>
                    <a:pt x="193615" y="364909"/>
                  </a:lnTo>
                  <a:lnTo>
                    <a:pt x="532591" y="364909"/>
                  </a:lnTo>
                  <a:lnTo>
                    <a:pt x="539753" y="359511"/>
                  </a:lnTo>
                  <a:lnTo>
                    <a:pt x="548636" y="328422"/>
                  </a:lnTo>
                  <a:lnTo>
                    <a:pt x="208220" y="328422"/>
                  </a:lnTo>
                  <a:lnTo>
                    <a:pt x="159566" y="109474"/>
                  </a:lnTo>
                  <a:lnTo>
                    <a:pt x="608556" y="109474"/>
                  </a:lnTo>
                  <a:lnTo>
                    <a:pt x="608549" y="75666"/>
                  </a:lnTo>
                  <a:lnTo>
                    <a:pt x="603152" y="72974"/>
                  </a:lnTo>
                  <a:lnTo>
                    <a:pt x="151464" y="72974"/>
                  </a:lnTo>
                  <a:lnTo>
                    <a:pt x="136554" y="5930"/>
                  </a:lnTo>
                  <a:lnTo>
                    <a:pt x="129150" y="0"/>
                  </a:lnTo>
                  <a:close/>
                </a:path>
                <a:path w="608965" h="438150">
                  <a:moveTo>
                    <a:pt x="608556" y="109474"/>
                  </a:moveTo>
                  <a:lnTo>
                    <a:pt x="573243" y="109474"/>
                  </a:lnTo>
                  <a:lnTo>
                    <a:pt x="510683" y="328422"/>
                  </a:lnTo>
                  <a:lnTo>
                    <a:pt x="548636" y="328422"/>
                  </a:lnTo>
                  <a:lnTo>
                    <a:pt x="608558" y="118699"/>
                  </a:lnTo>
                  <a:lnTo>
                    <a:pt x="608556" y="109474"/>
                  </a:lnTo>
                  <a:close/>
                </a:path>
              </a:pathLst>
            </a:custGeom>
            <a:solidFill>
              <a:srgbClr val="FFFFFF"/>
            </a:solidFill>
          </p:spPr>
          <p:txBody>
            <a:bodyPr wrap="square" lIns="0" tIns="0" rIns="0" bIns="0" rtlCol="0"/>
            <a:lstStyle/>
            <a:p>
              <a:endParaRPr/>
            </a:p>
          </p:txBody>
        </p:sp>
        <p:pic>
          <p:nvPicPr>
            <p:cNvPr id="49" name="object 48">
              <a:extLst>
                <a:ext uri="{FF2B5EF4-FFF2-40B4-BE49-F238E27FC236}">
                  <a16:creationId xmlns:a16="http://schemas.microsoft.com/office/drawing/2014/main" id="{8FE38CC3-0450-E471-80D1-7368C3085707}"/>
                </a:ext>
              </a:extLst>
            </p:cNvPr>
            <p:cNvPicPr/>
            <p:nvPr/>
          </p:nvPicPr>
          <p:blipFill>
            <a:blip r:embed="rId14" cstate="print"/>
            <a:stretch>
              <a:fillRect/>
            </a:stretch>
          </p:blipFill>
          <p:spPr>
            <a:xfrm>
              <a:off x="1099160" y="5974712"/>
              <a:ext cx="109474" cy="109474"/>
            </a:xfrm>
            <a:prstGeom prst="rect">
              <a:avLst/>
            </a:prstGeom>
          </p:spPr>
        </p:pic>
        <p:pic>
          <p:nvPicPr>
            <p:cNvPr id="50" name="object 49">
              <a:extLst>
                <a:ext uri="{FF2B5EF4-FFF2-40B4-BE49-F238E27FC236}">
                  <a16:creationId xmlns:a16="http://schemas.microsoft.com/office/drawing/2014/main" id="{9735C7DD-5626-4ADC-B858-35D5A878071A}"/>
                </a:ext>
              </a:extLst>
            </p:cNvPr>
            <p:cNvPicPr/>
            <p:nvPr/>
          </p:nvPicPr>
          <p:blipFill>
            <a:blip r:embed="rId14" cstate="print"/>
            <a:stretch>
              <a:fillRect/>
            </a:stretch>
          </p:blipFill>
          <p:spPr>
            <a:xfrm>
              <a:off x="1357036" y="5974712"/>
              <a:ext cx="109474" cy="109474"/>
            </a:xfrm>
            <a:prstGeom prst="rect">
              <a:avLst/>
            </a:prstGeom>
          </p:spPr>
        </p:pic>
      </p:grpSp>
      <p:sp>
        <p:nvSpPr>
          <p:cNvPr id="52" name="object 51">
            <a:extLst>
              <a:ext uri="{FF2B5EF4-FFF2-40B4-BE49-F238E27FC236}">
                <a16:creationId xmlns:a16="http://schemas.microsoft.com/office/drawing/2014/main" id="{F7D6FE6F-1DBC-2BCC-1559-4B74AA7B2520}"/>
              </a:ext>
            </a:extLst>
          </p:cNvPr>
          <p:cNvSpPr/>
          <p:nvPr/>
        </p:nvSpPr>
        <p:spPr>
          <a:xfrm>
            <a:off x="8531175" y="3724891"/>
            <a:ext cx="641259" cy="711256"/>
          </a:xfrm>
          <a:custGeom>
            <a:avLst/>
            <a:gdLst/>
            <a:ahLst/>
            <a:cxnLst/>
            <a:rect l="l" t="t" r="r" b="b"/>
            <a:pathLst>
              <a:path w="541019" h="600075">
                <a:moveTo>
                  <a:pt x="531939" y="582206"/>
                </a:moveTo>
                <a:lnTo>
                  <a:pt x="3937" y="582206"/>
                </a:lnTo>
                <a:lnTo>
                  <a:pt x="0" y="586143"/>
                </a:lnTo>
                <a:lnTo>
                  <a:pt x="0" y="595858"/>
                </a:lnTo>
                <a:lnTo>
                  <a:pt x="3937" y="599795"/>
                </a:lnTo>
                <a:lnTo>
                  <a:pt x="531939" y="599795"/>
                </a:lnTo>
                <a:lnTo>
                  <a:pt x="535876" y="595858"/>
                </a:lnTo>
                <a:lnTo>
                  <a:pt x="535876" y="586143"/>
                </a:lnTo>
                <a:lnTo>
                  <a:pt x="531939" y="582206"/>
                </a:lnTo>
                <a:close/>
              </a:path>
              <a:path w="541019" h="600075">
                <a:moveTo>
                  <a:pt x="136080" y="520712"/>
                </a:moveTo>
                <a:lnTo>
                  <a:pt x="59905" y="520712"/>
                </a:lnTo>
                <a:lnTo>
                  <a:pt x="48235" y="523074"/>
                </a:lnTo>
                <a:lnTo>
                  <a:pt x="38695" y="529512"/>
                </a:lnTo>
                <a:lnTo>
                  <a:pt x="32257" y="539052"/>
                </a:lnTo>
                <a:lnTo>
                  <a:pt x="29895" y="550722"/>
                </a:lnTo>
                <a:lnTo>
                  <a:pt x="29895" y="582206"/>
                </a:lnTo>
                <a:lnTo>
                  <a:pt x="47472" y="582206"/>
                </a:lnTo>
                <a:lnTo>
                  <a:pt x="47472" y="543877"/>
                </a:lnTo>
                <a:lnTo>
                  <a:pt x="53047" y="538302"/>
                </a:lnTo>
                <a:lnTo>
                  <a:pt x="161658" y="538302"/>
                </a:lnTo>
                <a:lnTo>
                  <a:pt x="161658" y="523417"/>
                </a:lnTo>
                <a:lnTo>
                  <a:pt x="144081" y="523417"/>
                </a:lnTo>
                <a:lnTo>
                  <a:pt x="140296" y="521690"/>
                </a:lnTo>
                <a:lnTo>
                  <a:pt x="136080" y="520712"/>
                </a:lnTo>
                <a:close/>
              </a:path>
              <a:path w="541019" h="600075">
                <a:moveTo>
                  <a:pt x="161658" y="538302"/>
                </a:moveTo>
                <a:lnTo>
                  <a:pt x="138506" y="538302"/>
                </a:lnTo>
                <a:lnTo>
                  <a:pt x="144081" y="543877"/>
                </a:lnTo>
                <a:lnTo>
                  <a:pt x="144081" y="582206"/>
                </a:lnTo>
                <a:lnTo>
                  <a:pt x="161671" y="582206"/>
                </a:lnTo>
                <a:lnTo>
                  <a:pt x="161658" y="550722"/>
                </a:lnTo>
                <a:lnTo>
                  <a:pt x="161658" y="538302"/>
                </a:lnTo>
                <a:close/>
              </a:path>
              <a:path w="541019" h="600075">
                <a:moveTo>
                  <a:pt x="275856" y="485622"/>
                </a:moveTo>
                <a:lnTo>
                  <a:pt x="252704" y="485622"/>
                </a:lnTo>
                <a:lnTo>
                  <a:pt x="258267" y="491197"/>
                </a:lnTo>
                <a:lnTo>
                  <a:pt x="258267" y="582206"/>
                </a:lnTo>
                <a:lnTo>
                  <a:pt x="275856" y="582206"/>
                </a:lnTo>
                <a:lnTo>
                  <a:pt x="275856" y="485622"/>
                </a:lnTo>
                <a:close/>
              </a:path>
              <a:path w="541019" h="600075">
                <a:moveTo>
                  <a:pt x="386105" y="520712"/>
                </a:moveTo>
                <a:lnTo>
                  <a:pt x="376389" y="520712"/>
                </a:lnTo>
                <a:lnTo>
                  <a:pt x="372465" y="524649"/>
                </a:lnTo>
                <a:lnTo>
                  <a:pt x="372465" y="582206"/>
                </a:lnTo>
                <a:lnTo>
                  <a:pt x="390042" y="582206"/>
                </a:lnTo>
                <a:lnTo>
                  <a:pt x="390042" y="524649"/>
                </a:lnTo>
                <a:lnTo>
                  <a:pt x="386105" y="520712"/>
                </a:lnTo>
                <a:close/>
              </a:path>
              <a:path w="541019" h="600075">
                <a:moveTo>
                  <a:pt x="501359" y="343204"/>
                </a:moveTo>
                <a:lnTo>
                  <a:pt x="481076" y="343204"/>
                </a:lnTo>
                <a:lnTo>
                  <a:pt x="486651" y="348780"/>
                </a:lnTo>
                <a:lnTo>
                  <a:pt x="486651" y="582206"/>
                </a:lnTo>
                <a:lnTo>
                  <a:pt x="504228" y="582206"/>
                </a:lnTo>
                <a:lnTo>
                  <a:pt x="504228" y="355625"/>
                </a:lnTo>
                <a:lnTo>
                  <a:pt x="501866" y="343955"/>
                </a:lnTo>
                <a:lnTo>
                  <a:pt x="501359" y="343204"/>
                </a:lnTo>
                <a:close/>
              </a:path>
              <a:path w="541019" h="600075">
                <a:moveTo>
                  <a:pt x="338318" y="302310"/>
                </a:moveTo>
                <a:lnTo>
                  <a:pt x="303352" y="302310"/>
                </a:lnTo>
                <a:lnTo>
                  <a:pt x="289745" y="377621"/>
                </a:lnTo>
                <a:lnTo>
                  <a:pt x="289001" y="380936"/>
                </a:lnTo>
                <a:lnTo>
                  <a:pt x="288302" y="386245"/>
                </a:lnTo>
                <a:lnTo>
                  <a:pt x="226707" y="468033"/>
                </a:lnTo>
                <a:lnTo>
                  <a:pt x="174104" y="468033"/>
                </a:lnTo>
                <a:lnTo>
                  <a:pt x="162426" y="470395"/>
                </a:lnTo>
                <a:lnTo>
                  <a:pt x="152882" y="476832"/>
                </a:lnTo>
                <a:lnTo>
                  <a:pt x="146443" y="486372"/>
                </a:lnTo>
                <a:lnTo>
                  <a:pt x="144081" y="498043"/>
                </a:lnTo>
                <a:lnTo>
                  <a:pt x="144081" y="523417"/>
                </a:lnTo>
                <a:lnTo>
                  <a:pt x="161658" y="523417"/>
                </a:lnTo>
                <a:lnTo>
                  <a:pt x="161658" y="491197"/>
                </a:lnTo>
                <a:lnTo>
                  <a:pt x="167233" y="485622"/>
                </a:lnTo>
                <a:lnTo>
                  <a:pt x="275856" y="485622"/>
                </a:lnTo>
                <a:lnTo>
                  <a:pt x="275856" y="470738"/>
                </a:lnTo>
                <a:lnTo>
                  <a:pt x="258267" y="470738"/>
                </a:lnTo>
                <a:lnTo>
                  <a:pt x="255282" y="469379"/>
                </a:lnTo>
                <a:lnTo>
                  <a:pt x="252031" y="468490"/>
                </a:lnTo>
                <a:lnTo>
                  <a:pt x="248615" y="468172"/>
                </a:lnTo>
                <a:lnTo>
                  <a:pt x="258267" y="455358"/>
                </a:lnTo>
                <a:lnTo>
                  <a:pt x="275856" y="455358"/>
                </a:lnTo>
                <a:lnTo>
                  <a:pt x="275856" y="434606"/>
                </a:lnTo>
                <a:lnTo>
                  <a:pt x="281432" y="429031"/>
                </a:lnTo>
                <a:lnTo>
                  <a:pt x="390042" y="429031"/>
                </a:lnTo>
                <a:lnTo>
                  <a:pt x="390042" y="414159"/>
                </a:lnTo>
                <a:lnTo>
                  <a:pt x="372465" y="414159"/>
                </a:lnTo>
                <a:lnTo>
                  <a:pt x="369316" y="412711"/>
                </a:lnTo>
                <a:lnTo>
                  <a:pt x="365887" y="411810"/>
                </a:lnTo>
                <a:lnTo>
                  <a:pt x="362267" y="411543"/>
                </a:lnTo>
                <a:lnTo>
                  <a:pt x="291325" y="411454"/>
                </a:lnTo>
                <a:lnTo>
                  <a:pt x="300012" y="399910"/>
                </a:lnTo>
                <a:lnTo>
                  <a:pt x="304241" y="394842"/>
                </a:lnTo>
                <a:lnTo>
                  <a:pt x="306578" y="383019"/>
                </a:lnTo>
                <a:lnTo>
                  <a:pt x="310921" y="359333"/>
                </a:lnTo>
                <a:lnTo>
                  <a:pt x="333324" y="359333"/>
                </a:lnTo>
                <a:lnTo>
                  <a:pt x="332867" y="354672"/>
                </a:lnTo>
                <a:lnTo>
                  <a:pt x="328917" y="349046"/>
                </a:lnTo>
                <a:lnTo>
                  <a:pt x="323138" y="346252"/>
                </a:lnTo>
                <a:lnTo>
                  <a:pt x="314299" y="340652"/>
                </a:lnTo>
                <a:lnTo>
                  <a:pt x="320192" y="308013"/>
                </a:lnTo>
                <a:lnTo>
                  <a:pt x="343114" y="308013"/>
                </a:lnTo>
                <a:lnTo>
                  <a:pt x="338318" y="302310"/>
                </a:lnTo>
                <a:close/>
              </a:path>
              <a:path w="541019" h="600075">
                <a:moveTo>
                  <a:pt x="390042" y="429031"/>
                </a:moveTo>
                <a:lnTo>
                  <a:pt x="366877" y="429031"/>
                </a:lnTo>
                <a:lnTo>
                  <a:pt x="372465" y="434606"/>
                </a:lnTo>
                <a:lnTo>
                  <a:pt x="372465" y="490372"/>
                </a:lnTo>
                <a:lnTo>
                  <a:pt x="376389" y="494309"/>
                </a:lnTo>
                <a:lnTo>
                  <a:pt x="386105" y="494309"/>
                </a:lnTo>
                <a:lnTo>
                  <a:pt x="390042" y="490372"/>
                </a:lnTo>
                <a:lnTo>
                  <a:pt x="390042" y="429031"/>
                </a:lnTo>
                <a:close/>
              </a:path>
              <a:path w="541019" h="600075">
                <a:moveTo>
                  <a:pt x="275856" y="455358"/>
                </a:moveTo>
                <a:lnTo>
                  <a:pt x="258267" y="455358"/>
                </a:lnTo>
                <a:lnTo>
                  <a:pt x="258267" y="470738"/>
                </a:lnTo>
                <a:lnTo>
                  <a:pt x="275856" y="470738"/>
                </a:lnTo>
                <a:lnTo>
                  <a:pt x="275856" y="455358"/>
                </a:lnTo>
                <a:close/>
              </a:path>
              <a:path w="541019" h="600075">
                <a:moveTo>
                  <a:pt x="265315" y="255854"/>
                </a:moveTo>
                <a:lnTo>
                  <a:pt x="260464" y="258571"/>
                </a:lnTo>
                <a:lnTo>
                  <a:pt x="245592" y="311162"/>
                </a:lnTo>
                <a:lnTo>
                  <a:pt x="245465" y="311823"/>
                </a:lnTo>
                <a:lnTo>
                  <a:pt x="245452" y="312458"/>
                </a:lnTo>
                <a:lnTo>
                  <a:pt x="241947" y="376758"/>
                </a:lnTo>
                <a:lnTo>
                  <a:pt x="241846" y="379209"/>
                </a:lnTo>
                <a:lnTo>
                  <a:pt x="242354" y="383857"/>
                </a:lnTo>
                <a:lnTo>
                  <a:pt x="202349" y="468033"/>
                </a:lnTo>
                <a:lnTo>
                  <a:pt x="221818" y="468033"/>
                </a:lnTo>
                <a:lnTo>
                  <a:pt x="257035" y="393928"/>
                </a:lnTo>
                <a:lnTo>
                  <a:pt x="258813" y="388581"/>
                </a:lnTo>
                <a:lnTo>
                  <a:pt x="259530" y="383857"/>
                </a:lnTo>
                <a:lnTo>
                  <a:pt x="259558" y="376758"/>
                </a:lnTo>
                <a:lnTo>
                  <a:pt x="262699" y="318973"/>
                </a:lnTo>
                <a:lnTo>
                  <a:pt x="303352" y="302310"/>
                </a:lnTo>
                <a:lnTo>
                  <a:pt x="338318" y="302310"/>
                </a:lnTo>
                <a:lnTo>
                  <a:pt x="334664" y="297967"/>
                </a:lnTo>
                <a:lnTo>
                  <a:pt x="267589" y="297967"/>
                </a:lnTo>
                <a:lnTo>
                  <a:pt x="277380" y="263359"/>
                </a:lnTo>
                <a:lnTo>
                  <a:pt x="274662" y="258495"/>
                </a:lnTo>
                <a:lnTo>
                  <a:pt x="265315" y="255854"/>
                </a:lnTo>
                <a:close/>
              </a:path>
              <a:path w="541019" h="600075">
                <a:moveTo>
                  <a:pt x="474218" y="325615"/>
                </a:moveTo>
                <a:lnTo>
                  <a:pt x="402475" y="325615"/>
                </a:lnTo>
                <a:lnTo>
                  <a:pt x="390805" y="327977"/>
                </a:lnTo>
                <a:lnTo>
                  <a:pt x="381265" y="334414"/>
                </a:lnTo>
                <a:lnTo>
                  <a:pt x="374827" y="343955"/>
                </a:lnTo>
                <a:lnTo>
                  <a:pt x="372465" y="355625"/>
                </a:lnTo>
                <a:lnTo>
                  <a:pt x="372465" y="414159"/>
                </a:lnTo>
                <a:lnTo>
                  <a:pt x="390042" y="414159"/>
                </a:lnTo>
                <a:lnTo>
                  <a:pt x="390042" y="348780"/>
                </a:lnTo>
                <a:lnTo>
                  <a:pt x="395617" y="343204"/>
                </a:lnTo>
                <a:lnTo>
                  <a:pt x="501359" y="343204"/>
                </a:lnTo>
                <a:lnTo>
                  <a:pt x="495428" y="334414"/>
                </a:lnTo>
                <a:lnTo>
                  <a:pt x="485888" y="327977"/>
                </a:lnTo>
                <a:lnTo>
                  <a:pt x="474218" y="325615"/>
                </a:lnTo>
                <a:close/>
              </a:path>
              <a:path w="541019" h="600075">
                <a:moveTo>
                  <a:pt x="333324" y="359333"/>
                </a:moveTo>
                <a:lnTo>
                  <a:pt x="310921" y="359333"/>
                </a:lnTo>
                <a:lnTo>
                  <a:pt x="315023" y="361886"/>
                </a:lnTo>
                <a:lnTo>
                  <a:pt x="315747" y="362203"/>
                </a:lnTo>
                <a:lnTo>
                  <a:pt x="315963" y="362496"/>
                </a:lnTo>
                <a:lnTo>
                  <a:pt x="320776" y="411454"/>
                </a:lnTo>
                <a:lnTo>
                  <a:pt x="362278" y="411454"/>
                </a:lnTo>
                <a:lnTo>
                  <a:pt x="338442" y="411416"/>
                </a:lnTo>
                <a:lnTo>
                  <a:pt x="333324" y="359333"/>
                </a:lnTo>
                <a:close/>
              </a:path>
              <a:path w="541019" h="600075">
                <a:moveTo>
                  <a:pt x="343114" y="308013"/>
                </a:moveTo>
                <a:lnTo>
                  <a:pt x="320192" y="308013"/>
                </a:lnTo>
                <a:lnTo>
                  <a:pt x="344861" y="337332"/>
                </a:lnTo>
                <a:lnTo>
                  <a:pt x="345579" y="338226"/>
                </a:lnTo>
                <a:lnTo>
                  <a:pt x="350710" y="344919"/>
                </a:lnTo>
                <a:lnTo>
                  <a:pt x="352475" y="347586"/>
                </a:lnTo>
                <a:lnTo>
                  <a:pt x="344576" y="411416"/>
                </a:lnTo>
                <a:lnTo>
                  <a:pt x="362283" y="411416"/>
                </a:lnTo>
                <a:lnTo>
                  <a:pt x="369304" y="354672"/>
                </a:lnTo>
                <a:lnTo>
                  <a:pt x="369269" y="345736"/>
                </a:lnTo>
                <a:lnTo>
                  <a:pt x="367096" y="339012"/>
                </a:lnTo>
                <a:lnTo>
                  <a:pt x="363613" y="333047"/>
                </a:lnTo>
                <a:lnTo>
                  <a:pt x="359511" y="327507"/>
                </a:lnTo>
                <a:lnTo>
                  <a:pt x="343114" y="308013"/>
                </a:lnTo>
                <a:close/>
              </a:path>
              <a:path w="541019" h="600075">
                <a:moveTo>
                  <a:pt x="421043" y="187718"/>
                </a:moveTo>
                <a:lnTo>
                  <a:pt x="403453" y="187718"/>
                </a:lnTo>
                <a:lnTo>
                  <a:pt x="403453" y="325615"/>
                </a:lnTo>
                <a:lnTo>
                  <a:pt x="421043" y="325615"/>
                </a:lnTo>
                <a:lnTo>
                  <a:pt x="421043" y="187718"/>
                </a:lnTo>
                <a:close/>
              </a:path>
              <a:path w="541019" h="600075">
                <a:moveTo>
                  <a:pt x="341085" y="236804"/>
                </a:moveTo>
                <a:lnTo>
                  <a:pt x="322554" y="236804"/>
                </a:lnTo>
                <a:lnTo>
                  <a:pt x="307771" y="281495"/>
                </a:lnTo>
                <a:lnTo>
                  <a:pt x="267589" y="297967"/>
                </a:lnTo>
                <a:lnTo>
                  <a:pt x="334664" y="297967"/>
                </a:lnTo>
                <a:lnTo>
                  <a:pt x="324751" y="286181"/>
                </a:lnTo>
                <a:lnTo>
                  <a:pt x="341085" y="236804"/>
                </a:lnTo>
                <a:close/>
              </a:path>
              <a:path w="541019" h="600075">
                <a:moveTo>
                  <a:pt x="291456" y="122412"/>
                </a:moveTo>
                <a:lnTo>
                  <a:pt x="280847" y="125387"/>
                </a:lnTo>
                <a:lnTo>
                  <a:pt x="266369" y="132803"/>
                </a:lnTo>
                <a:lnTo>
                  <a:pt x="261480" y="138556"/>
                </a:lnTo>
                <a:lnTo>
                  <a:pt x="256921" y="152679"/>
                </a:lnTo>
                <a:lnTo>
                  <a:pt x="257530" y="160210"/>
                </a:lnTo>
                <a:lnTo>
                  <a:pt x="273469" y="191312"/>
                </a:lnTo>
                <a:lnTo>
                  <a:pt x="276974" y="194983"/>
                </a:lnTo>
                <a:lnTo>
                  <a:pt x="281101" y="197548"/>
                </a:lnTo>
                <a:lnTo>
                  <a:pt x="277539" y="203297"/>
                </a:lnTo>
                <a:lnTo>
                  <a:pt x="274767" y="209548"/>
                </a:lnTo>
                <a:lnTo>
                  <a:pt x="272515" y="216177"/>
                </a:lnTo>
                <a:lnTo>
                  <a:pt x="270510" y="223062"/>
                </a:lnTo>
                <a:lnTo>
                  <a:pt x="267284" y="234441"/>
                </a:lnTo>
                <a:lnTo>
                  <a:pt x="270002" y="239293"/>
                </a:lnTo>
                <a:lnTo>
                  <a:pt x="275475" y="240842"/>
                </a:lnTo>
                <a:lnTo>
                  <a:pt x="276275" y="240944"/>
                </a:lnTo>
                <a:lnTo>
                  <a:pt x="280911" y="240944"/>
                </a:lnTo>
                <a:lnTo>
                  <a:pt x="284429" y="238417"/>
                </a:lnTo>
                <a:lnTo>
                  <a:pt x="287426" y="227850"/>
                </a:lnTo>
                <a:lnTo>
                  <a:pt x="290137" y="218795"/>
                </a:lnTo>
                <a:lnTo>
                  <a:pt x="316890" y="194424"/>
                </a:lnTo>
                <a:lnTo>
                  <a:pt x="317944" y="193789"/>
                </a:lnTo>
                <a:lnTo>
                  <a:pt x="332936" y="185648"/>
                </a:lnTo>
                <a:lnTo>
                  <a:pt x="295465" y="185648"/>
                </a:lnTo>
                <a:lnTo>
                  <a:pt x="289306" y="183667"/>
                </a:lnTo>
                <a:lnTo>
                  <a:pt x="275323" y="156375"/>
                </a:lnTo>
                <a:lnTo>
                  <a:pt x="275094" y="153606"/>
                </a:lnTo>
                <a:lnTo>
                  <a:pt x="276771" y="148424"/>
                </a:lnTo>
                <a:lnTo>
                  <a:pt x="278561" y="146316"/>
                </a:lnTo>
                <a:lnTo>
                  <a:pt x="290347" y="140284"/>
                </a:lnTo>
                <a:lnTo>
                  <a:pt x="291922" y="139928"/>
                </a:lnTo>
                <a:lnTo>
                  <a:pt x="319503" y="139928"/>
                </a:lnTo>
                <a:lnTo>
                  <a:pt x="318236" y="137452"/>
                </a:lnTo>
                <a:lnTo>
                  <a:pt x="311364" y="128832"/>
                </a:lnTo>
                <a:lnTo>
                  <a:pt x="302032" y="123690"/>
                </a:lnTo>
                <a:lnTo>
                  <a:pt x="291456" y="122412"/>
                </a:lnTo>
                <a:close/>
              </a:path>
              <a:path w="541019" h="600075">
                <a:moveTo>
                  <a:pt x="431467" y="141528"/>
                </a:moveTo>
                <a:lnTo>
                  <a:pt x="414185" y="141528"/>
                </a:lnTo>
                <a:lnTo>
                  <a:pt x="412654" y="150360"/>
                </a:lnTo>
                <a:lnTo>
                  <a:pt x="409081" y="158549"/>
                </a:lnTo>
                <a:lnTo>
                  <a:pt x="403624" y="165696"/>
                </a:lnTo>
                <a:lnTo>
                  <a:pt x="396443" y="171399"/>
                </a:lnTo>
                <a:lnTo>
                  <a:pt x="310007" y="223913"/>
                </a:lnTo>
                <a:lnTo>
                  <a:pt x="308686" y="229323"/>
                </a:lnTo>
                <a:lnTo>
                  <a:pt x="313575" y="237388"/>
                </a:lnTo>
                <a:lnTo>
                  <a:pt x="318528" y="238772"/>
                </a:lnTo>
                <a:lnTo>
                  <a:pt x="322554" y="236804"/>
                </a:lnTo>
                <a:lnTo>
                  <a:pt x="341085" y="236804"/>
                </a:lnTo>
                <a:lnTo>
                  <a:pt x="345719" y="222796"/>
                </a:lnTo>
                <a:lnTo>
                  <a:pt x="403453" y="187718"/>
                </a:lnTo>
                <a:lnTo>
                  <a:pt x="421043" y="187718"/>
                </a:lnTo>
                <a:lnTo>
                  <a:pt x="421043" y="172262"/>
                </a:lnTo>
                <a:lnTo>
                  <a:pt x="427167" y="161663"/>
                </a:lnTo>
                <a:lnTo>
                  <a:pt x="430804" y="149988"/>
                </a:lnTo>
                <a:lnTo>
                  <a:pt x="431467" y="141528"/>
                </a:lnTo>
                <a:close/>
              </a:path>
              <a:path w="541019" h="600075">
                <a:moveTo>
                  <a:pt x="319503" y="139928"/>
                </a:moveTo>
                <a:lnTo>
                  <a:pt x="297192" y="139928"/>
                </a:lnTo>
                <a:lnTo>
                  <a:pt x="300774" y="141947"/>
                </a:lnTo>
                <a:lnTo>
                  <a:pt x="315137" y="169976"/>
                </a:lnTo>
                <a:lnTo>
                  <a:pt x="313588" y="175602"/>
                </a:lnTo>
                <a:lnTo>
                  <a:pt x="309372" y="178434"/>
                </a:lnTo>
                <a:lnTo>
                  <a:pt x="306514" y="179997"/>
                </a:lnTo>
                <a:lnTo>
                  <a:pt x="295465" y="185648"/>
                </a:lnTo>
                <a:lnTo>
                  <a:pt x="332936" y="185648"/>
                </a:lnTo>
                <a:lnTo>
                  <a:pt x="368111" y="166547"/>
                </a:lnTo>
                <a:lnTo>
                  <a:pt x="331254" y="166547"/>
                </a:lnTo>
                <a:lnTo>
                  <a:pt x="330860" y="163372"/>
                </a:lnTo>
                <a:lnTo>
                  <a:pt x="329881" y="160210"/>
                </a:lnTo>
                <a:lnTo>
                  <a:pt x="319503" y="139928"/>
                </a:lnTo>
                <a:close/>
              </a:path>
              <a:path w="541019" h="600075">
                <a:moveTo>
                  <a:pt x="417106" y="0"/>
                </a:moveTo>
                <a:lnTo>
                  <a:pt x="407390" y="0"/>
                </a:lnTo>
                <a:lnTo>
                  <a:pt x="403453" y="3936"/>
                </a:lnTo>
                <a:lnTo>
                  <a:pt x="403453" y="127355"/>
                </a:lnTo>
                <a:lnTo>
                  <a:pt x="331254" y="166547"/>
                </a:lnTo>
                <a:lnTo>
                  <a:pt x="368111" y="166547"/>
                </a:lnTo>
                <a:lnTo>
                  <a:pt x="414185" y="141528"/>
                </a:lnTo>
                <a:lnTo>
                  <a:pt x="431467" y="141528"/>
                </a:lnTo>
                <a:lnTo>
                  <a:pt x="431700" y="138556"/>
                </a:lnTo>
                <a:lnTo>
                  <a:pt x="431728" y="137452"/>
                </a:lnTo>
                <a:lnTo>
                  <a:pt x="429869" y="125285"/>
                </a:lnTo>
                <a:lnTo>
                  <a:pt x="429158" y="122694"/>
                </a:lnTo>
                <a:lnTo>
                  <a:pt x="427304" y="120573"/>
                </a:lnTo>
                <a:lnTo>
                  <a:pt x="423621" y="118998"/>
                </a:lnTo>
                <a:lnTo>
                  <a:pt x="422554" y="118821"/>
                </a:lnTo>
                <a:lnTo>
                  <a:pt x="421043" y="118821"/>
                </a:lnTo>
                <a:lnTo>
                  <a:pt x="421043" y="102781"/>
                </a:lnTo>
                <a:lnTo>
                  <a:pt x="532409" y="102781"/>
                </a:lnTo>
                <a:lnTo>
                  <a:pt x="537057" y="99567"/>
                </a:lnTo>
                <a:lnTo>
                  <a:pt x="540804" y="89623"/>
                </a:lnTo>
                <a:lnTo>
                  <a:pt x="539703" y="85191"/>
                </a:lnTo>
                <a:lnTo>
                  <a:pt x="421043" y="85191"/>
                </a:lnTo>
                <a:lnTo>
                  <a:pt x="421043" y="30937"/>
                </a:lnTo>
                <a:lnTo>
                  <a:pt x="539706" y="30937"/>
                </a:lnTo>
                <a:lnTo>
                  <a:pt x="540804" y="26504"/>
                </a:lnTo>
                <a:lnTo>
                  <a:pt x="537057" y="16560"/>
                </a:lnTo>
                <a:lnTo>
                  <a:pt x="532409" y="13347"/>
                </a:lnTo>
                <a:lnTo>
                  <a:pt x="421043" y="13347"/>
                </a:lnTo>
                <a:lnTo>
                  <a:pt x="421043" y="3936"/>
                </a:lnTo>
                <a:lnTo>
                  <a:pt x="417106" y="0"/>
                </a:lnTo>
                <a:close/>
              </a:path>
              <a:path w="541019" h="600075">
                <a:moveTo>
                  <a:pt x="422325" y="118783"/>
                </a:moveTo>
                <a:lnTo>
                  <a:pt x="421043" y="118821"/>
                </a:lnTo>
                <a:lnTo>
                  <a:pt x="422554" y="118821"/>
                </a:lnTo>
                <a:lnTo>
                  <a:pt x="422325" y="118783"/>
                </a:lnTo>
                <a:close/>
              </a:path>
              <a:path w="541019" h="600075">
                <a:moveTo>
                  <a:pt x="539706" y="30937"/>
                </a:moveTo>
                <a:lnTo>
                  <a:pt x="514032" y="30937"/>
                </a:lnTo>
                <a:lnTo>
                  <a:pt x="491274" y="50977"/>
                </a:lnTo>
                <a:lnTo>
                  <a:pt x="489712" y="54432"/>
                </a:lnTo>
                <a:lnTo>
                  <a:pt x="489712" y="61696"/>
                </a:lnTo>
                <a:lnTo>
                  <a:pt x="491274" y="65163"/>
                </a:lnTo>
                <a:lnTo>
                  <a:pt x="514032" y="85191"/>
                </a:lnTo>
                <a:lnTo>
                  <a:pt x="539703" y="85191"/>
                </a:lnTo>
                <a:lnTo>
                  <a:pt x="539445" y="84150"/>
                </a:lnTo>
                <a:lnTo>
                  <a:pt x="509828" y="58064"/>
                </a:lnTo>
                <a:lnTo>
                  <a:pt x="539445" y="31991"/>
                </a:lnTo>
                <a:lnTo>
                  <a:pt x="539706" y="30937"/>
                </a:lnTo>
                <a:close/>
              </a:path>
            </a:pathLst>
          </a:custGeom>
          <a:solidFill>
            <a:srgbClr val="1E3E88"/>
          </a:solidFill>
        </p:spPr>
        <p:txBody>
          <a:bodyPr wrap="square" lIns="0" tIns="0" rIns="0" bIns="0" rtlCol="0"/>
          <a:lstStyle/>
          <a:p>
            <a:endParaRPr/>
          </a:p>
        </p:txBody>
      </p:sp>
      <p:sp>
        <p:nvSpPr>
          <p:cNvPr id="53" name="object 52">
            <a:extLst>
              <a:ext uri="{FF2B5EF4-FFF2-40B4-BE49-F238E27FC236}">
                <a16:creationId xmlns:a16="http://schemas.microsoft.com/office/drawing/2014/main" id="{26441203-FB70-DA2F-30C2-CF12298A80EB}"/>
              </a:ext>
            </a:extLst>
          </p:cNvPr>
          <p:cNvSpPr/>
          <p:nvPr/>
        </p:nvSpPr>
        <p:spPr>
          <a:xfrm>
            <a:off x="9751545" y="3426480"/>
            <a:ext cx="1543688" cy="1579815"/>
          </a:xfrm>
          <a:custGeom>
            <a:avLst/>
            <a:gdLst/>
            <a:ahLst/>
            <a:cxnLst/>
            <a:rect l="l" t="t" r="r" b="b"/>
            <a:pathLst>
              <a:path w="1302385" h="1332865">
                <a:moveTo>
                  <a:pt x="1302016" y="0"/>
                </a:moveTo>
                <a:lnTo>
                  <a:pt x="0" y="0"/>
                </a:lnTo>
                <a:lnTo>
                  <a:pt x="0" y="1332484"/>
                </a:lnTo>
                <a:lnTo>
                  <a:pt x="1302016" y="1332484"/>
                </a:lnTo>
                <a:lnTo>
                  <a:pt x="1302016" y="0"/>
                </a:lnTo>
                <a:close/>
              </a:path>
            </a:pathLst>
          </a:custGeom>
          <a:solidFill>
            <a:srgbClr val="1E3D88"/>
          </a:solidFill>
        </p:spPr>
        <p:txBody>
          <a:bodyPr wrap="square" lIns="0" tIns="0" rIns="0" bIns="0" rtlCol="0"/>
          <a:lstStyle/>
          <a:p>
            <a:endParaRPr/>
          </a:p>
        </p:txBody>
      </p:sp>
      <p:sp>
        <p:nvSpPr>
          <p:cNvPr id="54" name="object 53">
            <a:extLst>
              <a:ext uri="{FF2B5EF4-FFF2-40B4-BE49-F238E27FC236}">
                <a16:creationId xmlns:a16="http://schemas.microsoft.com/office/drawing/2014/main" id="{48585EE5-149F-1E4E-D9EC-0E344D1945C3}"/>
              </a:ext>
            </a:extLst>
          </p:cNvPr>
          <p:cNvSpPr txBox="1"/>
          <p:nvPr/>
        </p:nvSpPr>
        <p:spPr>
          <a:xfrm>
            <a:off x="9751545" y="4556524"/>
            <a:ext cx="1543688" cy="307777"/>
          </a:xfrm>
          <a:prstGeom prst="rect">
            <a:avLst/>
          </a:prstGeom>
        </p:spPr>
        <p:txBody>
          <a:bodyPr vert="horz" wrap="square" lIns="0" tIns="0" rIns="0" bIns="0" rtlCol="0">
            <a:spAutoFit/>
          </a:bodyPr>
          <a:lstStyle/>
          <a:p>
            <a:pPr marL="4445" algn="ctr"/>
            <a:r>
              <a:rPr sz="1000" b="1" spc="-10" dirty="0">
                <a:solidFill>
                  <a:srgbClr val="FFFFFF"/>
                </a:solidFill>
                <a:latin typeface="Open Sans"/>
                <a:cs typeface="Open Sans"/>
              </a:rPr>
              <a:t>Reports</a:t>
            </a:r>
            <a:endParaRPr sz="1000" dirty="0">
              <a:latin typeface="Open Sans"/>
              <a:cs typeface="Open Sans"/>
            </a:endParaRPr>
          </a:p>
          <a:p>
            <a:pPr marL="4445" algn="ctr"/>
            <a:r>
              <a:rPr sz="1000" b="1" spc="-25" dirty="0">
                <a:solidFill>
                  <a:srgbClr val="FFFFFF"/>
                </a:solidFill>
                <a:latin typeface="Open Sans"/>
                <a:cs typeface="Open Sans"/>
              </a:rPr>
              <a:t>and</a:t>
            </a:r>
            <a:r>
              <a:rPr sz="1000" b="1" spc="-50" dirty="0">
                <a:solidFill>
                  <a:srgbClr val="FFFFFF"/>
                </a:solidFill>
                <a:latin typeface="Open Sans"/>
                <a:cs typeface="Open Sans"/>
              </a:rPr>
              <a:t> </a:t>
            </a:r>
            <a:r>
              <a:rPr sz="1000" b="1" spc="-10" dirty="0">
                <a:solidFill>
                  <a:srgbClr val="FFFFFF"/>
                </a:solidFill>
                <a:latin typeface="Open Sans"/>
                <a:cs typeface="Open Sans"/>
              </a:rPr>
              <a:t>publications</a:t>
            </a:r>
            <a:endParaRPr sz="1000" dirty="0">
              <a:latin typeface="Open Sans"/>
              <a:cs typeface="Open Sans"/>
            </a:endParaRPr>
          </a:p>
        </p:txBody>
      </p:sp>
      <p:grpSp>
        <p:nvGrpSpPr>
          <p:cNvPr id="55" name="object 54">
            <a:extLst>
              <a:ext uri="{FF2B5EF4-FFF2-40B4-BE49-F238E27FC236}">
                <a16:creationId xmlns:a16="http://schemas.microsoft.com/office/drawing/2014/main" id="{61D35D54-47F8-D106-4454-118D38B80807}"/>
              </a:ext>
            </a:extLst>
          </p:cNvPr>
          <p:cNvGrpSpPr/>
          <p:nvPr/>
        </p:nvGrpSpPr>
        <p:grpSpPr>
          <a:xfrm>
            <a:off x="10240829" y="3723386"/>
            <a:ext cx="513308" cy="704482"/>
            <a:chOff x="3833321" y="5525939"/>
            <a:chExt cx="433070" cy="594360"/>
          </a:xfrm>
        </p:grpSpPr>
        <p:pic>
          <p:nvPicPr>
            <p:cNvPr id="56" name="object 55">
              <a:extLst>
                <a:ext uri="{FF2B5EF4-FFF2-40B4-BE49-F238E27FC236}">
                  <a16:creationId xmlns:a16="http://schemas.microsoft.com/office/drawing/2014/main" id="{1146AE69-38D1-3857-722F-C41943F74419}"/>
                </a:ext>
              </a:extLst>
            </p:cNvPr>
            <p:cNvPicPr/>
            <p:nvPr/>
          </p:nvPicPr>
          <p:blipFill>
            <a:blip r:embed="rId15" cstate="print"/>
            <a:stretch>
              <a:fillRect/>
            </a:stretch>
          </p:blipFill>
          <p:spPr>
            <a:xfrm>
              <a:off x="3876913" y="5952799"/>
              <a:ext cx="155283" cy="113944"/>
            </a:xfrm>
            <a:prstGeom prst="rect">
              <a:avLst/>
            </a:prstGeom>
          </p:spPr>
        </p:pic>
        <p:pic>
          <p:nvPicPr>
            <p:cNvPr id="57" name="object 56">
              <a:extLst>
                <a:ext uri="{FF2B5EF4-FFF2-40B4-BE49-F238E27FC236}">
                  <a16:creationId xmlns:a16="http://schemas.microsoft.com/office/drawing/2014/main" id="{C52BB690-EDB2-9A5A-B36F-0E9BF7BAF23B}"/>
                </a:ext>
              </a:extLst>
            </p:cNvPr>
            <p:cNvPicPr/>
            <p:nvPr/>
          </p:nvPicPr>
          <p:blipFill>
            <a:blip r:embed="rId16" cstate="print"/>
            <a:stretch>
              <a:fillRect/>
            </a:stretch>
          </p:blipFill>
          <p:spPr>
            <a:xfrm>
              <a:off x="4066016" y="5990390"/>
              <a:ext cx="159541" cy="77069"/>
            </a:xfrm>
            <a:prstGeom prst="rect">
              <a:avLst/>
            </a:prstGeom>
          </p:spPr>
        </p:pic>
        <p:sp>
          <p:nvSpPr>
            <p:cNvPr id="58" name="object 57">
              <a:extLst>
                <a:ext uri="{FF2B5EF4-FFF2-40B4-BE49-F238E27FC236}">
                  <a16:creationId xmlns:a16="http://schemas.microsoft.com/office/drawing/2014/main" id="{E7EE293E-193A-6359-7AD3-DF9EC0CA3E53}"/>
                </a:ext>
              </a:extLst>
            </p:cNvPr>
            <p:cNvSpPr/>
            <p:nvPr/>
          </p:nvSpPr>
          <p:spPr>
            <a:xfrm>
              <a:off x="3833317" y="5525947"/>
              <a:ext cx="433070" cy="594360"/>
            </a:xfrm>
            <a:custGeom>
              <a:avLst/>
              <a:gdLst/>
              <a:ahLst/>
              <a:cxnLst/>
              <a:rect l="l" t="t" r="r" b="b"/>
              <a:pathLst>
                <a:path w="433070" h="594360">
                  <a:moveTo>
                    <a:pt x="392112" y="369925"/>
                  </a:moveTo>
                  <a:lnTo>
                    <a:pt x="390194" y="365404"/>
                  </a:lnTo>
                  <a:lnTo>
                    <a:pt x="386232" y="363804"/>
                  </a:lnTo>
                  <a:lnTo>
                    <a:pt x="348691" y="353580"/>
                  </a:lnTo>
                  <a:lnTo>
                    <a:pt x="310337" y="352425"/>
                  </a:lnTo>
                  <a:lnTo>
                    <a:pt x="272745" y="360172"/>
                  </a:lnTo>
                  <a:lnTo>
                    <a:pt x="237540" y="376694"/>
                  </a:lnTo>
                  <a:lnTo>
                    <a:pt x="233921" y="378955"/>
                  </a:lnTo>
                  <a:lnTo>
                    <a:pt x="232816" y="383730"/>
                  </a:lnTo>
                  <a:lnTo>
                    <a:pt x="235077" y="387350"/>
                  </a:lnTo>
                  <a:lnTo>
                    <a:pt x="237350" y="390969"/>
                  </a:lnTo>
                  <a:lnTo>
                    <a:pt x="242112" y="392074"/>
                  </a:lnTo>
                  <a:lnTo>
                    <a:pt x="245732" y="389813"/>
                  </a:lnTo>
                  <a:lnTo>
                    <a:pt x="277622" y="374853"/>
                  </a:lnTo>
                  <a:lnTo>
                    <a:pt x="311670" y="367830"/>
                  </a:lnTo>
                  <a:lnTo>
                    <a:pt x="346417" y="368884"/>
                  </a:lnTo>
                  <a:lnTo>
                    <a:pt x="380415" y="378129"/>
                  </a:lnTo>
                  <a:lnTo>
                    <a:pt x="384365" y="379755"/>
                  </a:lnTo>
                  <a:lnTo>
                    <a:pt x="388886" y="377850"/>
                  </a:lnTo>
                  <a:lnTo>
                    <a:pt x="392112" y="369925"/>
                  </a:lnTo>
                  <a:close/>
                </a:path>
                <a:path w="433070" h="594360">
                  <a:moveTo>
                    <a:pt x="432943" y="384810"/>
                  </a:moveTo>
                  <a:lnTo>
                    <a:pt x="427799" y="378460"/>
                  </a:lnTo>
                  <a:lnTo>
                    <a:pt x="417487" y="378460"/>
                  </a:lnTo>
                  <a:lnTo>
                    <a:pt x="417487" y="393700"/>
                  </a:lnTo>
                  <a:lnTo>
                    <a:pt x="417487" y="433070"/>
                  </a:lnTo>
                  <a:lnTo>
                    <a:pt x="411403" y="433070"/>
                  </a:lnTo>
                  <a:lnTo>
                    <a:pt x="403618" y="431800"/>
                  </a:lnTo>
                  <a:lnTo>
                    <a:pt x="397268" y="427990"/>
                  </a:lnTo>
                  <a:lnTo>
                    <a:pt x="392988" y="421640"/>
                  </a:lnTo>
                  <a:lnTo>
                    <a:pt x="391426" y="414020"/>
                  </a:lnTo>
                  <a:lnTo>
                    <a:pt x="392988" y="406400"/>
                  </a:lnTo>
                  <a:lnTo>
                    <a:pt x="397268" y="400050"/>
                  </a:lnTo>
                  <a:lnTo>
                    <a:pt x="398856" y="398780"/>
                  </a:lnTo>
                  <a:lnTo>
                    <a:pt x="403618" y="394970"/>
                  </a:lnTo>
                  <a:lnTo>
                    <a:pt x="411403" y="393700"/>
                  </a:lnTo>
                  <a:lnTo>
                    <a:pt x="417487" y="393700"/>
                  </a:lnTo>
                  <a:lnTo>
                    <a:pt x="417487" y="378460"/>
                  </a:lnTo>
                  <a:lnTo>
                    <a:pt x="416191" y="378460"/>
                  </a:lnTo>
                  <a:lnTo>
                    <a:pt x="416115" y="302260"/>
                  </a:lnTo>
                  <a:lnTo>
                    <a:pt x="414121" y="299720"/>
                  </a:lnTo>
                  <a:lnTo>
                    <a:pt x="411162" y="298450"/>
                  </a:lnTo>
                  <a:lnTo>
                    <a:pt x="400735" y="295059"/>
                  </a:lnTo>
                  <a:lnTo>
                    <a:pt x="400735" y="311150"/>
                  </a:lnTo>
                  <a:lnTo>
                    <a:pt x="400735" y="379730"/>
                  </a:lnTo>
                  <a:lnTo>
                    <a:pt x="393941" y="383540"/>
                  </a:lnTo>
                  <a:lnTo>
                    <a:pt x="387997" y="387350"/>
                  </a:lnTo>
                  <a:lnTo>
                    <a:pt x="383057" y="392430"/>
                  </a:lnTo>
                  <a:lnTo>
                    <a:pt x="379310" y="398780"/>
                  </a:lnTo>
                  <a:lnTo>
                    <a:pt x="343230" y="391160"/>
                  </a:lnTo>
                  <a:lnTo>
                    <a:pt x="306654" y="391160"/>
                  </a:lnTo>
                  <a:lnTo>
                    <a:pt x="270967" y="398780"/>
                  </a:lnTo>
                  <a:lnTo>
                    <a:pt x="237540" y="415290"/>
                  </a:lnTo>
                  <a:lnTo>
                    <a:pt x="233870" y="416560"/>
                  </a:lnTo>
                  <a:lnTo>
                    <a:pt x="232740" y="421640"/>
                  </a:lnTo>
                  <a:lnTo>
                    <a:pt x="237299" y="429260"/>
                  </a:lnTo>
                  <a:lnTo>
                    <a:pt x="242112" y="430530"/>
                  </a:lnTo>
                  <a:lnTo>
                    <a:pt x="245732" y="427990"/>
                  </a:lnTo>
                  <a:lnTo>
                    <a:pt x="276529" y="412750"/>
                  </a:lnTo>
                  <a:lnTo>
                    <a:pt x="309410" y="406400"/>
                  </a:lnTo>
                  <a:lnTo>
                    <a:pt x="343065" y="406400"/>
                  </a:lnTo>
                  <a:lnTo>
                    <a:pt x="376186" y="414020"/>
                  </a:lnTo>
                  <a:lnTo>
                    <a:pt x="377088" y="421640"/>
                  </a:lnTo>
                  <a:lnTo>
                    <a:pt x="379437" y="427990"/>
                  </a:lnTo>
                  <a:lnTo>
                    <a:pt x="383120" y="434340"/>
                  </a:lnTo>
                  <a:lnTo>
                    <a:pt x="387045" y="439420"/>
                  </a:lnTo>
                  <a:lnTo>
                    <a:pt x="386232" y="439420"/>
                  </a:lnTo>
                  <a:lnTo>
                    <a:pt x="348703" y="429260"/>
                  </a:lnTo>
                  <a:lnTo>
                    <a:pt x="310349" y="427990"/>
                  </a:lnTo>
                  <a:lnTo>
                    <a:pt x="272757" y="435610"/>
                  </a:lnTo>
                  <a:lnTo>
                    <a:pt x="237553" y="452120"/>
                  </a:lnTo>
                  <a:lnTo>
                    <a:pt x="233857" y="454660"/>
                  </a:lnTo>
                  <a:lnTo>
                    <a:pt x="232702" y="458470"/>
                  </a:lnTo>
                  <a:lnTo>
                    <a:pt x="237274" y="466090"/>
                  </a:lnTo>
                  <a:lnTo>
                    <a:pt x="242112" y="467360"/>
                  </a:lnTo>
                  <a:lnTo>
                    <a:pt x="245732" y="464820"/>
                  </a:lnTo>
                  <a:lnTo>
                    <a:pt x="277622" y="449580"/>
                  </a:lnTo>
                  <a:lnTo>
                    <a:pt x="311670" y="443230"/>
                  </a:lnTo>
                  <a:lnTo>
                    <a:pt x="346417" y="444500"/>
                  </a:lnTo>
                  <a:lnTo>
                    <a:pt x="380415" y="453390"/>
                  </a:lnTo>
                  <a:lnTo>
                    <a:pt x="385851" y="453390"/>
                  </a:lnTo>
                  <a:lnTo>
                    <a:pt x="389763" y="450850"/>
                  </a:lnTo>
                  <a:lnTo>
                    <a:pt x="391096" y="445770"/>
                  </a:lnTo>
                  <a:lnTo>
                    <a:pt x="389966" y="443230"/>
                  </a:lnTo>
                  <a:lnTo>
                    <a:pt x="388823" y="440690"/>
                  </a:lnTo>
                  <a:lnTo>
                    <a:pt x="392328" y="443230"/>
                  </a:lnTo>
                  <a:lnTo>
                    <a:pt x="396367" y="445770"/>
                  </a:lnTo>
                  <a:lnTo>
                    <a:pt x="400735" y="447040"/>
                  </a:lnTo>
                  <a:lnTo>
                    <a:pt x="400735" y="551180"/>
                  </a:lnTo>
                  <a:lnTo>
                    <a:pt x="356692" y="541020"/>
                  </a:lnTo>
                  <a:lnTo>
                    <a:pt x="312127" y="541020"/>
                  </a:lnTo>
                  <a:lnTo>
                    <a:pt x="268668" y="551180"/>
                  </a:lnTo>
                  <a:lnTo>
                    <a:pt x="227990" y="570230"/>
                  </a:lnTo>
                  <a:lnTo>
                    <a:pt x="224205" y="572770"/>
                  </a:lnTo>
                  <a:lnTo>
                    <a:pt x="224205" y="335280"/>
                  </a:lnTo>
                  <a:lnTo>
                    <a:pt x="236194" y="327660"/>
                  </a:lnTo>
                  <a:lnTo>
                    <a:pt x="249148" y="321310"/>
                  </a:lnTo>
                  <a:lnTo>
                    <a:pt x="275056" y="308610"/>
                  </a:lnTo>
                  <a:lnTo>
                    <a:pt x="316534" y="299720"/>
                  </a:lnTo>
                  <a:lnTo>
                    <a:pt x="358990" y="300990"/>
                  </a:lnTo>
                  <a:lnTo>
                    <a:pt x="400735" y="311150"/>
                  </a:lnTo>
                  <a:lnTo>
                    <a:pt x="400735" y="295059"/>
                  </a:lnTo>
                  <a:lnTo>
                    <a:pt x="379996" y="288290"/>
                  </a:lnTo>
                  <a:lnTo>
                    <a:pt x="363943" y="285750"/>
                  </a:lnTo>
                  <a:lnTo>
                    <a:pt x="347675" y="284480"/>
                  </a:lnTo>
                  <a:lnTo>
                    <a:pt x="347522" y="283210"/>
                  </a:lnTo>
                  <a:lnTo>
                    <a:pt x="347141" y="280670"/>
                  </a:lnTo>
                  <a:lnTo>
                    <a:pt x="346989" y="280670"/>
                  </a:lnTo>
                  <a:lnTo>
                    <a:pt x="346659" y="279400"/>
                  </a:lnTo>
                  <a:lnTo>
                    <a:pt x="341909" y="267970"/>
                  </a:lnTo>
                  <a:lnTo>
                    <a:pt x="334606" y="257810"/>
                  </a:lnTo>
                  <a:lnTo>
                    <a:pt x="331774" y="255536"/>
                  </a:lnTo>
                  <a:lnTo>
                    <a:pt x="331774" y="283210"/>
                  </a:lnTo>
                  <a:lnTo>
                    <a:pt x="304419" y="285750"/>
                  </a:lnTo>
                  <a:lnTo>
                    <a:pt x="277736" y="292100"/>
                  </a:lnTo>
                  <a:lnTo>
                    <a:pt x="252107" y="300990"/>
                  </a:lnTo>
                  <a:lnTo>
                    <a:pt x="227876" y="313690"/>
                  </a:lnTo>
                  <a:lnTo>
                    <a:pt x="216522" y="321310"/>
                  </a:lnTo>
                  <a:lnTo>
                    <a:pt x="208737" y="316077"/>
                  </a:lnTo>
                  <a:lnTo>
                    <a:pt x="208737" y="335280"/>
                  </a:lnTo>
                  <a:lnTo>
                    <a:pt x="208737" y="572770"/>
                  </a:lnTo>
                  <a:lnTo>
                    <a:pt x="204952" y="570230"/>
                  </a:lnTo>
                  <a:lnTo>
                    <a:pt x="175107" y="556260"/>
                  </a:lnTo>
                  <a:lnTo>
                    <a:pt x="164261" y="551180"/>
                  </a:lnTo>
                  <a:lnTo>
                    <a:pt x="120815" y="541020"/>
                  </a:lnTo>
                  <a:lnTo>
                    <a:pt x="76250" y="541020"/>
                  </a:lnTo>
                  <a:lnTo>
                    <a:pt x="32207" y="551180"/>
                  </a:lnTo>
                  <a:lnTo>
                    <a:pt x="32207" y="447040"/>
                  </a:lnTo>
                  <a:lnTo>
                    <a:pt x="56756" y="414020"/>
                  </a:lnTo>
                  <a:lnTo>
                    <a:pt x="89471" y="406400"/>
                  </a:lnTo>
                  <a:lnTo>
                    <a:pt x="122770" y="405130"/>
                  </a:lnTo>
                  <a:lnTo>
                    <a:pt x="155346" y="412750"/>
                  </a:lnTo>
                  <a:lnTo>
                    <a:pt x="185851" y="426720"/>
                  </a:lnTo>
                  <a:lnTo>
                    <a:pt x="187083" y="427990"/>
                  </a:lnTo>
                  <a:lnTo>
                    <a:pt x="192379" y="427990"/>
                  </a:lnTo>
                  <a:lnTo>
                    <a:pt x="195821" y="425450"/>
                  </a:lnTo>
                  <a:lnTo>
                    <a:pt x="197243" y="422910"/>
                  </a:lnTo>
                  <a:lnTo>
                    <a:pt x="197142" y="407670"/>
                  </a:lnTo>
                  <a:lnTo>
                    <a:pt x="197243" y="349250"/>
                  </a:lnTo>
                  <a:lnTo>
                    <a:pt x="195973" y="346710"/>
                  </a:lnTo>
                  <a:lnTo>
                    <a:pt x="193776" y="345440"/>
                  </a:lnTo>
                  <a:lnTo>
                    <a:pt x="181686" y="339648"/>
                  </a:lnTo>
                  <a:lnTo>
                    <a:pt x="181686" y="355600"/>
                  </a:lnTo>
                  <a:lnTo>
                    <a:pt x="181686" y="407670"/>
                  </a:lnTo>
                  <a:lnTo>
                    <a:pt x="175983" y="405130"/>
                  </a:lnTo>
                  <a:lnTo>
                    <a:pt x="164592" y="400050"/>
                  </a:lnTo>
                  <a:lnTo>
                    <a:pt x="157327" y="397510"/>
                  </a:lnTo>
                  <a:lnTo>
                    <a:pt x="146443" y="393700"/>
                  </a:lnTo>
                  <a:lnTo>
                    <a:pt x="127635" y="391160"/>
                  </a:lnTo>
                  <a:lnTo>
                    <a:pt x="108585" y="389890"/>
                  </a:lnTo>
                  <a:lnTo>
                    <a:pt x="96037" y="389890"/>
                  </a:lnTo>
                  <a:lnTo>
                    <a:pt x="83604" y="391160"/>
                  </a:lnTo>
                  <a:lnTo>
                    <a:pt x="71323" y="393700"/>
                  </a:lnTo>
                  <a:lnTo>
                    <a:pt x="59270" y="397510"/>
                  </a:lnTo>
                  <a:lnTo>
                    <a:pt x="59270" y="393700"/>
                  </a:lnTo>
                  <a:lnTo>
                    <a:pt x="59270" y="386080"/>
                  </a:lnTo>
                  <a:lnTo>
                    <a:pt x="59270" y="345440"/>
                  </a:lnTo>
                  <a:lnTo>
                    <a:pt x="90233" y="337820"/>
                  </a:lnTo>
                  <a:lnTo>
                    <a:pt x="121716" y="336550"/>
                  </a:lnTo>
                  <a:lnTo>
                    <a:pt x="152590" y="342900"/>
                  </a:lnTo>
                  <a:lnTo>
                    <a:pt x="181686" y="355600"/>
                  </a:lnTo>
                  <a:lnTo>
                    <a:pt x="181686" y="339648"/>
                  </a:lnTo>
                  <a:lnTo>
                    <a:pt x="175221" y="336550"/>
                  </a:lnTo>
                  <a:lnTo>
                    <a:pt x="159308" y="328930"/>
                  </a:lnTo>
                  <a:lnTo>
                    <a:pt x="122504" y="321310"/>
                  </a:lnTo>
                  <a:lnTo>
                    <a:pt x="84950" y="322580"/>
                  </a:lnTo>
                  <a:lnTo>
                    <a:pt x="48209" y="332740"/>
                  </a:lnTo>
                  <a:lnTo>
                    <a:pt x="45389" y="334010"/>
                  </a:lnTo>
                  <a:lnTo>
                    <a:pt x="43624" y="336550"/>
                  </a:lnTo>
                  <a:lnTo>
                    <a:pt x="43675" y="337820"/>
                  </a:lnTo>
                  <a:lnTo>
                    <a:pt x="43802" y="386080"/>
                  </a:lnTo>
                  <a:lnTo>
                    <a:pt x="41516" y="384454"/>
                  </a:lnTo>
                  <a:lnTo>
                    <a:pt x="41516" y="414020"/>
                  </a:lnTo>
                  <a:lnTo>
                    <a:pt x="39941" y="421640"/>
                  </a:lnTo>
                  <a:lnTo>
                    <a:pt x="35661" y="427990"/>
                  </a:lnTo>
                  <a:lnTo>
                    <a:pt x="29311" y="431800"/>
                  </a:lnTo>
                  <a:lnTo>
                    <a:pt x="21539" y="433070"/>
                  </a:lnTo>
                  <a:lnTo>
                    <a:pt x="15455" y="433070"/>
                  </a:lnTo>
                  <a:lnTo>
                    <a:pt x="15455" y="393700"/>
                  </a:lnTo>
                  <a:lnTo>
                    <a:pt x="21539" y="393700"/>
                  </a:lnTo>
                  <a:lnTo>
                    <a:pt x="29311" y="394970"/>
                  </a:lnTo>
                  <a:lnTo>
                    <a:pt x="35661" y="400050"/>
                  </a:lnTo>
                  <a:lnTo>
                    <a:pt x="39941" y="406400"/>
                  </a:lnTo>
                  <a:lnTo>
                    <a:pt x="41516" y="414020"/>
                  </a:lnTo>
                  <a:lnTo>
                    <a:pt x="41516" y="384454"/>
                  </a:lnTo>
                  <a:lnTo>
                    <a:pt x="40233" y="383540"/>
                  </a:lnTo>
                  <a:lnTo>
                    <a:pt x="36322" y="381000"/>
                  </a:lnTo>
                  <a:lnTo>
                    <a:pt x="32207" y="379730"/>
                  </a:lnTo>
                  <a:lnTo>
                    <a:pt x="32207" y="311150"/>
                  </a:lnTo>
                  <a:lnTo>
                    <a:pt x="73952" y="300990"/>
                  </a:lnTo>
                  <a:lnTo>
                    <a:pt x="116395" y="299720"/>
                  </a:lnTo>
                  <a:lnTo>
                    <a:pt x="157886" y="308610"/>
                  </a:lnTo>
                  <a:lnTo>
                    <a:pt x="196761" y="327660"/>
                  </a:lnTo>
                  <a:lnTo>
                    <a:pt x="208737" y="335280"/>
                  </a:lnTo>
                  <a:lnTo>
                    <a:pt x="208737" y="316077"/>
                  </a:lnTo>
                  <a:lnTo>
                    <a:pt x="205193" y="313690"/>
                  </a:lnTo>
                  <a:lnTo>
                    <a:pt x="180924" y="300990"/>
                  </a:lnTo>
                  <a:lnTo>
                    <a:pt x="177253" y="299720"/>
                  </a:lnTo>
                  <a:lnTo>
                    <a:pt x="155257" y="292100"/>
                  </a:lnTo>
                  <a:lnTo>
                    <a:pt x="128549" y="285750"/>
                  </a:lnTo>
                  <a:lnTo>
                    <a:pt x="101155" y="283210"/>
                  </a:lnTo>
                  <a:lnTo>
                    <a:pt x="179971" y="242570"/>
                  </a:lnTo>
                  <a:lnTo>
                    <a:pt x="197853" y="248920"/>
                  </a:lnTo>
                  <a:lnTo>
                    <a:pt x="216471" y="250190"/>
                  </a:lnTo>
                  <a:lnTo>
                    <a:pt x="235077" y="248920"/>
                  </a:lnTo>
                  <a:lnTo>
                    <a:pt x="252971" y="242570"/>
                  </a:lnTo>
                  <a:lnTo>
                    <a:pt x="309029" y="260350"/>
                  </a:lnTo>
                  <a:lnTo>
                    <a:pt x="316776" y="264160"/>
                  </a:lnTo>
                  <a:lnTo>
                    <a:pt x="323329" y="269240"/>
                  </a:lnTo>
                  <a:lnTo>
                    <a:pt x="328422" y="275590"/>
                  </a:lnTo>
                  <a:lnTo>
                    <a:pt x="331762" y="283210"/>
                  </a:lnTo>
                  <a:lnTo>
                    <a:pt x="331774" y="255536"/>
                  </a:lnTo>
                  <a:lnTo>
                    <a:pt x="325158" y="250190"/>
                  </a:lnTo>
                  <a:lnTo>
                    <a:pt x="313956" y="245110"/>
                  </a:lnTo>
                  <a:lnTo>
                    <a:pt x="305701" y="242570"/>
                  </a:lnTo>
                  <a:lnTo>
                    <a:pt x="280924" y="234950"/>
                  </a:lnTo>
                  <a:lnTo>
                    <a:pt x="260286" y="228600"/>
                  </a:lnTo>
                  <a:lnTo>
                    <a:pt x="260286" y="213360"/>
                  </a:lnTo>
                  <a:lnTo>
                    <a:pt x="260286" y="205740"/>
                  </a:lnTo>
                  <a:lnTo>
                    <a:pt x="262864" y="203200"/>
                  </a:lnTo>
                  <a:lnTo>
                    <a:pt x="289280" y="160020"/>
                  </a:lnTo>
                  <a:lnTo>
                    <a:pt x="291579" y="151130"/>
                  </a:lnTo>
                  <a:lnTo>
                    <a:pt x="299389" y="146050"/>
                  </a:lnTo>
                  <a:lnTo>
                    <a:pt x="304812" y="139700"/>
                  </a:lnTo>
                  <a:lnTo>
                    <a:pt x="307441" y="130810"/>
                  </a:lnTo>
                  <a:lnTo>
                    <a:pt x="306882" y="121920"/>
                  </a:lnTo>
                  <a:lnTo>
                    <a:pt x="305511" y="115570"/>
                  </a:lnTo>
                  <a:lnTo>
                    <a:pt x="301815" y="111760"/>
                  </a:lnTo>
                  <a:lnTo>
                    <a:pt x="296697" y="107950"/>
                  </a:lnTo>
                  <a:lnTo>
                    <a:pt x="304761" y="105410"/>
                  </a:lnTo>
                  <a:lnTo>
                    <a:pt x="311124" y="99060"/>
                  </a:lnTo>
                  <a:lnTo>
                    <a:pt x="314452" y="93980"/>
                  </a:lnTo>
                  <a:lnTo>
                    <a:pt x="315290" y="92710"/>
                  </a:lnTo>
                  <a:lnTo>
                    <a:pt x="316788" y="83820"/>
                  </a:lnTo>
                  <a:lnTo>
                    <a:pt x="316788" y="80010"/>
                  </a:lnTo>
                  <a:lnTo>
                    <a:pt x="313321" y="76200"/>
                  </a:lnTo>
                  <a:lnTo>
                    <a:pt x="301256" y="76200"/>
                  </a:lnTo>
                  <a:lnTo>
                    <a:pt x="299135" y="74612"/>
                  </a:lnTo>
                  <a:lnTo>
                    <a:pt x="299135" y="90170"/>
                  </a:lnTo>
                  <a:lnTo>
                    <a:pt x="297268" y="92710"/>
                  </a:lnTo>
                  <a:lnTo>
                    <a:pt x="294462" y="93980"/>
                  </a:lnTo>
                  <a:lnTo>
                    <a:pt x="292125" y="93980"/>
                  </a:lnTo>
                  <a:lnTo>
                    <a:pt x="292125" y="133350"/>
                  </a:lnTo>
                  <a:lnTo>
                    <a:pt x="288645" y="137160"/>
                  </a:lnTo>
                  <a:lnTo>
                    <a:pt x="283883" y="137160"/>
                  </a:lnTo>
                  <a:lnTo>
                    <a:pt x="280885" y="138430"/>
                  </a:lnTo>
                  <a:lnTo>
                    <a:pt x="278485" y="140970"/>
                  </a:lnTo>
                  <a:lnTo>
                    <a:pt x="274027" y="156210"/>
                  </a:lnTo>
                  <a:lnTo>
                    <a:pt x="266839" y="175260"/>
                  </a:lnTo>
                  <a:lnTo>
                    <a:pt x="254063" y="190500"/>
                  </a:lnTo>
                  <a:lnTo>
                    <a:pt x="244817" y="196011"/>
                  </a:lnTo>
                  <a:lnTo>
                    <a:pt x="244817" y="213360"/>
                  </a:lnTo>
                  <a:lnTo>
                    <a:pt x="244817" y="228600"/>
                  </a:lnTo>
                  <a:lnTo>
                    <a:pt x="230886" y="233680"/>
                  </a:lnTo>
                  <a:lnTo>
                    <a:pt x="216471" y="234950"/>
                  </a:lnTo>
                  <a:lnTo>
                    <a:pt x="202057" y="233680"/>
                  </a:lnTo>
                  <a:lnTo>
                    <a:pt x="188125" y="228600"/>
                  </a:lnTo>
                  <a:lnTo>
                    <a:pt x="188125" y="213360"/>
                  </a:lnTo>
                  <a:lnTo>
                    <a:pt x="195122" y="215900"/>
                  </a:lnTo>
                  <a:lnTo>
                    <a:pt x="217119" y="219710"/>
                  </a:lnTo>
                  <a:lnTo>
                    <a:pt x="238099" y="215900"/>
                  </a:lnTo>
                  <a:lnTo>
                    <a:pt x="244817" y="213360"/>
                  </a:lnTo>
                  <a:lnTo>
                    <a:pt x="244817" y="196011"/>
                  </a:lnTo>
                  <a:lnTo>
                    <a:pt x="237020" y="200660"/>
                  </a:lnTo>
                  <a:lnTo>
                    <a:pt x="217119" y="203200"/>
                  </a:lnTo>
                  <a:lnTo>
                    <a:pt x="197218" y="200660"/>
                  </a:lnTo>
                  <a:lnTo>
                    <a:pt x="180187" y="190500"/>
                  </a:lnTo>
                  <a:lnTo>
                    <a:pt x="167398" y="175260"/>
                  </a:lnTo>
                  <a:lnTo>
                    <a:pt x="160261" y="156210"/>
                  </a:lnTo>
                  <a:lnTo>
                    <a:pt x="160096" y="156210"/>
                  </a:lnTo>
                  <a:lnTo>
                    <a:pt x="156616" y="143510"/>
                  </a:lnTo>
                  <a:lnTo>
                    <a:pt x="155994" y="140970"/>
                  </a:lnTo>
                  <a:lnTo>
                    <a:pt x="153504" y="138430"/>
                  </a:lnTo>
                  <a:lnTo>
                    <a:pt x="145592" y="137160"/>
                  </a:lnTo>
                  <a:lnTo>
                    <a:pt x="142125" y="133350"/>
                  </a:lnTo>
                  <a:lnTo>
                    <a:pt x="142227" y="125730"/>
                  </a:lnTo>
                  <a:lnTo>
                    <a:pt x="142824" y="123190"/>
                  </a:lnTo>
                  <a:lnTo>
                    <a:pt x="144132" y="121920"/>
                  </a:lnTo>
                  <a:lnTo>
                    <a:pt x="146761" y="121920"/>
                  </a:lnTo>
                  <a:lnTo>
                    <a:pt x="158267" y="120650"/>
                  </a:lnTo>
                  <a:lnTo>
                    <a:pt x="189522" y="91440"/>
                  </a:lnTo>
                  <a:lnTo>
                    <a:pt x="203250" y="99060"/>
                  </a:lnTo>
                  <a:lnTo>
                    <a:pt x="217855" y="104140"/>
                  </a:lnTo>
                  <a:lnTo>
                    <a:pt x="233108" y="107950"/>
                  </a:lnTo>
                  <a:lnTo>
                    <a:pt x="248767" y="109220"/>
                  </a:lnTo>
                  <a:lnTo>
                    <a:pt x="279615" y="109220"/>
                  </a:lnTo>
                  <a:lnTo>
                    <a:pt x="279628" y="118110"/>
                  </a:lnTo>
                  <a:lnTo>
                    <a:pt x="282689" y="120650"/>
                  </a:lnTo>
                  <a:lnTo>
                    <a:pt x="286677" y="120650"/>
                  </a:lnTo>
                  <a:lnTo>
                    <a:pt x="289140" y="121920"/>
                  </a:lnTo>
                  <a:lnTo>
                    <a:pt x="291211" y="123190"/>
                  </a:lnTo>
                  <a:lnTo>
                    <a:pt x="292011" y="125730"/>
                  </a:lnTo>
                  <a:lnTo>
                    <a:pt x="292125" y="133350"/>
                  </a:lnTo>
                  <a:lnTo>
                    <a:pt x="292125" y="93980"/>
                  </a:lnTo>
                  <a:lnTo>
                    <a:pt x="248767" y="93980"/>
                  </a:lnTo>
                  <a:lnTo>
                    <a:pt x="233451" y="92710"/>
                  </a:lnTo>
                  <a:lnTo>
                    <a:pt x="228511" y="91440"/>
                  </a:lnTo>
                  <a:lnTo>
                    <a:pt x="218655" y="88900"/>
                  </a:lnTo>
                  <a:lnTo>
                    <a:pt x="204660" y="82550"/>
                  </a:lnTo>
                  <a:lnTo>
                    <a:pt x="188074" y="71120"/>
                  </a:lnTo>
                  <a:lnTo>
                    <a:pt x="182651" y="72390"/>
                  </a:lnTo>
                  <a:lnTo>
                    <a:pt x="171500" y="91440"/>
                  </a:lnTo>
                  <a:lnTo>
                    <a:pt x="167690" y="97790"/>
                  </a:lnTo>
                  <a:lnTo>
                    <a:pt x="161683" y="102870"/>
                  </a:lnTo>
                  <a:lnTo>
                    <a:pt x="154622" y="105410"/>
                  </a:lnTo>
                  <a:lnTo>
                    <a:pt x="154622" y="77470"/>
                  </a:lnTo>
                  <a:lnTo>
                    <a:pt x="159537" y="53340"/>
                  </a:lnTo>
                  <a:lnTo>
                    <a:pt x="172948" y="33020"/>
                  </a:lnTo>
                  <a:lnTo>
                    <a:pt x="192836" y="20320"/>
                  </a:lnTo>
                  <a:lnTo>
                    <a:pt x="217208" y="15240"/>
                  </a:lnTo>
                  <a:lnTo>
                    <a:pt x="237096" y="19050"/>
                  </a:lnTo>
                  <a:lnTo>
                    <a:pt x="254774" y="29210"/>
                  </a:lnTo>
                  <a:lnTo>
                    <a:pt x="268795" y="45720"/>
                  </a:lnTo>
                  <a:lnTo>
                    <a:pt x="277660" y="67310"/>
                  </a:lnTo>
                  <a:lnTo>
                    <a:pt x="280682" y="74930"/>
                  </a:lnTo>
                  <a:lnTo>
                    <a:pt x="285445" y="81280"/>
                  </a:lnTo>
                  <a:lnTo>
                    <a:pt x="291680" y="86360"/>
                  </a:lnTo>
                  <a:lnTo>
                    <a:pt x="299135" y="90170"/>
                  </a:lnTo>
                  <a:lnTo>
                    <a:pt x="299135" y="74612"/>
                  </a:lnTo>
                  <a:lnTo>
                    <a:pt x="294500" y="71120"/>
                  </a:lnTo>
                  <a:lnTo>
                    <a:pt x="292608" y="63500"/>
                  </a:lnTo>
                  <a:lnTo>
                    <a:pt x="281647" y="38100"/>
                  </a:lnTo>
                  <a:lnTo>
                    <a:pt x="264210" y="17780"/>
                  </a:lnTo>
                  <a:lnTo>
                    <a:pt x="260184" y="15240"/>
                  </a:lnTo>
                  <a:lnTo>
                    <a:pt x="242112" y="3810"/>
                  </a:lnTo>
                  <a:lnTo>
                    <a:pt x="186829" y="6350"/>
                  </a:lnTo>
                  <a:lnTo>
                    <a:pt x="145300" y="46990"/>
                  </a:lnTo>
                  <a:lnTo>
                    <a:pt x="139153" y="77470"/>
                  </a:lnTo>
                  <a:lnTo>
                    <a:pt x="139153" y="107950"/>
                  </a:lnTo>
                  <a:lnTo>
                    <a:pt x="132715" y="110490"/>
                  </a:lnTo>
                  <a:lnTo>
                    <a:pt x="129032" y="115570"/>
                  </a:lnTo>
                  <a:lnTo>
                    <a:pt x="127457" y="121920"/>
                  </a:lnTo>
                  <a:lnTo>
                    <a:pt x="126873" y="130810"/>
                  </a:lnTo>
                  <a:lnTo>
                    <a:pt x="129501" y="139700"/>
                  </a:lnTo>
                  <a:lnTo>
                    <a:pt x="134937" y="146050"/>
                  </a:lnTo>
                  <a:lnTo>
                    <a:pt x="142773" y="151130"/>
                  </a:lnTo>
                  <a:lnTo>
                    <a:pt x="144983" y="160020"/>
                  </a:lnTo>
                  <a:lnTo>
                    <a:pt x="148678" y="172720"/>
                  </a:lnTo>
                  <a:lnTo>
                    <a:pt x="154647" y="184150"/>
                  </a:lnTo>
                  <a:lnTo>
                    <a:pt x="162699" y="195580"/>
                  </a:lnTo>
                  <a:lnTo>
                    <a:pt x="172656" y="204470"/>
                  </a:lnTo>
                  <a:lnTo>
                    <a:pt x="172656" y="228600"/>
                  </a:lnTo>
                  <a:lnTo>
                    <a:pt x="118986" y="245110"/>
                  </a:lnTo>
                  <a:lnTo>
                    <a:pt x="86194" y="279400"/>
                  </a:lnTo>
                  <a:lnTo>
                    <a:pt x="85229" y="284480"/>
                  </a:lnTo>
                  <a:lnTo>
                    <a:pt x="68973" y="285750"/>
                  </a:lnTo>
                  <a:lnTo>
                    <a:pt x="21793" y="298450"/>
                  </a:lnTo>
                  <a:lnTo>
                    <a:pt x="16738" y="378460"/>
                  </a:lnTo>
                  <a:lnTo>
                    <a:pt x="5143" y="378460"/>
                  </a:lnTo>
                  <a:lnTo>
                    <a:pt x="0" y="384810"/>
                  </a:lnTo>
                  <a:lnTo>
                    <a:pt x="0" y="443230"/>
                  </a:lnTo>
                  <a:lnTo>
                    <a:pt x="5143" y="449580"/>
                  </a:lnTo>
                  <a:lnTo>
                    <a:pt x="16738" y="449580"/>
                  </a:lnTo>
                  <a:lnTo>
                    <a:pt x="16738" y="561340"/>
                  </a:lnTo>
                  <a:lnTo>
                    <a:pt x="16954" y="567690"/>
                  </a:lnTo>
                  <a:lnTo>
                    <a:pt x="22555" y="571500"/>
                  </a:lnTo>
                  <a:lnTo>
                    <a:pt x="27698" y="568960"/>
                  </a:lnTo>
                  <a:lnTo>
                    <a:pt x="70408" y="557530"/>
                  </a:lnTo>
                  <a:lnTo>
                    <a:pt x="114071" y="556260"/>
                  </a:lnTo>
                  <a:lnTo>
                    <a:pt x="156845" y="565150"/>
                  </a:lnTo>
                  <a:lnTo>
                    <a:pt x="196926" y="584200"/>
                  </a:lnTo>
                  <a:lnTo>
                    <a:pt x="214858" y="594360"/>
                  </a:lnTo>
                  <a:lnTo>
                    <a:pt x="218046" y="594360"/>
                  </a:lnTo>
                  <a:lnTo>
                    <a:pt x="235966" y="584200"/>
                  </a:lnTo>
                  <a:lnTo>
                    <a:pt x="259994" y="572770"/>
                  </a:lnTo>
                  <a:lnTo>
                    <a:pt x="276021" y="565150"/>
                  </a:lnTo>
                  <a:lnTo>
                    <a:pt x="318782" y="556260"/>
                  </a:lnTo>
                  <a:lnTo>
                    <a:pt x="362419" y="557530"/>
                  </a:lnTo>
                  <a:lnTo>
                    <a:pt x="405130" y="568960"/>
                  </a:lnTo>
                  <a:lnTo>
                    <a:pt x="407581" y="570230"/>
                  </a:lnTo>
                  <a:lnTo>
                    <a:pt x="410362" y="570230"/>
                  </a:lnTo>
                  <a:lnTo>
                    <a:pt x="414756" y="566420"/>
                  </a:lnTo>
                  <a:lnTo>
                    <a:pt x="416115" y="565150"/>
                  </a:lnTo>
                  <a:lnTo>
                    <a:pt x="416191" y="556260"/>
                  </a:lnTo>
                  <a:lnTo>
                    <a:pt x="416191" y="551180"/>
                  </a:lnTo>
                  <a:lnTo>
                    <a:pt x="416191" y="449580"/>
                  </a:lnTo>
                  <a:lnTo>
                    <a:pt x="427799" y="449580"/>
                  </a:lnTo>
                  <a:lnTo>
                    <a:pt x="432943" y="443230"/>
                  </a:lnTo>
                  <a:lnTo>
                    <a:pt x="432943" y="439420"/>
                  </a:lnTo>
                  <a:lnTo>
                    <a:pt x="432943" y="433070"/>
                  </a:lnTo>
                  <a:lnTo>
                    <a:pt x="432943" y="393700"/>
                  </a:lnTo>
                  <a:lnTo>
                    <a:pt x="432943" y="384810"/>
                  </a:lnTo>
                  <a:close/>
                </a:path>
              </a:pathLst>
            </a:custGeom>
            <a:solidFill>
              <a:srgbClr val="FFFFFF"/>
            </a:solidFill>
          </p:spPr>
          <p:txBody>
            <a:bodyPr wrap="square" lIns="0" tIns="0" rIns="0" bIns="0" rtlCol="0"/>
            <a:lstStyle/>
            <a:p>
              <a:endParaRPr/>
            </a:p>
          </p:txBody>
        </p:sp>
      </p:grpSp>
      <p:sp>
        <p:nvSpPr>
          <p:cNvPr id="60" name="object 4">
            <a:extLst>
              <a:ext uri="{FF2B5EF4-FFF2-40B4-BE49-F238E27FC236}">
                <a16:creationId xmlns:a16="http://schemas.microsoft.com/office/drawing/2014/main" id="{1A9D2193-D8F9-A6CA-46B9-C2692D752C02}"/>
              </a:ext>
            </a:extLst>
          </p:cNvPr>
          <p:cNvSpPr/>
          <p:nvPr/>
        </p:nvSpPr>
        <p:spPr>
          <a:xfrm>
            <a:off x="959605" y="1726481"/>
            <a:ext cx="1544441" cy="1579815"/>
          </a:xfrm>
          <a:custGeom>
            <a:avLst/>
            <a:gdLst/>
            <a:ahLst/>
            <a:cxnLst/>
            <a:rect l="l" t="t" r="r" b="b"/>
            <a:pathLst>
              <a:path w="1303020" h="1332864">
                <a:moveTo>
                  <a:pt x="1302804" y="0"/>
                </a:moveTo>
                <a:lnTo>
                  <a:pt x="0" y="0"/>
                </a:lnTo>
                <a:lnTo>
                  <a:pt x="0" y="1332483"/>
                </a:lnTo>
                <a:lnTo>
                  <a:pt x="1302804" y="1332483"/>
                </a:lnTo>
                <a:lnTo>
                  <a:pt x="1302804" y="0"/>
                </a:lnTo>
                <a:close/>
              </a:path>
            </a:pathLst>
          </a:custGeom>
          <a:noFill/>
          <a:ln>
            <a:solidFill>
              <a:schemeClr val="accent6"/>
            </a:solidFill>
          </a:ln>
        </p:spPr>
        <p:txBody>
          <a:bodyPr wrap="square" lIns="0" tIns="0" rIns="0" bIns="0" rtlCol="0"/>
          <a:lstStyle/>
          <a:p>
            <a:endParaRPr/>
          </a:p>
        </p:txBody>
      </p:sp>
      <p:sp>
        <p:nvSpPr>
          <p:cNvPr id="62" name="object 5">
            <a:extLst>
              <a:ext uri="{FF2B5EF4-FFF2-40B4-BE49-F238E27FC236}">
                <a16:creationId xmlns:a16="http://schemas.microsoft.com/office/drawing/2014/main" id="{20832162-625E-56D4-85F3-3F975ABA3ACF}"/>
              </a:ext>
            </a:extLst>
          </p:cNvPr>
          <p:cNvSpPr txBox="1"/>
          <p:nvPr/>
        </p:nvSpPr>
        <p:spPr>
          <a:xfrm>
            <a:off x="2596863" y="2923196"/>
            <a:ext cx="1530893" cy="153888"/>
          </a:xfrm>
          <a:prstGeom prst="rect">
            <a:avLst/>
          </a:prstGeom>
          <a:noFill/>
          <a:ln w="10629">
            <a:noFill/>
          </a:ln>
        </p:spPr>
        <p:txBody>
          <a:bodyPr vert="horz" wrap="square" lIns="0" tIns="0" rIns="0" bIns="0" rtlCol="0">
            <a:spAutoFit/>
          </a:bodyPr>
          <a:lstStyle/>
          <a:p>
            <a:pPr marL="5714" algn="ctr"/>
            <a:r>
              <a:rPr lang="pl-PL" sz="1000" b="1" spc="-10" dirty="0" err="1">
                <a:solidFill>
                  <a:srgbClr val="FFFFFF"/>
                </a:solidFill>
                <a:latin typeface="Open Sans"/>
                <a:cs typeface="Open Sans"/>
              </a:rPr>
              <a:t>Advocacy</a:t>
            </a:r>
            <a:endParaRPr lang="pl-PL" sz="1000" b="1" spc="-10" dirty="0">
              <a:solidFill>
                <a:srgbClr val="FFFFFF"/>
              </a:solidFill>
              <a:latin typeface="Open Sans"/>
              <a:cs typeface="Open Sans"/>
            </a:endParaRPr>
          </a:p>
        </p:txBody>
      </p:sp>
      <p:sp>
        <p:nvSpPr>
          <p:cNvPr id="63" name="object 5">
            <a:extLst>
              <a:ext uri="{FF2B5EF4-FFF2-40B4-BE49-F238E27FC236}">
                <a16:creationId xmlns:a16="http://schemas.microsoft.com/office/drawing/2014/main" id="{DB5E1BED-F7C4-B50D-FB28-84462FCA28F0}"/>
              </a:ext>
            </a:extLst>
          </p:cNvPr>
          <p:cNvSpPr txBox="1"/>
          <p:nvPr/>
        </p:nvSpPr>
        <p:spPr>
          <a:xfrm>
            <a:off x="4297464" y="2923196"/>
            <a:ext cx="1530893" cy="307777"/>
          </a:xfrm>
          <a:prstGeom prst="rect">
            <a:avLst/>
          </a:prstGeom>
          <a:noFill/>
          <a:ln w="10629">
            <a:noFill/>
          </a:ln>
        </p:spPr>
        <p:txBody>
          <a:bodyPr vert="horz" wrap="square" lIns="0" tIns="0" rIns="0" bIns="0" rtlCol="0">
            <a:spAutoFit/>
          </a:bodyPr>
          <a:lstStyle/>
          <a:p>
            <a:pPr marL="5714" algn="ctr"/>
            <a:r>
              <a:rPr lang="pl-PL" sz="1000" b="1" spc="-10" dirty="0">
                <a:solidFill>
                  <a:srgbClr val="1C3F85"/>
                </a:solidFill>
                <a:latin typeface="Open Sans"/>
                <a:cs typeface="Open Sans"/>
              </a:rPr>
              <a:t>Innovation</a:t>
            </a:r>
          </a:p>
          <a:p>
            <a:pPr marL="5714" algn="ctr"/>
            <a:endParaRPr lang="pl-PL" sz="1000" b="1" spc="-10" dirty="0">
              <a:solidFill>
                <a:srgbClr val="1C3F85"/>
              </a:solidFill>
              <a:latin typeface="Open Sans"/>
              <a:cs typeface="Open Sans"/>
            </a:endParaRPr>
          </a:p>
        </p:txBody>
      </p:sp>
      <p:sp>
        <p:nvSpPr>
          <p:cNvPr id="64" name="object 4">
            <a:extLst>
              <a:ext uri="{FF2B5EF4-FFF2-40B4-BE49-F238E27FC236}">
                <a16:creationId xmlns:a16="http://schemas.microsoft.com/office/drawing/2014/main" id="{13E9F2F4-86D2-6B8F-E0EB-0EA59C8F4B17}"/>
              </a:ext>
            </a:extLst>
          </p:cNvPr>
          <p:cNvSpPr/>
          <p:nvPr/>
        </p:nvSpPr>
        <p:spPr>
          <a:xfrm>
            <a:off x="4287135" y="1726481"/>
            <a:ext cx="1544441" cy="1579815"/>
          </a:xfrm>
          <a:custGeom>
            <a:avLst/>
            <a:gdLst/>
            <a:ahLst/>
            <a:cxnLst/>
            <a:rect l="l" t="t" r="r" b="b"/>
            <a:pathLst>
              <a:path w="1303020" h="1332864">
                <a:moveTo>
                  <a:pt x="1302804" y="0"/>
                </a:moveTo>
                <a:lnTo>
                  <a:pt x="0" y="0"/>
                </a:lnTo>
                <a:lnTo>
                  <a:pt x="0" y="1332483"/>
                </a:lnTo>
                <a:lnTo>
                  <a:pt x="1302804" y="1332483"/>
                </a:lnTo>
                <a:lnTo>
                  <a:pt x="1302804" y="0"/>
                </a:lnTo>
                <a:close/>
              </a:path>
            </a:pathLst>
          </a:custGeom>
          <a:noFill/>
          <a:ln>
            <a:solidFill>
              <a:schemeClr val="accent6"/>
            </a:solidFill>
          </a:ln>
        </p:spPr>
        <p:txBody>
          <a:bodyPr wrap="square" lIns="0" tIns="0" rIns="0" bIns="0" rtlCol="0"/>
          <a:lstStyle/>
          <a:p>
            <a:endParaRPr/>
          </a:p>
        </p:txBody>
      </p:sp>
      <p:sp>
        <p:nvSpPr>
          <p:cNvPr id="65" name="object 5">
            <a:extLst>
              <a:ext uri="{FF2B5EF4-FFF2-40B4-BE49-F238E27FC236}">
                <a16:creationId xmlns:a16="http://schemas.microsoft.com/office/drawing/2014/main" id="{21B3AEC3-1853-2DAD-EAC6-E2B31F5309AC}"/>
              </a:ext>
            </a:extLst>
          </p:cNvPr>
          <p:cNvSpPr txBox="1"/>
          <p:nvPr/>
        </p:nvSpPr>
        <p:spPr>
          <a:xfrm>
            <a:off x="6432443" y="2876696"/>
            <a:ext cx="1530893" cy="461665"/>
          </a:xfrm>
          <a:prstGeom prst="rect">
            <a:avLst/>
          </a:prstGeom>
          <a:noFill/>
          <a:ln w="10629">
            <a:noFill/>
          </a:ln>
        </p:spPr>
        <p:txBody>
          <a:bodyPr vert="horz" wrap="square" lIns="0" tIns="0" rIns="0" bIns="0" rtlCol="0">
            <a:spAutoFit/>
          </a:bodyPr>
          <a:lstStyle/>
          <a:p>
            <a:pPr marL="5714" algn="ctr"/>
            <a:r>
              <a:rPr lang="pl-PL" sz="1000" b="1" spc="-10" dirty="0">
                <a:solidFill>
                  <a:srgbClr val="1C3F85"/>
                </a:solidFill>
                <a:latin typeface="Open Sans"/>
                <a:cs typeface="Open Sans"/>
              </a:rPr>
              <a:t>Environmental </a:t>
            </a:r>
            <a:r>
              <a:rPr lang="pl-PL" sz="1000" b="1" spc="-10" dirty="0" err="1">
                <a:solidFill>
                  <a:srgbClr val="1C3F85"/>
                </a:solidFill>
                <a:latin typeface="Open Sans"/>
                <a:cs typeface="Open Sans"/>
              </a:rPr>
              <a:t>protection</a:t>
            </a:r>
            <a:endParaRPr lang="pl-PL" sz="1000" b="1" spc="-10" dirty="0">
              <a:solidFill>
                <a:srgbClr val="1C3F85"/>
              </a:solidFill>
              <a:latin typeface="Open Sans"/>
              <a:cs typeface="Open Sans"/>
            </a:endParaRPr>
          </a:p>
          <a:p>
            <a:pPr marL="5714" algn="ctr"/>
            <a:endParaRPr lang="pl-PL" sz="1000" b="1" spc="-10" dirty="0">
              <a:solidFill>
                <a:srgbClr val="1C3F85"/>
              </a:solidFill>
              <a:latin typeface="Open Sans"/>
              <a:cs typeface="Open Sans"/>
            </a:endParaRPr>
          </a:p>
        </p:txBody>
      </p:sp>
      <p:sp>
        <p:nvSpPr>
          <p:cNvPr id="66" name="object 4">
            <a:extLst>
              <a:ext uri="{FF2B5EF4-FFF2-40B4-BE49-F238E27FC236}">
                <a16:creationId xmlns:a16="http://schemas.microsoft.com/office/drawing/2014/main" id="{A02BA7F4-B4FF-543F-3E41-06EF1F215CC8}"/>
              </a:ext>
            </a:extLst>
          </p:cNvPr>
          <p:cNvSpPr/>
          <p:nvPr/>
        </p:nvSpPr>
        <p:spPr>
          <a:xfrm>
            <a:off x="6422114" y="1726481"/>
            <a:ext cx="1544441" cy="1579815"/>
          </a:xfrm>
          <a:custGeom>
            <a:avLst/>
            <a:gdLst/>
            <a:ahLst/>
            <a:cxnLst/>
            <a:rect l="l" t="t" r="r" b="b"/>
            <a:pathLst>
              <a:path w="1303020" h="1332864">
                <a:moveTo>
                  <a:pt x="1302804" y="0"/>
                </a:moveTo>
                <a:lnTo>
                  <a:pt x="0" y="0"/>
                </a:lnTo>
                <a:lnTo>
                  <a:pt x="0" y="1332483"/>
                </a:lnTo>
                <a:lnTo>
                  <a:pt x="1302804" y="1332483"/>
                </a:lnTo>
                <a:lnTo>
                  <a:pt x="1302804" y="0"/>
                </a:lnTo>
                <a:close/>
              </a:path>
            </a:pathLst>
          </a:custGeom>
          <a:noFill/>
          <a:ln>
            <a:solidFill>
              <a:schemeClr val="accent6"/>
            </a:solidFill>
          </a:ln>
        </p:spPr>
        <p:txBody>
          <a:bodyPr wrap="square" lIns="0" tIns="0" rIns="0" bIns="0" rtlCol="0"/>
          <a:lstStyle/>
          <a:p>
            <a:endParaRPr/>
          </a:p>
        </p:txBody>
      </p:sp>
      <p:sp>
        <p:nvSpPr>
          <p:cNvPr id="67" name="object 5">
            <a:extLst>
              <a:ext uri="{FF2B5EF4-FFF2-40B4-BE49-F238E27FC236}">
                <a16:creationId xmlns:a16="http://schemas.microsoft.com/office/drawing/2014/main" id="{3D60AC4D-8D7F-1BE9-EB62-3CC50767C802}"/>
              </a:ext>
            </a:extLst>
          </p:cNvPr>
          <p:cNvSpPr txBox="1"/>
          <p:nvPr/>
        </p:nvSpPr>
        <p:spPr>
          <a:xfrm>
            <a:off x="9760412" y="2834240"/>
            <a:ext cx="1530893" cy="461665"/>
          </a:xfrm>
          <a:prstGeom prst="rect">
            <a:avLst/>
          </a:prstGeom>
          <a:noFill/>
          <a:ln w="10629">
            <a:noFill/>
          </a:ln>
        </p:spPr>
        <p:txBody>
          <a:bodyPr vert="horz" wrap="square" lIns="0" tIns="0" rIns="0" bIns="0" rtlCol="0">
            <a:spAutoFit/>
          </a:bodyPr>
          <a:lstStyle/>
          <a:p>
            <a:pPr marL="3810" algn="ctr"/>
            <a:r>
              <a:rPr lang="pl-PL" sz="1000" b="1" spc="-10" dirty="0">
                <a:solidFill>
                  <a:srgbClr val="1C3F85"/>
                </a:solidFill>
                <a:latin typeface="Open Sans"/>
                <a:cs typeface="Open Sans"/>
              </a:rPr>
              <a:t>Image</a:t>
            </a:r>
            <a:endParaRPr lang="pl-PL" sz="1000" dirty="0">
              <a:latin typeface="Open Sans"/>
              <a:cs typeface="Open Sans"/>
            </a:endParaRPr>
          </a:p>
          <a:p>
            <a:pPr marL="3175" algn="ctr"/>
            <a:r>
              <a:rPr lang="pl-PL" sz="1000" b="1" spc="-25" dirty="0">
                <a:solidFill>
                  <a:srgbClr val="1C3F85"/>
                </a:solidFill>
                <a:latin typeface="Open Sans"/>
                <a:cs typeface="Open Sans"/>
              </a:rPr>
              <a:t>and</a:t>
            </a:r>
            <a:r>
              <a:rPr lang="pl-PL" sz="1000" b="1" spc="-40" dirty="0">
                <a:solidFill>
                  <a:srgbClr val="1C3F85"/>
                </a:solidFill>
                <a:latin typeface="Open Sans"/>
                <a:cs typeface="Open Sans"/>
              </a:rPr>
              <a:t> </a:t>
            </a:r>
            <a:r>
              <a:rPr lang="pl-PL" sz="1000" b="1" spc="-10" dirty="0" err="1">
                <a:solidFill>
                  <a:srgbClr val="1C3F85"/>
                </a:solidFill>
                <a:latin typeface="Open Sans"/>
                <a:cs typeface="Open Sans"/>
              </a:rPr>
              <a:t>communication</a:t>
            </a:r>
            <a:endParaRPr lang="pl-PL" sz="1000" dirty="0">
              <a:latin typeface="Open Sans"/>
              <a:cs typeface="Open Sans"/>
            </a:endParaRPr>
          </a:p>
          <a:p>
            <a:pPr marL="5714" algn="ctr"/>
            <a:endParaRPr lang="pl-PL" sz="1000" b="1" spc="-10" dirty="0">
              <a:solidFill>
                <a:srgbClr val="1C3F85"/>
              </a:solidFill>
              <a:latin typeface="Open Sans"/>
              <a:cs typeface="Open Sans"/>
            </a:endParaRPr>
          </a:p>
        </p:txBody>
      </p:sp>
      <p:sp>
        <p:nvSpPr>
          <p:cNvPr id="68" name="object 4">
            <a:extLst>
              <a:ext uri="{FF2B5EF4-FFF2-40B4-BE49-F238E27FC236}">
                <a16:creationId xmlns:a16="http://schemas.microsoft.com/office/drawing/2014/main" id="{BC11099C-0465-DF2B-BA23-4332935862A9}"/>
              </a:ext>
            </a:extLst>
          </p:cNvPr>
          <p:cNvSpPr/>
          <p:nvPr/>
        </p:nvSpPr>
        <p:spPr>
          <a:xfrm>
            <a:off x="9750083" y="1726481"/>
            <a:ext cx="1544441" cy="1579815"/>
          </a:xfrm>
          <a:custGeom>
            <a:avLst/>
            <a:gdLst/>
            <a:ahLst/>
            <a:cxnLst/>
            <a:rect l="l" t="t" r="r" b="b"/>
            <a:pathLst>
              <a:path w="1303020" h="1332864">
                <a:moveTo>
                  <a:pt x="1302804" y="0"/>
                </a:moveTo>
                <a:lnTo>
                  <a:pt x="0" y="0"/>
                </a:lnTo>
                <a:lnTo>
                  <a:pt x="0" y="1332483"/>
                </a:lnTo>
                <a:lnTo>
                  <a:pt x="1302804" y="1332483"/>
                </a:lnTo>
                <a:lnTo>
                  <a:pt x="1302804" y="0"/>
                </a:lnTo>
                <a:close/>
              </a:path>
            </a:pathLst>
          </a:custGeom>
          <a:noFill/>
          <a:ln>
            <a:solidFill>
              <a:schemeClr val="accent6"/>
            </a:solidFill>
          </a:ln>
        </p:spPr>
        <p:txBody>
          <a:bodyPr wrap="square" lIns="0" tIns="0" rIns="0" bIns="0" rtlCol="0"/>
          <a:lstStyle/>
          <a:p>
            <a:endParaRPr/>
          </a:p>
        </p:txBody>
      </p:sp>
      <p:sp>
        <p:nvSpPr>
          <p:cNvPr id="69" name="object 5">
            <a:extLst>
              <a:ext uri="{FF2B5EF4-FFF2-40B4-BE49-F238E27FC236}">
                <a16:creationId xmlns:a16="http://schemas.microsoft.com/office/drawing/2014/main" id="{55304DE4-DAC2-9463-1787-C93CBEEB3685}"/>
              </a:ext>
            </a:extLst>
          </p:cNvPr>
          <p:cNvSpPr txBox="1"/>
          <p:nvPr/>
        </p:nvSpPr>
        <p:spPr>
          <a:xfrm>
            <a:off x="2551221" y="4650365"/>
            <a:ext cx="1530893" cy="153888"/>
          </a:xfrm>
          <a:prstGeom prst="rect">
            <a:avLst/>
          </a:prstGeom>
          <a:noFill/>
          <a:ln w="10629">
            <a:noFill/>
          </a:ln>
        </p:spPr>
        <p:txBody>
          <a:bodyPr vert="horz" wrap="square" lIns="0" tIns="0" rIns="0" bIns="0" rtlCol="0">
            <a:spAutoFit/>
          </a:bodyPr>
          <a:lstStyle/>
          <a:p>
            <a:pPr marL="104127" algn="ctr"/>
            <a:r>
              <a:rPr lang="pl-PL" sz="1000" b="1" spc="-25" dirty="0">
                <a:solidFill>
                  <a:srgbClr val="1C3F85"/>
                </a:solidFill>
                <a:latin typeface="Open Sans"/>
                <a:cs typeface="Open Sans"/>
              </a:rPr>
              <a:t>New</a:t>
            </a:r>
            <a:r>
              <a:rPr lang="pl-PL" sz="1000" b="1" spc="-35" dirty="0">
                <a:solidFill>
                  <a:srgbClr val="1C3F85"/>
                </a:solidFill>
                <a:latin typeface="Open Sans"/>
                <a:cs typeface="Open Sans"/>
              </a:rPr>
              <a:t> </a:t>
            </a:r>
            <a:r>
              <a:rPr lang="pl-PL" sz="1000" b="1" spc="-30" dirty="0" err="1">
                <a:solidFill>
                  <a:srgbClr val="1C3F85"/>
                </a:solidFill>
                <a:latin typeface="Open Sans"/>
                <a:cs typeface="Open Sans"/>
              </a:rPr>
              <a:t>energy</a:t>
            </a:r>
            <a:r>
              <a:rPr lang="pl-PL" sz="1000" b="1" spc="-30" dirty="0">
                <a:solidFill>
                  <a:srgbClr val="1C3F85"/>
                </a:solidFill>
                <a:latin typeface="Open Sans"/>
                <a:cs typeface="Open Sans"/>
              </a:rPr>
              <a:t> </a:t>
            </a:r>
            <a:r>
              <a:rPr lang="pl-PL" sz="1000" b="1" spc="-10" dirty="0" err="1">
                <a:solidFill>
                  <a:srgbClr val="1C3F85"/>
                </a:solidFill>
                <a:latin typeface="Open Sans"/>
                <a:cs typeface="Open Sans"/>
              </a:rPr>
              <a:t>sources</a:t>
            </a:r>
            <a:endParaRPr lang="pl-PL" sz="1000" b="1" spc="-10" dirty="0">
              <a:solidFill>
                <a:srgbClr val="1C3F85"/>
              </a:solidFill>
              <a:latin typeface="Open Sans"/>
              <a:cs typeface="Open Sans"/>
            </a:endParaRPr>
          </a:p>
        </p:txBody>
      </p:sp>
      <p:sp>
        <p:nvSpPr>
          <p:cNvPr id="70" name="object 4">
            <a:extLst>
              <a:ext uri="{FF2B5EF4-FFF2-40B4-BE49-F238E27FC236}">
                <a16:creationId xmlns:a16="http://schemas.microsoft.com/office/drawing/2014/main" id="{C6033983-CD7D-19BB-5802-2E97C363C6A0}"/>
              </a:ext>
            </a:extLst>
          </p:cNvPr>
          <p:cNvSpPr/>
          <p:nvPr/>
        </p:nvSpPr>
        <p:spPr>
          <a:xfrm>
            <a:off x="2622167" y="3426480"/>
            <a:ext cx="1544441" cy="1579815"/>
          </a:xfrm>
          <a:custGeom>
            <a:avLst/>
            <a:gdLst/>
            <a:ahLst/>
            <a:cxnLst/>
            <a:rect l="l" t="t" r="r" b="b"/>
            <a:pathLst>
              <a:path w="1303020" h="1332864">
                <a:moveTo>
                  <a:pt x="1302804" y="0"/>
                </a:moveTo>
                <a:lnTo>
                  <a:pt x="0" y="0"/>
                </a:lnTo>
                <a:lnTo>
                  <a:pt x="0" y="1332483"/>
                </a:lnTo>
                <a:lnTo>
                  <a:pt x="1302804" y="1332483"/>
                </a:lnTo>
                <a:lnTo>
                  <a:pt x="1302804" y="0"/>
                </a:lnTo>
                <a:close/>
              </a:path>
            </a:pathLst>
          </a:custGeom>
          <a:noFill/>
          <a:ln>
            <a:solidFill>
              <a:schemeClr val="accent6"/>
            </a:solidFill>
          </a:ln>
        </p:spPr>
        <p:txBody>
          <a:bodyPr wrap="square" lIns="0" tIns="0" rIns="0" bIns="0" rtlCol="0"/>
          <a:lstStyle/>
          <a:p>
            <a:endParaRPr/>
          </a:p>
        </p:txBody>
      </p:sp>
      <p:sp>
        <p:nvSpPr>
          <p:cNvPr id="71" name="object 5">
            <a:extLst>
              <a:ext uri="{FF2B5EF4-FFF2-40B4-BE49-F238E27FC236}">
                <a16:creationId xmlns:a16="http://schemas.microsoft.com/office/drawing/2014/main" id="{D4DD13DF-2034-4AA1-958D-10047DE8CDBA}"/>
              </a:ext>
            </a:extLst>
          </p:cNvPr>
          <p:cNvSpPr txBox="1"/>
          <p:nvPr/>
        </p:nvSpPr>
        <p:spPr>
          <a:xfrm>
            <a:off x="8096549" y="4551889"/>
            <a:ext cx="1530893" cy="461665"/>
          </a:xfrm>
          <a:prstGeom prst="rect">
            <a:avLst/>
          </a:prstGeom>
          <a:noFill/>
          <a:ln w="10629">
            <a:noFill/>
          </a:ln>
        </p:spPr>
        <p:txBody>
          <a:bodyPr vert="horz" wrap="square" lIns="0" tIns="0" rIns="0" bIns="0" rtlCol="0">
            <a:spAutoFit/>
          </a:bodyPr>
          <a:lstStyle/>
          <a:p>
            <a:pPr marL="264764" marR="301590" indent="43175" algn="ctr">
              <a:spcBef>
                <a:spcPts val="5"/>
              </a:spcBef>
            </a:pPr>
            <a:r>
              <a:rPr lang="pl-PL" sz="1000" b="1" spc="-10" dirty="0" err="1">
                <a:solidFill>
                  <a:srgbClr val="1C3F85"/>
                </a:solidFill>
                <a:latin typeface="Open Sans"/>
                <a:cs typeface="Open Sans"/>
              </a:rPr>
              <a:t>Sustainable</a:t>
            </a:r>
            <a:r>
              <a:rPr lang="pl-PL" sz="1000" b="1" spc="-10" dirty="0">
                <a:solidFill>
                  <a:srgbClr val="1C3F85"/>
                </a:solidFill>
                <a:latin typeface="Open Sans"/>
                <a:cs typeface="Open Sans"/>
              </a:rPr>
              <a:t> </a:t>
            </a:r>
            <a:r>
              <a:rPr lang="pl-PL" sz="1000" b="1" spc="-35" dirty="0">
                <a:solidFill>
                  <a:srgbClr val="1C3F85"/>
                </a:solidFill>
                <a:latin typeface="Open Sans"/>
                <a:cs typeface="Open Sans"/>
              </a:rPr>
              <a:t>development</a:t>
            </a:r>
          </a:p>
          <a:p>
            <a:pPr marL="5714" algn="ctr"/>
            <a:endParaRPr lang="pl-PL" sz="1000" b="1" spc="-10" dirty="0">
              <a:solidFill>
                <a:srgbClr val="1C3F85"/>
              </a:solidFill>
              <a:latin typeface="Open Sans"/>
              <a:cs typeface="Open Sans"/>
            </a:endParaRPr>
          </a:p>
        </p:txBody>
      </p:sp>
      <p:sp>
        <p:nvSpPr>
          <p:cNvPr id="72" name="object 4">
            <a:extLst>
              <a:ext uri="{FF2B5EF4-FFF2-40B4-BE49-F238E27FC236}">
                <a16:creationId xmlns:a16="http://schemas.microsoft.com/office/drawing/2014/main" id="{A3F80C9C-FB68-8778-7D28-AA80C272A235}"/>
              </a:ext>
            </a:extLst>
          </p:cNvPr>
          <p:cNvSpPr/>
          <p:nvPr/>
        </p:nvSpPr>
        <p:spPr>
          <a:xfrm>
            <a:off x="8083995" y="3429614"/>
            <a:ext cx="1544441" cy="1579815"/>
          </a:xfrm>
          <a:custGeom>
            <a:avLst/>
            <a:gdLst/>
            <a:ahLst/>
            <a:cxnLst/>
            <a:rect l="l" t="t" r="r" b="b"/>
            <a:pathLst>
              <a:path w="1303020" h="1332864">
                <a:moveTo>
                  <a:pt x="1302804" y="0"/>
                </a:moveTo>
                <a:lnTo>
                  <a:pt x="0" y="0"/>
                </a:lnTo>
                <a:lnTo>
                  <a:pt x="0" y="1332483"/>
                </a:lnTo>
                <a:lnTo>
                  <a:pt x="1302804" y="1332483"/>
                </a:lnTo>
                <a:lnTo>
                  <a:pt x="1302804" y="0"/>
                </a:lnTo>
                <a:close/>
              </a:path>
            </a:pathLst>
          </a:custGeom>
          <a:noFill/>
          <a:ln>
            <a:solidFill>
              <a:schemeClr val="accent6"/>
            </a:solidFill>
          </a:ln>
        </p:spPr>
        <p:txBody>
          <a:bodyPr wrap="square" lIns="0" tIns="0" rIns="0" bIns="0" rtlCol="0"/>
          <a:lstStyle/>
          <a:p>
            <a:endParaRPr/>
          </a:p>
        </p:txBody>
      </p:sp>
      <p:sp>
        <p:nvSpPr>
          <p:cNvPr id="73" name="object 4">
            <a:extLst>
              <a:ext uri="{FF2B5EF4-FFF2-40B4-BE49-F238E27FC236}">
                <a16:creationId xmlns:a16="http://schemas.microsoft.com/office/drawing/2014/main" id="{67BE34F7-514A-8D9D-65B4-72E891F31095}"/>
              </a:ext>
            </a:extLst>
          </p:cNvPr>
          <p:cNvSpPr txBox="1"/>
          <p:nvPr/>
        </p:nvSpPr>
        <p:spPr>
          <a:xfrm>
            <a:off x="3389587" y="311235"/>
            <a:ext cx="5554694" cy="507831"/>
          </a:xfrm>
          <a:prstGeom prst="rect">
            <a:avLst/>
          </a:prstGeom>
        </p:spPr>
        <p:txBody>
          <a:bodyPr vert="horz" wrap="square" lIns="0" tIns="15240" rIns="0" bIns="0" rtlCol="0">
            <a:spAutoFit/>
          </a:bodyPr>
          <a:lstStyle/>
          <a:p>
            <a:pPr marL="12700" algn="ctr">
              <a:lnSpc>
                <a:spcPct val="100000"/>
              </a:lnSpc>
              <a:spcBef>
                <a:spcPts val="120"/>
              </a:spcBef>
            </a:pPr>
            <a:r>
              <a:rPr lang="en-US" sz="3200" b="1" spc="-75" dirty="0">
                <a:solidFill>
                  <a:srgbClr val="1E3D88"/>
                </a:solidFill>
                <a:latin typeface="+mj-lt"/>
                <a:cs typeface="Open Sans"/>
              </a:rPr>
              <a:t>Key areas of PIPC activity</a:t>
            </a:r>
            <a:endParaRPr sz="3200" dirty="0">
              <a:solidFill>
                <a:srgbClr val="1E3D88"/>
              </a:solidFill>
              <a:latin typeface="+mj-lt"/>
              <a:cs typeface="Open Sans"/>
            </a:endParaRPr>
          </a:p>
        </p:txBody>
      </p:sp>
    </p:spTree>
    <p:extLst>
      <p:ext uri="{BB962C8B-B14F-4D97-AF65-F5344CB8AC3E}">
        <p14:creationId xmlns:p14="http://schemas.microsoft.com/office/powerpoint/2010/main" val="36138295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ject 49">
            <a:extLst>
              <a:ext uri="{FF2B5EF4-FFF2-40B4-BE49-F238E27FC236}">
                <a16:creationId xmlns:a16="http://schemas.microsoft.com/office/drawing/2014/main" id="{5E5D14DF-AFB0-E266-22B0-AE08CBAAF92C}"/>
              </a:ext>
            </a:extLst>
          </p:cNvPr>
          <p:cNvPicPr/>
          <p:nvPr/>
        </p:nvPicPr>
        <p:blipFill>
          <a:blip r:embed="rId2" cstate="print"/>
          <a:stretch>
            <a:fillRect/>
          </a:stretch>
        </p:blipFill>
        <p:spPr>
          <a:xfrm>
            <a:off x="7561552" y="1087820"/>
            <a:ext cx="3582701" cy="3114379"/>
          </a:xfrm>
          <a:prstGeom prst="rect">
            <a:avLst/>
          </a:prstGeom>
        </p:spPr>
      </p:pic>
      <p:pic>
        <p:nvPicPr>
          <p:cNvPr id="12" name="Obraz 6">
            <a:extLst>
              <a:ext uri="{FF2B5EF4-FFF2-40B4-BE49-F238E27FC236}">
                <a16:creationId xmlns:a16="http://schemas.microsoft.com/office/drawing/2014/main" id="{9CF4719D-730B-1C8A-032D-6CF8710856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7182" y="4622516"/>
            <a:ext cx="501191" cy="316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Obraz 9">
            <a:extLst>
              <a:ext uri="{FF2B5EF4-FFF2-40B4-BE49-F238E27FC236}">
                <a16:creationId xmlns:a16="http://schemas.microsoft.com/office/drawing/2014/main" id="{FBAB01DA-78AB-C887-4B47-EFC7E654EB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6352" y="4647536"/>
            <a:ext cx="480373" cy="316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Obraz 12" descr="Obraz zawierający tekst, clipart&#10;&#10;Opis wygenerowany automatycznie">
            <a:extLst>
              <a:ext uri="{FF2B5EF4-FFF2-40B4-BE49-F238E27FC236}">
                <a16:creationId xmlns:a16="http://schemas.microsoft.com/office/drawing/2014/main" id="{C7109090-2739-58A0-892A-645A1A3C3D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14704" y="4661801"/>
            <a:ext cx="468035" cy="31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Obraz 15">
            <a:extLst>
              <a:ext uri="{FF2B5EF4-FFF2-40B4-BE49-F238E27FC236}">
                <a16:creationId xmlns:a16="http://schemas.microsoft.com/office/drawing/2014/main" id="{1BDE6CD2-B212-F9ED-7196-59076A56E6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80718" y="4681848"/>
            <a:ext cx="544370" cy="272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Obraz 18">
            <a:extLst>
              <a:ext uri="{FF2B5EF4-FFF2-40B4-BE49-F238E27FC236}">
                <a16:creationId xmlns:a16="http://schemas.microsoft.com/office/drawing/2014/main" id="{675E9738-CE8A-D206-5407-3A102484EC0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243767" y="4691008"/>
            <a:ext cx="400224" cy="267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Obraz 21">
            <a:extLst>
              <a:ext uri="{FF2B5EF4-FFF2-40B4-BE49-F238E27FC236}">
                <a16:creationId xmlns:a16="http://schemas.microsoft.com/office/drawing/2014/main" id="{8C694EF4-56DE-D455-ABAC-AD057002C96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23067" y="4668874"/>
            <a:ext cx="480372" cy="287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Obraz 27">
            <a:extLst>
              <a:ext uri="{FF2B5EF4-FFF2-40B4-BE49-F238E27FC236}">
                <a16:creationId xmlns:a16="http://schemas.microsoft.com/office/drawing/2014/main" id="{47B8AEB8-0E74-BC1F-98D1-6EBAD3E31AB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501418" y="4691008"/>
            <a:ext cx="545901" cy="272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object 4">
            <a:extLst>
              <a:ext uri="{FF2B5EF4-FFF2-40B4-BE49-F238E27FC236}">
                <a16:creationId xmlns:a16="http://schemas.microsoft.com/office/drawing/2014/main" id="{25C16E35-C6D2-D183-C2D0-D5C93CFF2931}"/>
              </a:ext>
            </a:extLst>
          </p:cNvPr>
          <p:cNvPicPr/>
          <p:nvPr/>
        </p:nvPicPr>
        <p:blipFill>
          <a:blip r:embed="rId10" cstate="print"/>
          <a:stretch>
            <a:fillRect/>
          </a:stretch>
        </p:blipFill>
        <p:spPr>
          <a:xfrm>
            <a:off x="4015295" y="520364"/>
            <a:ext cx="1864659" cy="826665"/>
          </a:xfrm>
          <a:prstGeom prst="rect">
            <a:avLst/>
          </a:prstGeom>
        </p:spPr>
      </p:pic>
      <p:pic>
        <p:nvPicPr>
          <p:cNvPr id="20" name="object 5">
            <a:extLst>
              <a:ext uri="{FF2B5EF4-FFF2-40B4-BE49-F238E27FC236}">
                <a16:creationId xmlns:a16="http://schemas.microsoft.com/office/drawing/2014/main" id="{9570B731-F032-72E2-1810-5A859C487A96}"/>
              </a:ext>
            </a:extLst>
          </p:cNvPr>
          <p:cNvPicPr/>
          <p:nvPr/>
        </p:nvPicPr>
        <p:blipFill>
          <a:blip r:embed="rId11" cstate="print"/>
          <a:stretch>
            <a:fillRect/>
          </a:stretch>
        </p:blipFill>
        <p:spPr>
          <a:xfrm>
            <a:off x="642662" y="483073"/>
            <a:ext cx="2847567" cy="934746"/>
          </a:xfrm>
          <a:prstGeom prst="rect">
            <a:avLst/>
          </a:prstGeom>
        </p:spPr>
      </p:pic>
      <p:sp>
        <p:nvSpPr>
          <p:cNvPr id="21" name="object 50">
            <a:extLst>
              <a:ext uri="{FF2B5EF4-FFF2-40B4-BE49-F238E27FC236}">
                <a16:creationId xmlns:a16="http://schemas.microsoft.com/office/drawing/2014/main" id="{07224F77-8BA0-8AC6-A545-8A3BC703B870}"/>
              </a:ext>
            </a:extLst>
          </p:cNvPr>
          <p:cNvSpPr txBox="1"/>
          <p:nvPr/>
        </p:nvSpPr>
        <p:spPr>
          <a:xfrm>
            <a:off x="376653" y="2116889"/>
            <a:ext cx="5792845" cy="3011081"/>
          </a:xfrm>
          <a:prstGeom prst="rect">
            <a:avLst/>
          </a:prstGeom>
        </p:spPr>
        <p:txBody>
          <a:bodyPr vert="horz" wrap="square" lIns="0" tIns="12700" rIns="0" bIns="0" rtlCol="0">
            <a:spAutoFit/>
          </a:bodyPr>
          <a:lstStyle/>
          <a:p>
            <a:pPr algn="ctr">
              <a:lnSpc>
                <a:spcPts val="1190"/>
              </a:lnSpc>
              <a:spcBef>
                <a:spcPts val="100"/>
              </a:spcBef>
            </a:pPr>
            <a:r>
              <a:rPr b="1" dirty="0">
                <a:solidFill>
                  <a:srgbClr val="1E3E87"/>
                </a:solidFill>
                <a:latin typeface="Open Sans"/>
                <a:cs typeface="Open Sans"/>
              </a:rPr>
              <a:t>The</a:t>
            </a:r>
            <a:r>
              <a:rPr b="1" spc="-20" dirty="0">
                <a:solidFill>
                  <a:srgbClr val="1E3E87"/>
                </a:solidFill>
                <a:latin typeface="Open Sans"/>
                <a:cs typeface="Open Sans"/>
              </a:rPr>
              <a:t> </a:t>
            </a:r>
            <a:r>
              <a:rPr b="1" dirty="0">
                <a:solidFill>
                  <a:srgbClr val="1E3E87"/>
                </a:solidFill>
                <a:latin typeface="Open Sans"/>
                <a:cs typeface="Open Sans"/>
              </a:rPr>
              <a:t>Polish</a:t>
            </a:r>
            <a:r>
              <a:rPr b="1" spc="-20" dirty="0">
                <a:solidFill>
                  <a:srgbClr val="1E3E87"/>
                </a:solidFill>
                <a:latin typeface="Open Sans"/>
                <a:cs typeface="Open Sans"/>
              </a:rPr>
              <a:t> </a:t>
            </a:r>
            <a:r>
              <a:rPr b="1" dirty="0">
                <a:solidFill>
                  <a:srgbClr val="1E3E87"/>
                </a:solidFill>
                <a:latin typeface="Open Sans"/>
                <a:cs typeface="Open Sans"/>
              </a:rPr>
              <a:t>Chamber</a:t>
            </a:r>
            <a:r>
              <a:rPr b="1" spc="-25" dirty="0">
                <a:solidFill>
                  <a:srgbClr val="1E3E87"/>
                </a:solidFill>
                <a:latin typeface="Open Sans"/>
                <a:cs typeface="Open Sans"/>
              </a:rPr>
              <a:t> </a:t>
            </a:r>
            <a:r>
              <a:rPr b="1" dirty="0">
                <a:solidFill>
                  <a:srgbClr val="1E3E87"/>
                </a:solidFill>
                <a:latin typeface="Open Sans"/>
                <a:cs typeface="Open Sans"/>
              </a:rPr>
              <a:t>of</a:t>
            </a:r>
            <a:r>
              <a:rPr b="1" spc="-20" dirty="0">
                <a:solidFill>
                  <a:srgbClr val="1E3E87"/>
                </a:solidFill>
                <a:latin typeface="Open Sans"/>
                <a:cs typeface="Open Sans"/>
              </a:rPr>
              <a:t> </a:t>
            </a:r>
            <a:r>
              <a:rPr b="1" dirty="0">
                <a:solidFill>
                  <a:srgbClr val="1E3E87"/>
                </a:solidFill>
                <a:latin typeface="Open Sans"/>
                <a:cs typeface="Open Sans"/>
              </a:rPr>
              <a:t>Chemical</a:t>
            </a:r>
            <a:r>
              <a:rPr b="1" spc="-25" dirty="0">
                <a:solidFill>
                  <a:srgbClr val="1E3E87"/>
                </a:solidFill>
                <a:latin typeface="Open Sans"/>
                <a:cs typeface="Open Sans"/>
              </a:rPr>
              <a:t> </a:t>
            </a:r>
            <a:r>
              <a:rPr b="1" dirty="0">
                <a:solidFill>
                  <a:srgbClr val="1E3E87"/>
                </a:solidFill>
                <a:latin typeface="Open Sans"/>
                <a:cs typeface="Open Sans"/>
              </a:rPr>
              <a:t>Industry</a:t>
            </a:r>
            <a:r>
              <a:rPr b="1" spc="-15" dirty="0">
                <a:solidFill>
                  <a:srgbClr val="1E3E87"/>
                </a:solidFill>
                <a:latin typeface="Open Sans"/>
                <a:cs typeface="Open Sans"/>
              </a:rPr>
              <a:t> </a:t>
            </a:r>
            <a:r>
              <a:rPr b="1" spc="-10" dirty="0">
                <a:solidFill>
                  <a:srgbClr val="1E3E87"/>
                </a:solidFill>
                <a:latin typeface="Open Sans"/>
                <a:cs typeface="Open Sans"/>
              </a:rPr>
              <a:t>(PIPC)</a:t>
            </a:r>
            <a:br>
              <a:rPr lang="pl-PL" b="1" spc="-10" dirty="0">
                <a:solidFill>
                  <a:srgbClr val="1E3E87"/>
                </a:solidFill>
                <a:latin typeface="Open Sans"/>
                <a:cs typeface="Open Sans"/>
              </a:rPr>
            </a:br>
            <a:endParaRPr dirty="0">
              <a:latin typeface="Open Sans"/>
              <a:cs typeface="Open Sans"/>
            </a:endParaRPr>
          </a:p>
          <a:p>
            <a:pPr algn="ctr">
              <a:lnSpc>
                <a:spcPts val="1070"/>
              </a:lnSpc>
            </a:pPr>
            <a:r>
              <a:rPr sz="1600" dirty="0">
                <a:solidFill>
                  <a:srgbClr val="252A31"/>
                </a:solidFill>
                <a:latin typeface="Open Sans"/>
                <a:cs typeface="Open Sans"/>
              </a:rPr>
              <a:t>within the framework </a:t>
            </a:r>
            <a:r>
              <a:rPr sz="1600" spc="-25" dirty="0">
                <a:solidFill>
                  <a:srgbClr val="252A31"/>
                </a:solidFill>
                <a:latin typeface="Open Sans"/>
                <a:cs typeface="Open Sans"/>
              </a:rPr>
              <a:t>of</a:t>
            </a:r>
            <a:endParaRPr sz="1600" dirty="0">
              <a:latin typeface="Open Sans"/>
              <a:cs typeface="Open Sans"/>
            </a:endParaRPr>
          </a:p>
          <a:p>
            <a:pPr algn="ctr">
              <a:lnSpc>
                <a:spcPct val="100000"/>
              </a:lnSpc>
            </a:pPr>
            <a:r>
              <a:rPr sz="1600" dirty="0">
                <a:solidFill>
                  <a:srgbClr val="252A31"/>
                </a:solidFill>
                <a:latin typeface="Open Sans"/>
                <a:cs typeface="Open Sans"/>
              </a:rPr>
              <a:t>the National Association </a:t>
            </a:r>
            <a:r>
              <a:rPr sz="1600" spc="-10" dirty="0">
                <a:solidFill>
                  <a:srgbClr val="252A31"/>
                </a:solidFill>
                <a:latin typeface="Open Sans"/>
                <a:cs typeface="Open Sans"/>
              </a:rPr>
              <a:t>Board</a:t>
            </a:r>
            <a:endParaRPr sz="1600" dirty="0">
              <a:latin typeface="Open Sans"/>
              <a:cs typeface="Open Sans"/>
            </a:endParaRPr>
          </a:p>
          <a:p>
            <a:pPr algn="ctr">
              <a:lnSpc>
                <a:spcPct val="100000"/>
              </a:lnSpc>
            </a:pPr>
            <a:r>
              <a:rPr sz="1600" dirty="0">
                <a:solidFill>
                  <a:srgbClr val="252A31"/>
                </a:solidFill>
                <a:latin typeface="Open Sans"/>
                <a:cs typeface="Open Sans"/>
              </a:rPr>
              <a:t>in</a:t>
            </a:r>
            <a:r>
              <a:rPr sz="1600" spc="-10" dirty="0">
                <a:solidFill>
                  <a:srgbClr val="252A31"/>
                </a:solidFill>
                <a:latin typeface="Open Sans"/>
                <a:cs typeface="Open Sans"/>
              </a:rPr>
              <a:t> </a:t>
            </a:r>
            <a:r>
              <a:rPr sz="1600" dirty="0">
                <a:solidFill>
                  <a:srgbClr val="252A31"/>
                </a:solidFill>
                <a:latin typeface="Open Sans"/>
                <a:cs typeface="Open Sans"/>
              </a:rPr>
              <a:t>the</a:t>
            </a:r>
            <a:r>
              <a:rPr sz="1600" spc="-5" dirty="0">
                <a:solidFill>
                  <a:srgbClr val="252A31"/>
                </a:solidFill>
                <a:latin typeface="Open Sans"/>
                <a:cs typeface="Open Sans"/>
              </a:rPr>
              <a:t> </a:t>
            </a:r>
            <a:r>
              <a:rPr sz="1600" dirty="0">
                <a:solidFill>
                  <a:srgbClr val="252A31"/>
                </a:solidFill>
                <a:latin typeface="Open Sans"/>
                <a:cs typeface="Open Sans"/>
              </a:rPr>
              <a:t>European</a:t>
            </a:r>
            <a:r>
              <a:rPr sz="1600" spc="-10" dirty="0">
                <a:solidFill>
                  <a:srgbClr val="252A31"/>
                </a:solidFill>
                <a:latin typeface="Open Sans"/>
                <a:cs typeface="Open Sans"/>
              </a:rPr>
              <a:t> </a:t>
            </a:r>
            <a:r>
              <a:rPr sz="1600" dirty="0">
                <a:solidFill>
                  <a:srgbClr val="252A31"/>
                </a:solidFill>
                <a:latin typeface="Open Sans"/>
                <a:cs typeface="Open Sans"/>
              </a:rPr>
              <a:t>Chemical</a:t>
            </a:r>
            <a:r>
              <a:rPr sz="1600" spc="-5" dirty="0">
                <a:solidFill>
                  <a:srgbClr val="252A31"/>
                </a:solidFill>
                <a:latin typeface="Open Sans"/>
                <a:cs typeface="Open Sans"/>
              </a:rPr>
              <a:t> </a:t>
            </a:r>
            <a:r>
              <a:rPr sz="1600" dirty="0">
                <a:solidFill>
                  <a:srgbClr val="252A31"/>
                </a:solidFill>
                <a:latin typeface="Open Sans"/>
                <a:cs typeface="Open Sans"/>
              </a:rPr>
              <a:t>Industry</a:t>
            </a:r>
            <a:r>
              <a:rPr sz="1600" spc="-5" dirty="0">
                <a:solidFill>
                  <a:srgbClr val="252A31"/>
                </a:solidFill>
                <a:latin typeface="Open Sans"/>
                <a:cs typeface="Open Sans"/>
              </a:rPr>
              <a:t> </a:t>
            </a:r>
            <a:r>
              <a:rPr sz="1600" dirty="0">
                <a:solidFill>
                  <a:srgbClr val="252A31"/>
                </a:solidFill>
                <a:latin typeface="Open Sans"/>
                <a:cs typeface="Open Sans"/>
              </a:rPr>
              <a:t>Council</a:t>
            </a:r>
            <a:r>
              <a:rPr sz="1600" spc="-5" dirty="0">
                <a:solidFill>
                  <a:srgbClr val="252A31"/>
                </a:solidFill>
                <a:latin typeface="Open Sans"/>
                <a:cs typeface="Open Sans"/>
              </a:rPr>
              <a:t> </a:t>
            </a:r>
            <a:r>
              <a:rPr sz="1600" spc="-10" dirty="0">
                <a:solidFill>
                  <a:srgbClr val="252A31"/>
                </a:solidFill>
                <a:latin typeface="Open Sans"/>
                <a:cs typeface="Open Sans"/>
              </a:rPr>
              <a:t>(CEFIC)</a:t>
            </a:r>
            <a:br>
              <a:rPr lang="pl-PL" sz="1600" spc="-10" dirty="0">
                <a:solidFill>
                  <a:srgbClr val="252A31"/>
                </a:solidFill>
                <a:latin typeface="Open Sans"/>
                <a:cs typeface="Open Sans"/>
              </a:rPr>
            </a:br>
            <a:endParaRPr sz="1600" dirty="0">
              <a:latin typeface="Open Sans"/>
              <a:cs typeface="Open Sans"/>
            </a:endParaRPr>
          </a:p>
          <a:p>
            <a:pPr algn="ctr">
              <a:lnSpc>
                <a:spcPts val="1190"/>
              </a:lnSpc>
              <a:spcBef>
                <a:spcPts val="20"/>
              </a:spcBef>
            </a:pPr>
            <a:r>
              <a:rPr b="1" dirty="0">
                <a:solidFill>
                  <a:srgbClr val="1E3E87"/>
                </a:solidFill>
                <a:latin typeface="Open Sans"/>
                <a:cs typeface="Open Sans"/>
              </a:rPr>
              <a:t>leader</a:t>
            </a:r>
            <a:r>
              <a:rPr b="1" spc="-25" dirty="0">
                <a:solidFill>
                  <a:srgbClr val="1E3E87"/>
                </a:solidFill>
                <a:latin typeface="Open Sans"/>
                <a:cs typeface="Open Sans"/>
              </a:rPr>
              <a:t> </a:t>
            </a:r>
            <a:r>
              <a:rPr b="1" dirty="0">
                <a:solidFill>
                  <a:srgbClr val="1E3E87"/>
                </a:solidFill>
                <a:latin typeface="Open Sans"/>
                <a:cs typeface="Open Sans"/>
              </a:rPr>
              <a:t>of</a:t>
            </a:r>
            <a:r>
              <a:rPr b="1" spc="-20" dirty="0">
                <a:solidFill>
                  <a:srgbClr val="1E3E87"/>
                </a:solidFill>
                <a:latin typeface="Open Sans"/>
                <a:cs typeface="Open Sans"/>
              </a:rPr>
              <a:t> </a:t>
            </a:r>
            <a:r>
              <a:rPr b="1" dirty="0">
                <a:solidFill>
                  <a:srgbClr val="1E3E87"/>
                </a:solidFill>
                <a:latin typeface="Open Sans"/>
                <a:cs typeface="Open Sans"/>
              </a:rPr>
              <a:t>the</a:t>
            </a:r>
            <a:r>
              <a:rPr b="1" spc="-20" dirty="0">
                <a:solidFill>
                  <a:srgbClr val="1E3E87"/>
                </a:solidFill>
                <a:latin typeface="Open Sans"/>
                <a:cs typeface="Open Sans"/>
              </a:rPr>
              <a:t> </a:t>
            </a:r>
            <a:r>
              <a:rPr b="1" dirty="0">
                <a:solidFill>
                  <a:srgbClr val="1E3E87"/>
                </a:solidFill>
                <a:latin typeface="Open Sans"/>
                <a:cs typeface="Open Sans"/>
              </a:rPr>
              <a:t>Central</a:t>
            </a:r>
            <a:r>
              <a:rPr b="1" spc="-25" dirty="0">
                <a:solidFill>
                  <a:srgbClr val="1E3E87"/>
                </a:solidFill>
                <a:latin typeface="Open Sans"/>
                <a:cs typeface="Open Sans"/>
              </a:rPr>
              <a:t> </a:t>
            </a:r>
            <a:r>
              <a:rPr b="1" dirty="0">
                <a:solidFill>
                  <a:srgbClr val="1E3E87"/>
                </a:solidFill>
                <a:latin typeface="Open Sans"/>
                <a:cs typeface="Open Sans"/>
              </a:rPr>
              <a:t>Europe</a:t>
            </a:r>
            <a:r>
              <a:rPr b="1" spc="-15" dirty="0">
                <a:solidFill>
                  <a:srgbClr val="1E3E87"/>
                </a:solidFill>
                <a:latin typeface="Open Sans"/>
                <a:cs typeface="Open Sans"/>
              </a:rPr>
              <a:t> </a:t>
            </a:r>
            <a:r>
              <a:rPr b="1" spc="-10" dirty="0">
                <a:solidFill>
                  <a:srgbClr val="1E3E87"/>
                </a:solidFill>
                <a:latin typeface="Open Sans"/>
                <a:cs typeface="Open Sans"/>
              </a:rPr>
              <a:t>Cluster</a:t>
            </a:r>
            <a:br>
              <a:rPr lang="pl-PL" b="1" spc="-10" dirty="0">
                <a:solidFill>
                  <a:srgbClr val="1E3E87"/>
                </a:solidFill>
                <a:latin typeface="Open Sans"/>
                <a:cs typeface="Open Sans"/>
              </a:rPr>
            </a:br>
            <a:endParaRPr lang="pl-PL" b="1" spc="-10" dirty="0">
              <a:solidFill>
                <a:srgbClr val="1E3E87"/>
              </a:solidFill>
              <a:latin typeface="Open Sans"/>
              <a:cs typeface="Open Sans"/>
            </a:endParaRPr>
          </a:p>
          <a:p>
            <a:pPr algn="ctr">
              <a:lnSpc>
                <a:spcPts val="1190"/>
              </a:lnSpc>
              <a:spcBef>
                <a:spcPts val="20"/>
              </a:spcBef>
            </a:pPr>
            <a:r>
              <a:rPr lang="pl-PL" sz="1600" b="1" spc="-10" dirty="0">
                <a:solidFill>
                  <a:srgbClr val="1E3E87"/>
                </a:solidFill>
                <a:latin typeface="Open Sans"/>
                <a:cs typeface="Open Sans"/>
              </a:rPr>
              <a:t>and</a:t>
            </a:r>
            <a:endParaRPr sz="1600" dirty="0">
              <a:latin typeface="Open Sans"/>
              <a:cs typeface="Open Sans"/>
            </a:endParaRPr>
          </a:p>
          <a:p>
            <a:pPr algn="ctr">
              <a:lnSpc>
                <a:spcPct val="100000"/>
              </a:lnSpc>
              <a:spcBef>
                <a:spcPts val="20"/>
              </a:spcBef>
            </a:pPr>
            <a:r>
              <a:rPr b="1" spc="-10" dirty="0">
                <a:solidFill>
                  <a:srgbClr val="1E3E87"/>
                </a:solidFill>
                <a:latin typeface="Open Sans"/>
                <a:cs typeface="Open Sans"/>
              </a:rPr>
              <a:t>represents</a:t>
            </a:r>
            <a:endParaRPr dirty="0">
              <a:latin typeface="Open Sans"/>
              <a:cs typeface="Open Sans"/>
            </a:endParaRPr>
          </a:p>
          <a:p>
            <a:pPr algn="ctr">
              <a:lnSpc>
                <a:spcPct val="100000"/>
              </a:lnSpc>
            </a:pPr>
            <a:r>
              <a:rPr b="1" dirty="0">
                <a:solidFill>
                  <a:srgbClr val="1E3E87"/>
                </a:solidFill>
                <a:latin typeface="Open Sans"/>
                <a:cs typeface="Open Sans"/>
              </a:rPr>
              <a:t>7</a:t>
            </a:r>
            <a:r>
              <a:rPr b="1" spc="-25" dirty="0">
                <a:solidFill>
                  <a:srgbClr val="1E3E87"/>
                </a:solidFill>
                <a:latin typeface="Open Sans"/>
                <a:cs typeface="Open Sans"/>
              </a:rPr>
              <a:t> </a:t>
            </a:r>
            <a:r>
              <a:rPr b="1" dirty="0">
                <a:solidFill>
                  <a:srgbClr val="1E3E87"/>
                </a:solidFill>
                <a:latin typeface="Open Sans"/>
                <a:cs typeface="Open Sans"/>
              </a:rPr>
              <a:t>Central</a:t>
            </a:r>
            <a:r>
              <a:rPr b="1" spc="-25" dirty="0">
                <a:solidFill>
                  <a:srgbClr val="1E3E87"/>
                </a:solidFill>
                <a:latin typeface="Open Sans"/>
                <a:cs typeface="Open Sans"/>
              </a:rPr>
              <a:t> </a:t>
            </a:r>
            <a:r>
              <a:rPr b="1" dirty="0">
                <a:solidFill>
                  <a:srgbClr val="1E3E87"/>
                </a:solidFill>
                <a:latin typeface="Open Sans"/>
                <a:cs typeface="Open Sans"/>
              </a:rPr>
              <a:t>European</a:t>
            </a:r>
            <a:r>
              <a:rPr b="1" spc="-20" dirty="0">
                <a:solidFill>
                  <a:srgbClr val="1E3E87"/>
                </a:solidFill>
                <a:latin typeface="Open Sans"/>
                <a:cs typeface="Open Sans"/>
              </a:rPr>
              <a:t> </a:t>
            </a:r>
            <a:r>
              <a:rPr b="1" spc="-10" dirty="0">
                <a:solidFill>
                  <a:srgbClr val="1E3E87"/>
                </a:solidFill>
                <a:latin typeface="Open Sans"/>
                <a:cs typeface="Open Sans"/>
              </a:rPr>
              <a:t>countries</a:t>
            </a:r>
            <a:br>
              <a:rPr lang="pl-PL" b="1" spc="-10" dirty="0">
                <a:solidFill>
                  <a:srgbClr val="1E3E87"/>
                </a:solidFill>
                <a:latin typeface="Open Sans"/>
                <a:cs typeface="Open Sans"/>
              </a:rPr>
            </a:br>
            <a:endParaRPr dirty="0">
              <a:latin typeface="Open Sans"/>
              <a:cs typeface="Open Sans"/>
            </a:endParaRPr>
          </a:p>
          <a:p>
            <a:pPr algn="ctr">
              <a:lnSpc>
                <a:spcPct val="100000"/>
              </a:lnSpc>
              <a:spcBef>
                <a:spcPts val="219"/>
              </a:spcBef>
            </a:pPr>
            <a:r>
              <a:rPr sz="1600" dirty="0">
                <a:solidFill>
                  <a:srgbClr val="252A31"/>
                </a:solidFill>
                <a:latin typeface="Open Sans"/>
                <a:cs typeface="Open Sans"/>
              </a:rPr>
              <a:t>(Poland,</a:t>
            </a:r>
            <a:r>
              <a:rPr sz="1600" spc="-10" dirty="0">
                <a:solidFill>
                  <a:srgbClr val="252A31"/>
                </a:solidFill>
                <a:latin typeface="Open Sans"/>
                <a:cs typeface="Open Sans"/>
              </a:rPr>
              <a:t> </a:t>
            </a:r>
            <a:r>
              <a:rPr sz="1600" dirty="0">
                <a:solidFill>
                  <a:srgbClr val="252A31"/>
                </a:solidFill>
                <a:latin typeface="Open Sans"/>
                <a:cs typeface="Open Sans"/>
              </a:rPr>
              <a:t>Czech</a:t>
            </a:r>
            <a:r>
              <a:rPr sz="1600" spc="-5" dirty="0">
                <a:solidFill>
                  <a:srgbClr val="252A31"/>
                </a:solidFill>
                <a:latin typeface="Open Sans"/>
                <a:cs typeface="Open Sans"/>
              </a:rPr>
              <a:t> </a:t>
            </a:r>
            <a:r>
              <a:rPr sz="1600" dirty="0">
                <a:solidFill>
                  <a:srgbClr val="252A31"/>
                </a:solidFill>
                <a:latin typeface="Open Sans"/>
                <a:cs typeface="Open Sans"/>
              </a:rPr>
              <a:t>Republic,</a:t>
            </a:r>
            <a:r>
              <a:rPr sz="1600" spc="-10" dirty="0">
                <a:solidFill>
                  <a:srgbClr val="252A31"/>
                </a:solidFill>
                <a:latin typeface="Open Sans"/>
                <a:cs typeface="Open Sans"/>
              </a:rPr>
              <a:t> </a:t>
            </a:r>
            <a:r>
              <a:rPr sz="1600" dirty="0">
                <a:solidFill>
                  <a:srgbClr val="252A31"/>
                </a:solidFill>
                <a:latin typeface="Open Sans"/>
                <a:cs typeface="Open Sans"/>
              </a:rPr>
              <a:t>Slovakia,</a:t>
            </a:r>
            <a:r>
              <a:rPr sz="1600" spc="-5" dirty="0">
                <a:solidFill>
                  <a:srgbClr val="252A31"/>
                </a:solidFill>
                <a:latin typeface="Open Sans"/>
                <a:cs typeface="Open Sans"/>
              </a:rPr>
              <a:t> </a:t>
            </a:r>
            <a:r>
              <a:rPr sz="1600" dirty="0">
                <a:solidFill>
                  <a:srgbClr val="252A31"/>
                </a:solidFill>
                <a:latin typeface="Open Sans"/>
                <a:cs typeface="Open Sans"/>
              </a:rPr>
              <a:t>Hungary,</a:t>
            </a:r>
            <a:r>
              <a:rPr sz="1600" spc="-5" dirty="0">
                <a:solidFill>
                  <a:srgbClr val="252A31"/>
                </a:solidFill>
                <a:latin typeface="Open Sans"/>
                <a:cs typeface="Open Sans"/>
              </a:rPr>
              <a:t> </a:t>
            </a:r>
            <a:r>
              <a:rPr sz="1600" dirty="0">
                <a:solidFill>
                  <a:srgbClr val="252A31"/>
                </a:solidFill>
                <a:latin typeface="Open Sans"/>
                <a:cs typeface="Open Sans"/>
              </a:rPr>
              <a:t>Bulgaria,</a:t>
            </a:r>
            <a:r>
              <a:rPr sz="1600" spc="-5" dirty="0">
                <a:solidFill>
                  <a:srgbClr val="252A31"/>
                </a:solidFill>
                <a:latin typeface="Open Sans"/>
                <a:cs typeface="Open Sans"/>
              </a:rPr>
              <a:t> </a:t>
            </a:r>
            <a:r>
              <a:rPr sz="1600" dirty="0">
                <a:solidFill>
                  <a:srgbClr val="252A31"/>
                </a:solidFill>
                <a:latin typeface="Open Sans"/>
                <a:cs typeface="Open Sans"/>
              </a:rPr>
              <a:t>Croatia,</a:t>
            </a:r>
            <a:r>
              <a:rPr sz="1600" spc="-5" dirty="0">
                <a:solidFill>
                  <a:srgbClr val="252A31"/>
                </a:solidFill>
                <a:latin typeface="Open Sans"/>
                <a:cs typeface="Open Sans"/>
              </a:rPr>
              <a:t> </a:t>
            </a:r>
            <a:r>
              <a:rPr sz="1600" spc="-10" dirty="0">
                <a:solidFill>
                  <a:srgbClr val="252A31"/>
                </a:solidFill>
                <a:latin typeface="Open Sans"/>
                <a:cs typeface="Open Sans"/>
              </a:rPr>
              <a:t>Romania)</a:t>
            </a:r>
            <a:endParaRPr sz="1600" dirty="0">
              <a:latin typeface="Open Sans"/>
              <a:cs typeface="Open Sans"/>
            </a:endParaRPr>
          </a:p>
        </p:txBody>
      </p:sp>
      <p:cxnSp>
        <p:nvCxnSpPr>
          <p:cNvPr id="24" name="Łącznik prosty 23">
            <a:extLst>
              <a:ext uri="{FF2B5EF4-FFF2-40B4-BE49-F238E27FC236}">
                <a16:creationId xmlns:a16="http://schemas.microsoft.com/office/drawing/2014/main" id="{0F24107E-32A5-26AD-645C-072F71EDECD6}"/>
              </a:ext>
            </a:extLst>
          </p:cNvPr>
          <p:cNvCxnSpPr>
            <a:cxnSpLocks/>
          </p:cNvCxnSpPr>
          <p:nvPr/>
        </p:nvCxnSpPr>
        <p:spPr>
          <a:xfrm>
            <a:off x="0" y="0"/>
            <a:ext cx="12192000" cy="0"/>
          </a:xfrm>
          <a:prstGeom prst="line">
            <a:avLst/>
          </a:prstGeom>
          <a:ln w="76200">
            <a:solidFill>
              <a:srgbClr val="1E3D88"/>
            </a:solidFill>
          </a:ln>
        </p:spPr>
        <p:style>
          <a:lnRef idx="1">
            <a:schemeClr val="accent1"/>
          </a:lnRef>
          <a:fillRef idx="0">
            <a:schemeClr val="accent1"/>
          </a:fillRef>
          <a:effectRef idx="0">
            <a:schemeClr val="accent1"/>
          </a:effectRef>
          <a:fontRef idx="minor">
            <a:schemeClr val="tx1"/>
          </a:fontRef>
        </p:style>
      </p:cxnSp>
      <p:cxnSp>
        <p:nvCxnSpPr>
          <p:cNvPr id="27" name="Łącznik prosty 26">
            <a:extLst>
              <a:ext uri="{FF2B5EF4-FFF2-40B4-BE49-F238E27FC236}">
                <a16:creationId xmlns:a16="http://schemas.microsoft.com/office/drawing/2014/main" id="{C45B82B9-283D-3B8F-AC1F-848D86B4A7AD}"/>
              </a:ext>
            </a:extLst>
          </p:cNvPr>
          <p:cNvCxnSpPr>
            <a:cxnSpLocks/>
          </p:cNvCxnSpPr>
          <p:nvPr/>
        </p:nvCxnSpPr>
        <p:spPr>
          <a:xfrm>
            <a:off x="33338" y="0"/>
            <a:ext cx="0" cy="6069806"/>
          </a:xfrm>
          <a:prstGeom prst="line">
            <a:avLst/>
          </a:prstGeom>
          <a:ln w="76200">
            <a:solidFill>
              <a:srgbClr val="1E3D88"/>
            </a:solidFill>
          </a:ln>
        </p:spPr>
        <p:style>
          <a:lnRef idx="1">
            <a:schemeClr val="accent1"/>
          </a:lnRef>
          <a:fillRef idx="0">
            <a:schemeClr val="accent1"/>
          </a:fillRef>
          <a:effectRef idx="0">
            <a:schemeClr val="accent1"/>
          </a:effectRef>
          <a:fontRef idx="minor">
            <a:schemeClr val="tx1"/>
          </a:fontRef>
        </p:style>
      </p:cxnSp>
      <p:cxnSp>
        <p:nvCxnSpPr>
          <p:cNvPr id="33" name="Łącznik prosty 32">
            <a:extLst>
              <a:ext uri="{FF2B5EF4-FFF2-40B4-BE49-F238E27FC236}">
                <a16:creationId xmlns:a16="http://schemas.microsoft.com/office/drawing/2014/main" id="{F077B524-D700-8B8C-A94D-98AAC8BB5C6A}"/>
              </a:ext>
            </a:extLst>
          </p:cNvPr>
          <p:cNvCxnSpPr>
            <a:cxnSpLocks/>
          </p:cNvCxnSpPr>
          <p:nvPr/>
        </p:nvCxnSpPr>
        <p:spPr>
          <a:xfrm>
            <a:off x="12158662" y="0"/>
            <a:ext cx="0" cy="6069806"/>
          </a:xfrm>
          <a:prstGeom prst="line">
            <a:avLst/>
          </a:prstGeom>
          <a:ln w="76200">
            <a:solidFill>
              <a:srgbClr val="1E3D88"/>
            </a:solidFill>
          </a:ln>
        </p:spPr>
        <p:style>
          <a:lnRef idx="1">
            <a:schemeClr val="accent1"/>
          </a:lnRef>
          <a:fillRef idx="0">
            <a:schemeClr val="accent1"/>
          </a:fillRef>
          <a:effectRef idx="0">
            <a:schemeClr val="accent1"/>
          </a:effectRef>
          <a:fontRef idx="minor">
            <a:schemeClr val="tx1"/>
          </a:fontRef>
        </p:style>
      </p:cxnSp>
      <p:cxnSp>
        <p:nvCxnSpPr>
          <p:cNvPr id="34" name="Łącznik prosty 33">
            <a:extLst>
              <a:ext uri="{FF2B5EF4-FFF2-40B4-BE49-F238E27FC236}">
                <a16:creationId xmlns:a16="http://schemas.microsoft.com/office/drawing/2014/main" id="{01F53FB8-2E0F-6EBD-2586-217826722F2E}"/>
              </a:ext>
            </a:extLst>
          </p:cNvPr>
          <p:cNvCxnSpPr>
            <a:cxnSpLocks/>
          </p:cNvCxnSpPr>
          <p:nvPr/>
        </p:nvCxnSpPr>
        <p:spPr>
          <a:xfrm>
            <a:off x="0" y="6069806"/>
            <a:ext cx="12192000" cy="0"/>
          </a:xfrm>
          <a:prstGeom prst="line">
            <a:avLst/>
          </a:prstGeom>
          <a:ln w="76200">
            <a:solidFill>
              <a:srgbClr val="1E3D8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37074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object 13">
            <a:extLst>
              <a:ext uri="{FF2B5EF4-FFF2-40B4-BE49-F238E27FC236}">
                <a16:creationId xmlns:a16="http://schemas.microsoft.com/office/drawing/2014/main" id="{AC8FB75C-772C-00E2-EB2C-C7838F5C1B51}"/>
              </a:ext>
            </a:extLst>
          </p:cNvPr>
          <p:cNvPicPr/>
          <p:nvPr/>
        </p:nvPicPr>
        <p:blipFill>
          <a:blip r:embed="rId2" cstate="print"/>
          <a:stretch>
            <a:fillRect/>
          </a:stretch>
        </p:blipFill>
        <p:spPr>
          <a:xfrm>
            <a:off x="7790087" y="5747030"/>
            <a:ext cx="210101" cy="226933"/>
          </a:xfrm>
          <a:prstGeom prst="rect">
            <a:avLst/>
          </a:prstGeom>
        </p:spPr>
      </p:pic>
      <p:sp>
        <p:nvSpPr>
          <p:cNvPr id="28" name="object 4">
            <a:extLst>
              <a:ext uri="{FF2B5EF4-FFF2-40B4-BE49-F238E27FC236}">
                <a16:creationId xmlns:a16="http://schemas.microsoft.com/office/drawing/2014/main" id="{0A117F2E-7854-BE54-2C88-A3F66A0C1211}"/>
              </a:ext>
            </a:extLst>
          </p:cNvPr>
          <p:cNvSpPr txBox="1"/>
          <p:nvPr/>
        </p:nvSpPr>
        <p:spPr>
          <a:xfrm>
            <a:off x="6550594" y="1807528"/>
            <a:ext cx="4901064" cy="3675365"/>
          </a:xfrm>
          <a:prstGeom prst="rect">
            <a:avLst/>
          </a:prstGeom>
        </p:spPr>
        <p:txBody>
          <a:bodyPr vert="horz" wrap="square" lIns="0" tIns="12700" rIns="0" bIns="0" rtlCol="0">
            <a:spAutoFit/>
          </a:bodyPr>
          <a:lstStyle/>
          <a:p>
            <a:pPr marL="285750" indent="-285750" algn="just">
              <a:buFont typeface="Arial" panose="020B0604020202020204" pitchFamily="34" charset="0"/>
              <a:buChar char="•"/>
            </a:pPr>
            <a:r>
              <a:rPr lang="en-US" sz="1700" dirty="0">
                <a:solidFill>
                  <a:srgbClr val="1C3F87"/>
                </a:solidFill>
              </a:rPr>
              <a:t>The chemical industry occupies one of the key positions in the development of Polish industry and the Polish economy - the </a:t>
            </a:r>
            <a:r>
              <a:rPr lang="en-US" sz="1700" b="1" dirty="0">
                <a:solidFill>
                  <a:srgbClr val="1C3F87"/>
                </a:solidFill>
              </a:rPr>
              <a:t>production sold in 2021 </a:t>
            </a:r>
            <a:r>
              <a:rPr lang="en-US" sz="1700" dirty="0">
                <a:solidFill>
                  <a:srgbClr val="1C3F87"/>
                </a:solidFill>
              </a:rPr>
              <a:t>is </a:t>
            </a:r>
            <a:r>
              <a:rPr lang="en-US" sz="1700" b="1" dirty="0">
                <a:solidFill>
                  <a:srgbClr val="1C3F87"/>
                </a:solidFill>
              </a:rPr>
              <a:t>over PLN 327 billion</a:t>
            </a:r>
            <a:r>
              <a:rPr lang="en-US" sz="1700" dirty="0">
                <a:solidFill>
                  <a:srgbClr val="1C3F87"/>
                </a:solidFill>
              </a:rPr>
              <a:t>, which gives almost </a:t>
            </a:r>
            <a:r>
              <a:rPr lang="en-US" sz="1700" b="1" dirty="0">
                <a:solidFill>
                  <a:srgbClr val="1C3F87"/>
                </a:solidFill>
              </a:rPr>
              <a:t>18% share </a:t>
            </a:r>
            <a:r>
              <a:rPr lang="en-US" sz="1700" dirty="0">
                <a:solidFill>
                  <a:srgbClr val="1C3F87"/>
                </a:solidFill>
              </a:rPr>
              <a:t>in the Polish industry.</a:t>
            </a:r>
            <a:endParaRPr lang="pl-PL" sz="1700" dirty="0">
              <a:solidFill>
                <a:srgbClr val="1C3F87"/>
              </a:solidFill>
            </a:endParaRPr>
          </a:p>
          <a:p>
            <a:pPr marL="285750" indent="-285750" algn="just">
              <a:buFont typeface="Arial" panose="020B0604020202020204" pitchFamily="34" charset="0"/>
              <a:buChar char="•"/>
            </a:pPr>
            <a:endParaRPr lang="pl-PL" sz="1700" dirty="0">
              <a:solidFill>
                <a:srgbClr val="1C3F87"/>
              </a:solidFill>
              <a:cs typeface="Calibri" panose="020F0502020204030204"/>
            </a:endParaRPr>
          </a:p>
          <a:p>
            <a:pPr marL="285750" indent="-285750" algn="just">
              <a:buFont typeface="Arial" panose="020B0604020202020204" pitchFamily="34" charset="0"/>
              <a:buChar char="•"/>
            </a:pPr>
            <a:r>
              <a:rPr lang="en-US" sz="1700" dirty="0">
                <a:solidFill>
                  <a:srgbClr val="1C3F87"/>
                </a:solidFill>
              </a:rPr>
              <a:t>It provides almost all branches of the economy with access to the commodity base necessary at every stage of the value chain.</a:t>
            </a:r>
            <a:endParaRPr lang="pl-PL" sz="1700" dirty="0">
              <a:solidFill>
                <a:srgbClr val="1C3F87"/>
              </a:solidFill>
            </a:endParaRPr>
          </a:p>
          <a:p>
            <a:pPr marL="285750" indent="-285750" algn="just">
              <a:buFont typeface="Arial" panose="020B0604020202020204" pitchFamily="34" charset="0"/>
              <a:buChar char="•"/>
            </a:pPr>
            <a:endParaRPr lang="pl-PL" sz="1700" dirty="0">
              <a:solidFill>
                <a:srgbClr val="1C3F87"/>
              </a:solidFill>
              <a:cs typeface="Calibri" panose="020F0502020204030204"/>
            </a:endParaRPr>
          </a:p>
          <a:p>
            <a:pPr marL="285750" indent="-285750" algn="just">
              <a:buFont typeface="Arial" panose="020B0604020202020204" pitchFamily="34" charset="0"/>
              <a:buChar char="•"/>
            </a:pPr>
            <a:r>
              <a:rPr lang="en-US" sz="1700" dirty="0">
                <a:solidFill>
                  <a:srgbClr val="1C3F87"/>
                </a:solidFill>
              </a:rPr>
              <a:t>Polish chemistry is also one of the leading employers, </a:t>
            </a:r>
            <a:r>
              <a:rPr lang="en-US" sz="1700" b="1" dirty="0">
                <a:solidFill>
                  <a:srgbClr val="1C3F87"/>
                </a:solidFill>
              </a:rPr>
              <a:t>ranking third from all industrial sectors</a:t>
            </a:r>
            <a:r>
              <a:rPr lang="pl-PL" sz="1700" b="1" dirty="0">
                <a:solidFill>
                  <a:srgbClr val="1C3F87"/>
                </a:solidFill>
              </a:rPr>
              <a:t> </a:t>
            </a:r>
            <a:r>
              <a:rPr lang="en-US" sz="1700" dirty="0">
                <a:solidFill>
                  <a:srgbClr val="1C3F87"/>
                </a:solidFill>
              </a:rPr>
              <a:t>- it accounts for about </a:t>
            </a:r>
            <a:r>
              <a:rPr lang="en-US" sz="1700" b="1" dirty="0">
                <a:solidFill>
                  <a:srgbClr val="1C3F87"/>
                </a:solidFill>
              </a:rPr>
              <a:t>335,000 jobs</a:t>
            </a:r>
            <a:r>
              <a:rPr lang="en-US" sz="1700" dirty="0">
                <a:solidFill>
                  <a:srgbClr val="1C3F87"/>
                </a:solidFill>
              </a:rPr>
              <a:t>.</a:t>
            </a:r>
            <a:endParaRPr lang="en-US" sz="1700" dirty="0">
              <a:solidFill>
                <a:srgbClr val="1C3F87"/>
              </a:solidFill>
              <a:cs typeface="Calibri" panose="020F0502020204030204"/>
            </a:endParaRPr>
          </a:p>
          <a:p>
            <a:pPr marL="285750" indent="-285750" algn="just">
              <a:buFont typeface="Arial" panose="020B0604020202020204" pitchFamily="34" charset="0"/>
              <a:buChar char="•"/>
            </a:pPr>
            <a:endParaRPr lang="pl-PL" sz="1700" dirty="0">
              <a:solidFill>
                <a:srgbClr val="1C3F87"/>
              </a:solidFill>
              <a:cs typeface="Calibri" panose="020F0502020204030204"/>
            </a:endParaRPr>
          </a:p>
        </p:txBody>
      </p:sp>
      <p:sp>
        <p:nvSpPr>
          <p:cNvPr id="29" name="object 5">
            <a:extLst>
              <a:ext uri="{FF2B5EF4-FFF2-40B4-BE49-F238E27FC236}">
                <a16:creationId xmlns:a16="http://schemas.microsoft.com/office/drawing/2014/main" id="{6C10B759-3D55-ECCA-6E29-3ECFBEEBABDA}"/>
              </a:ext>
            </a:extLst>
          </p:cNvPr>
          <p:cNvSpPr txBox="1">
            <a:spLocks/>
          </p:cNvSpPr>
          <p:nvPr/>
        </p:nvSpPr>
        <p:spPr>
          <a:xfrm>
            <a:off x="2564914" y="376206"/>
            <a:ext cx="9072724" cy="507831"/>
          </a:xfrm>
          <a:prstGeom prst="rect">
            <a:avLst/>
          </a:prstGeom>
        </p:spPr>
        <p:txBody>
          <a:bodyPr vert="horz" wrap="square" lIns="0" tIns="15240" rIns="0" bIns="0" rtlCol="0" anchor="b">
            <a:sp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gn="r">
              <a:lnSpc>
                <a:spcPct val="100000"/>
              </a:lnSpc>
              <a:spcBef>
                <a:spcPts val="120"/>
              </a:spcBef>
            </a:pPr>
            <a:r>
              <a:rPr lang="en-US" sz="3200" b="1" dirty="0">
                <a:solidFill>
                  <a:srgbClr val="1E3D88"/>
                </a:solidFill>
              </a:rPr>
              <a:t>The situation of the chemical industry</a:t>
            </a:r>
            <a:endParaRPr lang="pl-PL" sz="3200" b="1" spc="-55" dirty="0">
              <a:solidFill>
                <a:srgbClr val="1E3D88"/>
              </a:solidFill>
            </a:endParaRPr>
          </a:p>
        </p:txBody>
      </p:sp>
      <p:pic>
        <p:nvPicPr>
          <p:cNvPr id="11" name="Obraz 10" descr="Obraz zawierający tekst&#10;&#10;Opis wygenerowany automatycznie">
            <a:extLst>
              <a:ext uri="{FF2B5EF4-FFF2-40B4-BE49-F238E27FC236}">
                <a16:creationId xmlns:a16="http://schemas.microsoft.com/office/drawing/2014/main" id="{CD1A7A68-873E-F5B0-22AB-F5B96907134C}"/>
              </a:ext>
            </a:extLst>
          </p:cNvPr>
          <p:cNvPicPr>
            <a:picLocks noChangeAspect="1"/>
          </p:cNvPicPr>
          <p:nvPr/>
        </p:nvPicPr>
        <p:blipFill rotWithShape="1">
          <a:blip r:embed="rId3">
            <a:extLst>
              <a:ext uri="{28A0092B-C50C-407E-A947-70E740481C1C}">
                <a14:useLocalDpi xmlns:a14="http://schemas.microsoft.com/office/drawing/2010/main" val="0"/>
              </a:ext>
            </a:extLst>
          </a:blip>
          <a:srcRect l="14055" t="20905" b="17343"/>
          <a:stretch/>
        </p:blipFill>
        <p:spPr>
          <a:xfrm>
            <a:off x="554362" y="947594"/>
            <a:ext cx="5319495" cy="4962812"/>
          </a:xfrm>
          <a:prstGeom prst="rect">
            <a:avLst/>
          </a:prstGeom>
        </p:spPr>
      </p:pic>
    </p:spTree>
    <p:extLst>
      <p:ext uri="{BB962C8B-B14F-4D97-AF65-F5344CB8AC3E}">
        <p14:creationId xmlns:p14="http://schemas.microsoft.com/office/powerpoint/2010/main" val="19481009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35081016-E476-1F74-68F1-839EA1CC2B7D}"/>
              </a:ext>
            </a:extLst>
          </p:cNvPr>
          <p:cNvSpPr>
            <a:spLocks/>
          </p:cNvSpPr>
          <p:nvPr/>
        </p:nvSpPr>
        <p:spPr>
          <a:xfrm>
            <a:off x="6943784" y="2082117"/>
            <a:ext cx="512958" cy="3465914"/>
          </a:xfrm>
          <a:custGeom>
            <a:avLst/>
            <a:gdLst/>
            <a:ahLst/>
            <a:cxnLst/>
            <a:rect l="l" t="t" r="r" b="b"/>
            <a:pathLst>
              <a:path w="4866640" h="5900420">
                <a:moveTo>
                  <a:pt x="4762830" y="0"/>
                </a:moveTo>
                <a:lnTo>
                  <a:pt x="103339" y="0"/>
                </a:lnTo>
                <a:lnTo>
                  <a:pt x="63115" y="8120"/>
                </a:lnTo>
                <a:lnTo>
                  <a:pt x="30267" y="30267"/>
                </a:lnTo>
                <a:lnTo>
                  <a:pt x="8120" y="63115"/>
                </a:lnTo>
                <a:lnTo>
                  <a:pt x="0" y="103339"/>
                </a:lnTo>
                <a:lnTo>
                  <a:pt x="0" y="5797092"/>
                </a:lnTo>
                <a:lnTo>
                  <a:pt x="8120" y="5837315"/>
                </a:lnTo>
                <a:lnTo>
                  <a:pt x="30267" y="5870159"/>
                </a:lnTo>
                <a:lnTo>
                  <a:pt x="63115" y="5892301"/>
                </a:lnTo>
                <a:lnTo>
                  <a:pt x="103339" y="5900420"/>
                </a:lnTo>
                <a:lnTo>
                  <a:pt x="4762830" y="5900420"/>
                </a:lnTo>
                <a:lnTo>
                  <a:pt x="4803047" y="5892301"/>
                </a:lnTo>
                <a:lnTo>
                  <a:pt x="4835891" y="5870159"/>
                </a:lnTo>
                <a:lnTo>
                  <a:pt x="4858036" y="5837315"/>
                </a:lnTo>
                <a:lnTo>
                  <a:pt x="4866157" y="5797092"/>
                </a:lnTo>
                <a:lnTo>
                  <a:pt x="4866157" y="103339"/>
                </a:lnTo>
                <a:lnTo>
                  <a:pt x="4858036" y="63115"/>
                </a:lnTo>
                <a:lnTo>
                  <a:pt x="4835891" y="30267"/>
                </a:lnTo>
                <a:lnTo>
                  <a:pt x="4803047" y="8120"/>
                </a:lnTo>
                <a:lnTo>
                  <a:pt x="4762830" y="0"/>
                </a:lnTo>
                <a:close/>
              </a:path>
            </a:pathLst>
          </a:custGeom>
          <a:solidFill>
            <a:srgbClr val="1C3F87"/>
          </a:solidFill>
        </p:spPr>
        <p:txBody>
          <a:bodyPr wrap="square" lIns="0" tIns="0" rIns="0" bIns="0" rtlCol="0"/>
          <a:lstStyle/>
          <a:p>
            <a:endParaRPr/>
          </a:p>
        </p:txBody>
      </p:sp>
      <p:sp>
        <p:nvSpPr>
          <p:cNvPr id="6" name="object 3">
            <a:extLst>
              <a:ext uri="{FF2B5EF4-FFF2-40B4-BE49-F238E27FC236}">
                <a16:creationId xmlns:a16="http://schemas.microsoft.com/office/drawing/2014/main" id="{803A7D11-C968-33C1-CE6C-DB2BE183A8C4}"/>
              </a:ext>
            </a:extLst>
          </p:cNvPr>
          <p:cNvSpPr>
            <a:spLocks/>
          </p:cNvSpPr>
          <p:nvPr/>
        </p:nvSpPr>
        <p:spPr>
          <a:xfrm>
            <a:off x="7456741" y="2082117"/>
            <a:ext cx="4121691" cy="3465914"/>
          </a:xfrm>
          <a:custGeom>
            <a:avLst/>
            <a:gdLst/>
            <a:ahLst/>
            <a:cxnLst/>
            <a:rect l="l" t="t" r="r" b="b"/>
            <a:pathLst>
              <a:path w="4866640" h="5900420">
                <a:moveTo>
                  <a:pt x="4762830" y="0"/>
                </a:moveTo>
                <a:lnTo>
                  <a:pt x="103339" y="0"/>
                </a:lnTo>
                <a:lnTo>
                  <a:pt x="63115" y="8120"/>
                </a:lnTo>
                <a:lnTo>
                  <a:pt x="30267" y="30267"/>
                </a:lnTo>
                <a:lnTo>
                  <a:pt x="8120" y="63115"/>
                </a:lnTo>
                <a:lnTo>
                  <a:pt x="0" y="103339"/>
                </a:lnTo>
                <a:lnTo>
                  <a:pt x="0" y="5797092"/>
                </a:lnTo>
                <a:lnTo>
                  <a:pt x="8120" y="5837315"/>
                </a:lnTo>
                <a:lnTo>
                  <a:pt x="30267" y="5870159"/>
                </a:lnTo>
                <a:lnTo>
                  <a:pt x="63115" y="5892301"/>
                </a:lnTo>
                <a:lnTo>
                  <a:pt x="103339" y="5900420"/>
                </a:lnTo>
                <a:lnTo>
                  <a:pt x="4762830" y="5900420"/>
                </a:lnTo>
                <a:lnTo>
                  <a:pt x="4803047" y="5892301"/>
                </a:lnTo>
                <a:lnTo>
                  <a:pt x="4835891" y="5870159"/>
                </a:lnTo>
                <a:lnTo>
                  <a:pt x="4858036" y="5837315"/>
                </a:lnTo>
                <a:lnTo>
                  <a:pt x="4866157" y="5797092"/>
                </a:lnTo>
                <a:lnTo>
                  <a:pt x="4866157" y="103339"/>
                </a:lnTo>
                <a:lnTo>
                  <a:pt x="4858036" y="63115"/>
                </a:lnTo>
                <a:lnTo>
                  <a:pt x="4835891" y="30267"/>
                </a:lnTo>
                <a:lnTo>
                  <a:pt x="4803047" y="8120"/>
                </a:lnTo>
                <a:lnTo>
                  <a:pt x="4762830" y="0"/>
                </a:lnTo>
                <a:close/>
              </a:path>
            </a:pathLst>
          </a:custGeom>
          <a:noFill/>
          <a:ln w="28575">
            <a:solidFill>
              <a:srgbClr val="213A8F"/>
            </a:solidFill>
          </a:ln>
        </p:spPr>
        <p:txBody>
          <a:bodyPr wrap="square" lIns="0" tIns="0" rIns="0" bIns="0" rtlCol="0"/>
          <a:lstStyle/>
          <a:p>
            <a:endParaRPr/>
          </a:p>
        </p:txBody>
      </p:sp>
      <p:sp>
        <p:nvSpPr>
          <p:cNvPr id="7" name="object 6">
            <a:extLst>
              <a:ext uri="{FF2B5EF4-FFF2-40B4-BE49-F238E27FC236}">
                <a16:creationId xmlns:a16="http://schemas.microsoft.com/office/drawing/2014/main" id="{A7763E37-AAE0-6721-E3AA-73F8DDB593C7}"/>
              </a:ext>
            </a:extLst>
          </p:cNvPr>
          <p:cNvSpPr txBox="1"/>
          <p:nvPr/>
        </p:nvSpPr>
        <p:spPr>
          <a:xfrm>
            <a:off x="7663834" y="2322014"/>
            <a:ext cx="3548262" cy="259045"/>
          </a:xfrm>
          <a:prstGeom prst="rect">
            <a:avLst/>
          </a:prstGeom>
        </p:spPr>
        <p:txBody>
          <a:bodyPr vert="horz" wrap="square" lIns="0" tIns="12700" rIns="0" bIns="0" rtlCol="0">
            <a:spAutoFit/>
          </a:bodyPr>
          <a:lstStyle/>
          <a:p>
            <a:pPr marL="12700">
              <a:lnSpc>
                <a:spcPct val="100000"/>
              </a:lnSpc>
              <a:spcBef>
                <a:spcPts val="100"/>
              </a:spcBef>
            </a:pPr>
            <a:r>
              <a:rPr lang="pl-PL" sz="1600" dirty="0" err="1">
                <a:solidFill>
                  <a:srgbClr val="213A8F"/>
                </a:solidFill>
                <a:cs typeface="Open Sans"/>
              </a:rPr>
              <a:t>Soft</a:t>
            </a:r>
            <a:r>
              <a:rPr lang="pl-PL" sz="1600" dirty="0">
                <a:solidFill>
                  <a:srgbClr val="213A8F"/>
                </a:solidFill>
                <a:cs typeface="Open Sans"/>
              </a:rPr>
              <a:t> and cross-</a:t>
            </a:r>
            <a:r>
              <a:rPr lang="pl-PL" sz="1600" dirty="0" err="1">
                <a:solidFill>
                  <a:srgbClr val="213A8F"/>
                </a:solidFill>
                <a:cs typeface="Open Sans"/>
              </a:rPr>
              <a:t>cutting</a:t>
            </a:r>
            <a:r>
              <a:rPr lang="pl-PL" sz="1600" dirty="0">
                <a:solidFill>
                  <a:srgbClr val="213A8F"/>
                </a:solidFill>
                <a:cs typeface="Open Sans"/>
              </a:rPr>
              <a:t> </a:t>
            </a:r>
            <a:r>
              <a:rPr lang="pl-PL" sz="1600" dirty="0" err="1">
                <a:solidFill>
                  <a:srgbClr val="213A8F"/>
                </a:solidFill>
                <a:cs typeface="Open Sans"/>
              </a:rPr>
              <a:t>skills</a:t>
            </a:r>
            <a:r>
              <a:rPr lang="pl-PL" sz="1600" dirty="0">
                <a:solidFill>
                  <a:srgbClr val="213A8F"/>
                </a:solidFill>
                <a:cs typeface="Open Sans"/>
              </a:rPr>
              <a:t>,</a:t>
            </a:r>
          </a:p>
        </p:txBody>
      </p:sp>
      <p:grpSp>
        <p:nvGrpSpPr>
          <p:cNvPr id="8" name="Grupa 7">
            <a:extLst>
              <a:ext uri="{FF2B5EF4-FFF2-40B4-BE49-F238E27FC236}">
                <a16:creationId xmlns:a16="http://schemas.microsoft.com/office/drawing/2014/main" id="{3CE42774-B041-6DCD-7F24-33D0B7C20F31}"/>
              </a:ext>
            </a:extLst>
          </p:cNvPr>
          <p:cNvGrpSpPr/>
          <p:nvPr/>
        </p:nvGrpSpPr>
        <p:grpSpPr>
          <a:xfrm>
            <a:off x="7047844" y="2275104"/>
            <a:ext cx="341630" cy="318732"/>
            <a:chOff x="8597494" y="2506220"/>
            <a:chExt cx="272699" cy="254421"/>
          </a:xfrm>
        </p:grpSpPr>
        <p:pic>
          <p:nvPicPr>
            <p:cNvPr id="10" name="Grafika 9" descr="Znacznik wyboru z wypełnieniem pełnym">
              <a:extLst>
                <a:ext uri="{FF2B5EF4-FFF2-40B4-BE49-F238E27FC236}">
                  <a16:creationId xmlns:a16="http://schemas.microsoft.com/office/drawing/2014/main" id="{5B468F76-9974-E1EA-4704-35C8D260740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15772" y="2506220"/>
              <a:ext cx="254421" cy="254421"/>
            </a:xfrm>
            <a:prstGeom prst="rect">
              <a:avLst/>
            </a:prstGeom>
          </p:spPr>
        </p:pic>
        <p:sp>
          <p:nvSpPr>
            <p:cNvPr id="12" name="Schemat blokowy: łącznik 11">
              <a:extLst>
                <a:ext uri="{FF2B5EF4-FFF2-40B4-BE49-F238E27FC236}">
                  <a16:creationId xmlns:a16="http://schemas.microsoft.com/office/drawing/2014/main" id="{5794E4B4-5C8E-7C36-8AC9-A5F8C0AD5112}"/>
                </a:ext>
              </a:extLst>
            </p:cNvPr>
            <p:cNvSpPr/>
            <p:nvPr/>
          </p:nvSpPr>
          <p:spPr>
            <a:xfrm>
              <a:off x="8597494" y="2543665"/>
              <a:ext cx="216976" cy="216976"/>
            </a:xfrm>
            <a:prstGeom prst="flowChartConnector">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14" name="Grupa 13">
            <a:extLst>
              <a:ext uri="{FF2B5EF4-FFF2-40B4-BE49-F238E27FC236}">
                <a16:creationId xmlns:a16="http://schemas.microsoft.com/office/drawing/2014/main" id="{61085C7C-7051-489D-2E8E-AF12CFC41F29}"/>
              </a:ext>
            </a:extLst>
          </p:cNvPr>
          <p:cNvGrpSpPr/>
          <p:nvPr/>
        </p:nvGrpSpPr>
        <p:grpSpPr>
          <a:xfrm>
            <a:off x="7046166" y="2966122"/>
            <a:ext cx="341630" cy="318732"/>
            <a:chOff x="8597494" y="2506220"/>
            <a:chExt cx="272699" cy="254421"/>
          </a:xfrm>
        </p:grpSpPr>
        <p:pic>
          <p:nvPicPr>
            <p:cNvPr id="15" name="Grafika 14" descr="Znacznik wyboru z wypełnieniem pełnym">
              <a:extLst>
                <a:ext uri="{FF2B5EF4-FFF2-40B4-BE49-F238E27FC236}">
                  <a16:creationId xmlns:a16="http://schemas.microsoft.com/office/drawing/2014/main" id="{B9083FC3-DFDF-0310-F33A-BCD40114F3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15772" y="2506220"/>
              <a:ext cx="254421" cy="254421"/>
            </a:xfrm>
            <a:prstGeom prst="rect">
              <a:avLst/>
            </a:prstGeom>
          </p:spPr>
        </p:pic>
        <p:sp>
          <p:nvSpPr>
            <p:cNvPr id="16" name="Schemat blokowy: łącznik 15">
              <a:extLst>
                <a:ext uri="{FF2B5EF4-FFF2-40B4-BE49-F238E27FC236}">
                  <a16:creationId xmlns:a16="http://schemas.microsoft.com/office/drawing/2014/main" id="{A19109FC-E7AB-32B1-372D-7793478A5386}"/>
                </a:ext>
              </a:extLst>
            </p:cNvPr>
            <p:cNvSpPr/>
            <p:nvPr/>
          </p:nvSpPr>
          <p:spPr>
            <a:xfrm>
              <a:off x="8597494" y="2543665"/>
              <a:ext cx="216976" cy="216976"/>
            </a:xfrm>
            <a:prstGeom prst="flowChartConnector">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
        <p:nvSpPr>
          <p:cNvPr id="17" name="object 6">
            <a:extLst>
              <a:ext uri="{FF2B5EF4-FFF2-40B4-BE49-F238E27FC236}">
                <a16:creationId xmlns:a16="http://schemas.microsoft.com/office/drawing/2014/main" id="{E8476505-C9E6-2091-559F-4F7E92DE0C31}"/>
              </a:ext>
            </a:extLst>
          </p:cNvPr>
          <p:cNvSpPr txBox="1"/>
          <p:nvPr/>
        </p:nvSpPr>
        <p:spPr>
          <a:xfrm>
            <a:off x="7663834" y="2916997"/>
            <a:ext cx="3548261" cy="505267"/>
          </a:xfrm>
          <a:prstGeom prst="rect">
            <a:avLst/>
          </a:prstGeom>
        </p:spPr>
        <p:txBody>
          <a:bodyPr vert="horz" wrap="square" lIns="0" tIns="12700" rIns="0" bIns="0" rtlCol="0">
            <a:spAutoFit/>
          </a:bodyPr>
          <a:lstStyle/>
          <a:p>
            <a:pPr marL="12700">
              <a:lnSpc>
                <a:spcPct val="100000"/>
              </a:lnSpc>
              <a:spcBef>
                <a:spcPts val="100"/>
              </a:spcBef>
            </a:pPr>
            <a:r>
              <a:rPr lang="pl-PL" sz="1600" dirty="0">
                <a:solidFill>
                  <a:srgbClr val="213A8F"/>
                </a:solidFill>
                <a:cs typeface="Open Sans"/>
              </a:rPr>
              <a:t>F</a:t>
            </a:r>
            <a:r>
              <a:rPr lang="en-US" sz="1600" dirty="0" err="1">
                <a:solidFill>
                  <a:srgbClr val="213A8F"/>
                </a:solidFill>
                <a:cs typeface="Open Sans"/>
              </a:rPr>
              <a:t>ocused</a:t>
            </a:r>
            <a:r>
              <a:rPr lang="en-US" sz="1600" dirty="0">
                <a:solidFill>
                  <a:srgbClr val="213A8F"/>
                </a:solidFill>
                <a:cs typeface="Open Sans"/>
              </a:rPr>
              <a:t> on the ability to work and cooperate in a group,</a:t>
            </a:r>
          </a:p>
        </p:txBody>
      </p:sp>
      <p:grpSp>
        <p:nvGrpSpPr>
          <p:cNvPr id="18" name="Grupa 17">
            <a:extLst>
              <a:ext uri="{FF2B5EF4-FFF2-40B4-BE49-F238E27FC236}">
                <a16:creationId xmlns:a16="http://schemas.microsoft.com/office/drawing/2014/main" id="{48ACA269-672A-D669-01DE-25E90EB616FC}"/>
              </a:ext>
            </a:extLst>
          </p:cNvPr>
          <p:cNvGrpSpPr/>
          <p:nvPr/>
        </p:nvGrpSpPr>
        <p:grpSpPr>
          <a:xfrm>
            <a:off x="7046166" y="3634199"/>
            <a:ext cx="341630" cy="318732"/>
            <a:chOff x="8597494" y="2506220"/>
            <a:chExt cx="272699" cy="254421"/>
          </a:xfrm>
        </p:grpSpPr>
        <p:pic>
          <p:nvPicPr>
            <p:cNvPr id="19" name="Grafika 18" descr="Znacznik wyboru z wypełnieniem pełnym">
              <a:extLst>
                <a:ext uri="{FF2B5EF4-FFF2-40B4-BE49-F238E27FC236}">
                  <a16:creationId xmlns:a16="http://schemas.microsoft.com/office/drawing/2014/main" id="{ACDF0099-C0BB-F30C-2B4C-BCA6C1650C4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15772" y="2506220"/>
              <a:ext cx="254421" cy="254421"/>
            </a:xfrm>
            <a:prstGeom prst="rect">
              <a:avLst/>
            </a:prstGeom>
          </p:spPr>
        </p:pic>
        <p:sp>
          <p:nvSpPr>
            <p:cNvPr id="20" name="Schemat blokowy: łącznik 19">
              <a:extLst>
                <a:ext uri="{FF2B5EF4-FFF2-40B4-BE49-F238E27FC236}">
                  <a16:creationId xmlns:a16="http://schemas.microsoft.com/office/drawing/2014/main" id="{DAEB8DA5-8F9D-49FC-F425-0F2E07A060B4}"/>
                </a:ext>
              </a:extLst>
            </p:cNvPr>
            <p:cNvSpPr/>
            <p:nvPr/>
          </p:nvSpPr>
          <p:spPr>
            <a:xfrm>
              <a:off x="8597494" y="2543665"/>
              <a:ext cx="216976" cy="216976"/>
            </a:xfrm>
            <a:prstGeom prst="flowChartConnector">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
        <p:nvSpPr>
          <p:cNvPr id="21" name="object 6">
            <a:extLst>
              <a:ext uri="{FF2B5EF4-FFF2-40B4-BE49-F238E27FC236}">
                <a16:creationId xmlns:a16="http://schemas.microsoft.com/office/drawing/2014/main" id="{0160FA6A-9E40-7F57-7F0C-362FACFF7537}"/>
              </a:ext>
            </a:extLst>
          </p:cNvPr>
          <p:cNvSpPr txBox="1"/>
          <p:nvPr/>
        </p:nvSpPr>
        <p:spPr>
          <a:xfrm>
            <a:off x="7663834" y="3568561"/>
            <a:ext cx="3548261" cy="505267"/>
          </a:xfrm>
          <a:prstGeom prst="rect">
            <a:avLst/>
          </a:prstGeom>
        </p:spPr>
        <p:txBody>
          <a:bodyPr vert="horz" wrap="square" lIns="0" tIns="12700" rIns="0" bIns="0" rtlCol="0">
            <a:spAutoFit/>
          </a:bodyPr>
          <a:lstStyle/>
          <a:p>
            <a:pPr marL="12700">
              <a:lnSpc>
                <a:spcPct val="100000"/>
              </a:lnSpc>
              <a:spcBef>
                <a:spcPts val="100"/>
              </a:spcBef>
            </a:pPr>
            <a:r>
              <a:rPr lang="pl-PL" sz="1600" dirty="0">
                <a:solidFill>
                  <a:srgbClr val="213A8F"/>
                </a:solidFill>
                <a:cs typeface="Open Sans"/>
              </a:rPr>
              <a:t>W</a:t>
            </a:r>
            <a:r>
              <a:rPr lang="en-US" sz="1600" dirty="0" err="1">
                <a:solidFill>
                  <a:srgbClr val="213A8F"/>
                </a:solidFill>
                <a:cs typeface="Open Sans"/>
              </a:rPr>
              <a:t>illingness</a:t>
            </a:r>
            <a:r>
              <a:rPr lang="en-US" sz="1600" dirty="0">
                <a:solidFill>
                  <a:srgbClr val="213A8F"/>
                </a:solidFill>
                <a:cs typeface="Open Sans"/>
              </a:rPr>
              <a:t> to acquire knowledge, training and to show initiative</a:t>
            </a:r>
            <a:r>
              <a:rPr lang="pl-PL" sz="1600" dirty="0">
                <a:solidFill>
                  <a:srgbClr val="213A8F"/>
                </a:solidFill>
                <a:cs typeface="Open Sans"/>
              </a:rPr>
              <a:t>;</a:t>
            </a:r>
            <a:endParaRPr lang="en-US" sz="1600" dirty="0">
              <a:solidFill>
                <a:srgbClr val="213A8F"/>
              </a:solidFill>
              <a:cs typeface="Open Sans"/>
            </a:endParaRPr>
          </a:p>
        </p:txBody>
      </p:sp>
      <p:grpSp>
        <p:nvGrpSpPr>
          <p:cNvPr id="22" name="Grupa 21">
            <a:extLst>
              <a:ext uri="{FF2B5EF4-FFF2-40B4-BE49-F238E27FC236}">
                <a16:creationId xmlns:a16="http://schemas.microsoft.com/office/drawing/2014/main" id="{49AA8A8C-B42F-0C8B-AFF2-D192373EB025}"/>
              </a:ext>
            </a:extLst>
          </p:cNvPr>
          <p:cNvGrpSpPr/>
          <p:nvPr/>
        </p:nvGrpSpPr>
        <p:grpSpPr>
          <a:xfrm>
            <a:off x="7046166" y="4289907"/>
            <a:ext cx="341630" cy="318732"/>
            <a:chOff x="8597494" y="2506220"/>
            <a:chExt cx="272699" cy="254421"/>
          </a:xfrm>
        </p:grpSpPr>
        <p:pic>
          <p:nvPicPr>
            <p:cNvPr id="23" name="Grafika 22" descr="Znacznik wyboru z wypełnieniem pełnym">
              <a:extLst>
                <a:ext uri="{FF2B5EF4-FFF2-40B4-BE49-F238E27FC236}">
                  <a16:creationId xmlns:a16="http://schemas.microsoft.com/office/drawing/2014/main" id="{3A0FFAFE-EBB5-66CB-1B15-1A773177AC1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15772" y="2506220"/>
              <a:ext cx="254421" cy="254421"/>
            </a:xfrm>
            <a:prstGeom prst="rect">
              <a:avLst/>
            </a:prstGeom>
          </p:spPr>
        </p:pic>
        <p:sp>
          <p:nvSpPr>
            <p:cNvPr id="24" name="Schemat blokowy: łącznik 23">
              <a:extLst>
                <a:ext uri="{FF2B5EF4-FFF2-40B4-BE49-F238E27FC236}">
                  <a16:creationId xmlns:a16="http://schemas.microsoft.com/office/drawing/2014/main" id="{003065D2-B9FF-D26D-6375-0D2E839B7253}"/>
                </a:ext>
              </a:extLst>
            </p:cNvPr>
            <p:cNvSpPr/>
            <p:nvPr/>
          </p:nvSpPr>
          <p:spPr>
            <a:xfrm>
              <a:off x="8597494" y="2543665"/>
              <a:ext cx="216976" cy="216976"/>
            </a:xfrm>
            <a:prstGeom prst="flowChartConnector">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
        <p:nvSpPr>
          <p:cNvPr id="25" name="object 6">
            <a:extLst>
              <a:ext uri="{FF2B5EF4-FFF2-40B4-BE49-F238E27FC236}">
                <a16:creationId xmlns:a16="http://schemas.microsoft.com/office/drawing/2014/main" id="{D8736F0B-A4B6-EFA7-FE6A-F49CFB1011DE}"/>
              </a:ext>
            </a:extLst>
          </p:cNvPr>
          <p:cNvSpPr txBox="1"/>
          <p:nvPr/>
        </p:nvSpPr>
        <p:spPr>
          <a:xfrm>
            <a:off x="7663834" y="4196538"/>
            <a:ext cx="3548260" cy="505267"/>
          </a:xfrm>
          <a:prstGeom prst="rect">
            <a:avLst/>
          </a:prstGeom>
        </p:spPr>
        <p:txBody>
          <a:bodyPr vert="horz" wrap="square" lIns="0" tIns="12700" rIns="0" bIns="0" rtlCol="0">
            <a:spAutoFit/>
          </a:bodyPr>
          <a:lstStyle/>
          <a:p>
            <a:pPr marL="12700">
              <a:lnSpc>
                <a:spcPct val="100000"/>
              </a:lnSpc>
              <a:spcBef>
                <a:spcPts val="100"/>
              </a:spcBef>
            </a:pPr>
            <a:r>
              <a:rPr lang="pl-PL" sz="1600" dirty="0">
                <a:solidFill>
                  <a:srgbClr val="213A8F"/>
                </a:solidFill>
                <a:cs typeface="Open Sans"/>
              </a:rPr>
              <a:t>F</a:t>
            </a:r>
            <a:r>
              <a:rPr lang="en-US" sz="1600" dirty="0" err="1">
                <a:solidFill>
                  <a:srgbClr val="213A8F"/>
                </a:solidFill>
                <a:cs typeface="Open Sans"/>
              </a:rPr>
              <a:t>inding</a:t>
            </a:r>
            <a:r>
              <a:rPr lang="en-US" sz="1600" dirty="0">
                <a:solidFill>
                  <a:srgbClr val="213A8F"/>
                </a:solidFill>
                <a:cs typeface="Open Sans"/>
              </a:rPr>
              <a:t> oneself in various complex situations</a:t>
            </a:r>
            <a:r>
              <a:rPr lang="pl-PL" sz="1600" dirty="0">
                <a:solidFill>
                  <a:srgbClr val="213A8F"/>
                </a:solidFill>
                <a:cs typeface="Open Sans"/>
              </a:rPr>
              <a:t>;</a:t>
            </a:r>
            <a:endParaRPr lang="en-US" sz="1600" dirty="0">
              <a:solidFill>
                <a:srgbClr val="213A8F"/>
              </a:solidFill>
              <a:cs typeface="Open Sans"/>
            </a:endParaRPr>
          </a:p>
        </p:txBody>
      </p:sp>
      <p:sp>
        <p:nvSpPr>
          <p:cNvPr id="26" name="object 6">
            <a:extLst>
              <a:ext uri="{FF2B5EF4-FFF2-40B4-BE49-F238E27FC236}">
                <a16:creationId xmlns:a16="http://schemas.microsoft.com/office/drawing/2014/main" id="{2471D122-B4A7-ABB7-A532-EDB722CDCFFB}"/>
              </a:ext>
            </a:extLst>
          </p:cNvPr>
          <p:cNvSpPr txBox="1"/>
          <p:nvPr/>
        </p:nvSpPr>
        <p:spPr>
          <a:xfrm>
            <a:off x="7663833" y="4875802"/>
            <a:ext cx="3914599" cy="505267"/>
          </a:xfrm>
          <a:prstGeom prst="rect">
            <a:avLst/>
          </a:prstGeom>
        </p:spPr>
        <p:txBody>
          <a:bodyPr vert="horz" wrap="square" lIns="0" tIns="12700" rIns="0" bIns="0" rtlCol="0">
            <a:spAutoFit/>
          </a:bodyPr>
          <a:lstStyle/>
          <a:p>
            <a:pPr marL="12700">
              <a:lnSpc>
                <a:spcPct val="100000"/>
              </a:lnSpc>
              <a:spcBef>
                <a:spcPts val="100"/>
              </a:spcBef>
            </a:pPr>
            <a:r>
              <a:rPr lang="pl-PL" sz="1600" dirty="0">
                <a:solidFill>
                  <a:srgbClr val="213A8F"/>
                </a:solidFill>
                <a:cs typeface="Open Sans"/>
              </a:rPr>
              <a:t>A</a:t>
            </a:r>
            <a:r>
              <a:rPr lang="en-US" sz="1600" dirty="0" err="1">
                <a:solidFill>
                  <a:srgbClr val="213A8F"/>
                </a:solidFill>
                <a:cs typeface="Open Sans"/>
              </a:rPr>
              <a:t>bility</a:t>
            </a:r>
            <a:r>
              <a:rPr lang="en-US" sz="1600" dirty="0">
                <a:solidFill>
                  <a:srgbClr val="213A8F"/>
                </a:solidFill>
                <a:cs typeface="Open Sans"/>
              </a:rPr>
              <a:t> to solve unexpected problems and have basic engineering</a:t>
            </a:r>
            <a:r>
              <a:rPr lang="pl-PL" sz="1600" dirty="0">
                <a:solidFill>
                  <a:srgbClr val="213A8F"/>
                </a:solidFill>
                <a:cs typeface="Open Sans"/>
              </a:rPr>
              <a:t> </a:t>
            </a:r>
            <a:r>
              <a:rPr lang="en-US" sz="1600" dirty="0">
                <a:solidFill>
                  <a:srgbClr val="213A8F"/>
                </a:solidFill>
                <a:cs typeface="Open Sans"/>
              </a:rPr>
              <a:t>knowledge</a:t>
            </a:r>
            <a:r>
              <a:rPr lang="pl-PL" sz="1600" dirty="0">
                <a:solidFill>
                  <a:srgbClr val="213A8F"/>
                </a:solidFill>
                <a:cs typeface="Open Sans"/>
              </a:rPr>
              <a:t>.</a:t>
            </a:r>
            <a:endParaRPr lang="en-US" sz="1600" dirty="0">
              <a:solidFill>
                <a:srgbClr val="213A8F"/>
              </a:solidFill>
              <a:cs typeface="Open Sans"/>
            </a:endParaRPr>
          </a:p>
        </p:txBody>
      </p:sp>
      <p:grpSp>
        <p:nvGrpSpPr>
          <p:cNvPr id="27" name="Grupa 26">
            <a:extLst>
              <a:ext uri="{FF2B5EF4-FFF2-40B4-BE49-F238E27FC236}">
                <a16:creationId xmlns:a16="http://schemas.microsoft.com/office/drawing/2014/main" id="{79CE3412-5B74-16F4-8BED-3F39D7357E75}"/>
              </a:ext>
            </a:extLst>
          </p:cNvPr>
          <p:cNvGrpSpPr/>
          <p:nvPr/>
        </p:nvGrpSpPr>
        <p:grpSpPr>
          <a:xfrm>
            <a:off x="7057615" y="4945615"/>
            <a:ext cx="341630" cy="318732"/>
            <a:chOff x="8597494" y="2506220"/>
            <a:chExt cx="272699" cy="254421"/>
          </a:xfrm>
        </p:grpSpPr>
        <p:pic>
          <p:nvPicPr>
            <p:cNvPr id="28" name="Grafika 27" descr="Znacznik wyboru z wypełnieniem pełnym">
              <a:extLst>
                <a:ext uri="{FF2B5EF4-FFF2-40B4-BE49-F238E27FC236}">
                  <a16:creationId xmlns:a16="http://schemas.microsoft.com/office/drawing/2014/main" id="{5344A7DF-AC4F-0D78-3289-C1C19017FCB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15772" y="2506220"/>
              <a:ext cx="254421" cy="254421"/>
            </a:xfrm>
            <a:prstGeom prst="rect">
              <a:avLst/>
            </a:prstGeom>
          </p:spPr>
        </p:pic>
        <p:sp>
          <p:nvSpPr>
            <p:cNvPr id="29" name="Schemat blokowy: łącznik 28">
              <a:extLst>
                <a:ext uri="{FF2B5EF4-FFF2-40B4-BE49-F238E27FC236}">
                  <a16:creationId xmlns:a16="http://schemas.microsoft.com/office/drawing/2014/main" id="{3D877429-F8B6-F184-7F50-43420ECDA2F3}"/>
                </a:ext>
              </a:extLst>
            </p:cNvPr>
            <p:cNvSpPr/>
            <p:nvPr/>
          </p:nvSpPr>
          <p:spPr>
            <a:xfrm>
              <a:off x="8597494" y="2543665"/>
              <a:ext cx="216976" cy="216976"/>
            </a:xfrm>
            <a:prstGeom prst="flowChartConnector">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
        <p:nvSpPr>
          <p:cNvPr id="31" name="object 5">
            <a:extLst>
              <a:ext uri="{FF2B5EF4-FFF2-40B4-BE49-F238E27FC236}">
                <a16:creationId xmlns:a16="http://schemas.microsoft.com/office/drawing/2014/main" id="{D9FDBEF5-69A4-A41D-F298-68AA1A609EFF}"/>
              </a:ext>
            </a:extLst>
          </p:cNvPr>
          <p:cNvSpPr txBox="1">
            <a:spLocks/>
          </p:cNvSpPr>
          <p:nvPr/>
        </p:nvSpPr>
        <p:spPr>
          <a:xfrm>
            <a:off x="315933" y="238007"/>
            <a:ext cx="9072724" cy="507831"/>
          </a:xfrm>
          <a:prstGeom prst="rect">
            <a:avLst/>
          </a:prstGeom>
        </p:spPr>
        <p:txBody>
          <a:bodyPr vert="horz" wrap="square" lIns="0" tIns="15240" rIns="0" bIns="0" rtlCol="0" anchor="b">
            <a:sp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nSpc>
                <a:spcPct val="100000"/>
              </a:lnSpc>
              <a:spcBef>
                <a:spcPts val="120"/>
              </a:spcBef>
            </a:pPr>
            <a:r>
              <a:rPr lang="en-US" sz="3200" b="1" dirty="0">
                <a:solidFill>
                  <a:srgbClr val="1E3D88"/>
                </a:solidFill>
              </a:rPr>
              <a:t>Challenges for the industry - employee skills</a:t>
            </a:r>
            <a:endParaRPr lang="pl-PL" sz="3200" b="1" spc="-55" dirty="0">
              <a:solidFill>
                <a:srgbClr val="1E3D88"/>
              </a:solidFill>
            </a:endParaRPr>
          </a:p>
        </p:txBody>
      </p:sp>
      <p:sp>
        <p:nvSpPr>
          <p:cNvPr id="32" name="object 4">
            <a:extLst>
              <a:ext uri="{FF2B5EF4-FFF2-40B4-BE49-F238E27FC236}">
                <a16:creationId xmlns:a16="http://schemas.microsoft.com/office/drawing/2014/main" id="{D6779C15-4792-0784-1EF0-A40AB58B885B}"/>
              </a:ext>
            </a:extLst>
          </p:cNvPr>
          <p:cNvSpPr txBox="1"/>
          <p:nvPr/>
        </p:nvSpPr>
        <p:spPr>
          <a:xfrm>
            <a:off x="390773" y="1242180"/>
            <a:ext cx="5327153" cy="1674817"/>
          </a:xfrm>
          <a:prstGeom prst="rect">
            <a:avLst/>
          </a:prstGeom>
        </p:spPr>
        <p:txBody>
          <a:bodyPr vert="horz" wrap="square" lIns="0" tIns="12700" rIns="0" bIns="0" rtlCol="0">
            <a:spAutoFit/>
          </a:bodyPr>
          <a:lstStyle/>
          <a:p>
            <a:pPr algn="just"/>
            <a:r>
              <a:rPr lang="en-US" dirty="0">
                <a:solidFill>
                  <a:srgbClr val="1C3F87"/>
                </a:solidFill>
              </a:rPr>
              <a:t>Along with the changes taking place in the industry as a result of technological and organizational progress, the education system must also undergo appropriate changes so that potential future employees have the knowledge, features, and skills desired by employers.</a:t>
            </a:r>
          </a:p>
        </p:txBody>
      </p:sp>
      <p:sp>
        <p:nvSpPr>
          <p:cNvPr id="33" name="object 4">
            <a:extLst>
              <a:ext uri="{FF2B5EF4-FFF2-40B4-BE49-F238E27FC236}">
                <a16:creationId xmlns:a16="http://schemas.microsoft.com/office/drawing/2014/main" id="{9FBD4AB6-2E1C-4884-D3EE-BAAED03F02F9}"/>
              </a:ext>
            </a:extLst>
          </p:cNvPr>
          <p:cNvSpPr txBox="1"/>
          <p:nvPr/>
        </p:nvSpPr>
        <p:spPr>
          <a:xfrm>
            <a:off x="6711309" y="1247154"/>
            <a:ext cx="5327152" cy="536044"/>
          </a:xfrm>
          <a:prstGeom prst="rect">
            <a:avLst/>
          </a:prstGeom>
        </p:spPr>
        <p:txBody>
          <a:bodyPr vert="horz" wrap="square" lIns="0" tIns="12700" rIns="0" bIns="0" rtlCol="0">
            <a:spAutoFit/>
          </a:bodyPr>
          <a:lstStyle/>
          <a:p>
            <a:r>
              <a:rPr lang="en-US" sz="1700" dirty="0">
                <a:solidFill>
                  <a:srgbClr val="1C3F87"/>
                </a:solidFill>
              </a:rPr>
              <a:t>Industry representatives have repeatedly emphasized the need for employees to have the following skills:</a:t>
            </a:r>
          </a:p>
        </p:txBody>
      </p:sp>
      <p:pic>
        <p:nvPicPr>
          <p:cNvPr id="57" name="object 13">
            <a:extLst>
              <a:ext uri="{FF2B5EF4-FFF2-40B4-BE49-F238E27FC236}">
                <a16:creationId xmlns:a16="http://schemas.microsoft.com/office/drawing/2014/main" id="{ACDEFB55-701F-387E-4465-9E7C34187322}"/>
              </a:ext>
            </a:extLst>
          </p:cNvPr>
          <p:cNvPicPr/>
          <p:nvPr/>
        </p:nvPicPr>
        <p:blipFill>
          <a:blip r:embed="rId4" cstate="print">
            <a:duotone>
              <a:prstClr val="black"/>
              <a:schemeClr val="accent1">
                <a:tint val="45000"/>
                <a:satMod val="400000"/>
              </a:schemeClr>
            </a:duotone>
            <a:extLst>
              <a:ext uri="{BEBA8EAE-BF5A-486C-A8C5-ECC9F3942E4B}">
                <a14:imgProps xmlns:a14="http://schemas.microsoft.com/office/drawing/2010/main">
                  <a14:imgLayer r:embed="rId5">
                    <a14:imgEffect>
                      <a14:colorTemperature colorTemp="4700"/>
                    </a14:imgEffect>
                    <a14:imgEffect>
                      <a14:saturation sat="0"/>
                    </a14:imgEffect>
                    <a14:imgEffect>
                      <a14:brightnessContrast bright="-20000" contrast="-40000"/>
                    </a14:imgEffect>
                  </a14:imgLayer>
                </a14:imgProps>
              </a:ext>
            </a:extLst>
          </a:blip>
          <a:stretch>
            <a:fillRect/>
          </a:stretch>
        </p:blipFill>
        <p:spPr>
          <a:xfrm>
            <a:off x="12700" y="3985489"/>
            <a:ext cx="6083300" cy="2069837"/>
          </a:xfrm>
          <a:prstGeom prst="rect">
            <a:avLst/>
          </a:prstGeom>
          <a:scene3d>
            <a:camera prst="orthographicFront">
              <a:rot lat="0" lon="10800000" rev="0"/>
            </a:camera>
            <a:lightRig rig="threePt" dir="t"/>
          </a:scene3d>
        </p:spPr>
      </p:pic>
    </p:spTree>
    <p:extLst>
      <p:ext uri="{BB962C8B-B14F-4D97-AF65-F5344CB8AC3E}">
        <p14:creationId xmlns:p14="http://schemas.microsoft.com/office/powerpoint/2010/main" val="28362216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473F6B35-3EC9-56D7-7F0B-E837B7BBFC31}"/>
              </a:ext>
            </a:extLst>
          </p:cNvPr>
          <p:cNvSpPr/>
          <p:nvPr/>
        </p:nvSpPr>
        <p:spPr>
          <a:xfrm>
            <a:off x="0" y="0"/>
            <a:ext cx="12192000" cy="1534144"/>
          </a:xfrm>
          <a:custGeom>
            <a:avLst/>
            <a:gdLst/>
            <a:ahLst/>
            <a:cxnLst/>
            <a:rect l="l" t="t" r="r" b="b"/>
            <a:pathLst>
              <a:path w="5328285" h="2012314">
                <a:moveTo>
                  <a:pt x="5328005" y="0"/>
                </a:moveTo>
                <a:lnTo>
                  <a:pt x="0" y="0"/>
                </a:lnTo>
                <a:lnTo>
                  <a:pt x="0" y="2011845"/>
                </a:lnTo>
                <a:lnTo>
                  <a:pt x="5328005" y="2011845"/>
                </a:lnTo>
                <a:lnTo>
                  <a:pt x="5328005" y="0"/>
                </a:lnTo>
                <a:close/>
              </a:path>
            </a:pathLst>
          </a:custGeom>
          <a:solidFill>
            <a:srgbClr val="1E3D88"/>
          </a:solidFill>
        </p:spPr>
        <p:txBody>
          <a:bodyPr wrap="square" lIns="0" tIns="0" rIns="0" bIns="0" rtlCol="0"/>
          <a:lstStyle/>
          <a:p>
            <a:endParaRPr/>
          </a:p>
        </p:txBody>
      </p:sp>
      <p:pic>
        <p:nvPicPr>
          <p:cNvPr id="6" name="object 9">
            <a:extLst>
              <a:ext uri="{FF2B5EF4-FFF2-40B4-BE49-F238E27FC236}">
                <a16:creationId xmlns:a16="http://schemas.microsoft.com/office/drawing/2014/main" id="{24467FB6-22DB-828A-85F9-68BDC6BB5F36}"/>
              </a:ext>
            </a:extLst>
          </p:cNvPr>
          <p:cNvPicPr/>
          <p:nvPr/>
        </p:nvPicPr>
        <p:blipFill>
          <a:blip r:embed="rId2" cstate="print"/>
          <a:stretch>
            <a:fillRect/>
          </a:stretch>
        </p:blipFill>
        <p:spPr>
          <a:xfrm>
            <a:off x="5110180" y="117876"/>
            <a:ext cx="7081820" cy="1416268"/>
          </a:xfrm>
          <a:prstGeom prst="rect">
            <a:avLst/>
          </a:prstGeom>
        </p:spPr>
      </p:pic>
      <p:sp>
        <p:nvSpPr>
          <p:cNvPr id="14" name="object 4">
            <a:extLst>
              <a:ext uri="{FF2B5EF4-FFF2-40B4-BE49-F238E27FC236}">
                <a16:creationId xmlns:a16="http://schemas.microsoft.com/office/drawing/2014/main" id="{4EAA6BB6-9944-EE30-B627-9C75E1FA5D62}"/>
              </a:ext>
            </a:extLst>
          </p:cNvPr>
          <p:cNvSpPr txBox="1"/>
          <p:nvPr/>
        </p:nvSpPr>
        <p:spPr>
          <a:xfrm>
            <a:off x="1160035" y="2288082"/>
            <a:ext cx="9871929" cy="3449662"/>
          </a:xfrm>
          <a:prstGeom prst="rect">
            <a:avLst/>
          </a:prstGeom>
        </p:spPr>
        <p:txBody>
          <a:bodyPr vert="horz" wrap="square" lIns="0" tIns="12700" rIns="0" bIns="0" rtlCol="0">
            <a:spAutoFit/>
          </a:bodyPr>
          <a:lstStyle/>
          <a:p>
            <a:pPr marL="355600" marR="5080" indent="-342900">
              <a:lnSpc>
                <a:spcPct val="100000"/>
              </a:lnSpc>
              <a:spcBef>
                <a:spcPts val="100"/>
              </a:spcBef>
              <a:buFont typeface="Arial" panose="020B0604020202020204" pitchFamily="34" charset="0"/>
              <a:buChar char="•"/>
            </a:pPr>
            <a:r>
              <a:rPr lang="en-US" sz="2000" dirty="0">
                <a:solidFill>
                  <a:srgbClr val="213A8F"/>
                </a:solidFill>
                <a:cs typeface="Open Sans"/>
              </a:rPr>
              <a:t>PIPC observing the changing situation in the chemical industry, sees the need for cooperation between industry and science.</a:t>
            </a:r>
            <a:br>
              <a:rPr lang="pl-PL" sz="2000" dirty="0">
                <a:solidFill>
                  <a:srgbClr val="213A8F"/>
                </a:solidFill>
                <a:cs typeface="Open Sans"/>
              </a:rPr>
            </a:br>
            <a:endParaRPr lang="en-US" sz="2000" dirty="0">
              <a:solidFill>
                <a:srgbClr val="213A8F"/>
              </a:solidFill>
              <a:cs typeface="Open Sans"/>
            </a:endParaRPr>
          </a:p>
          <a:p>
            <a:pPr marL="355600" marR="5080" indent="-342900">
              <a:lnSpc>
                <a:spcPct val="100000"/>
              </a:lnSpc>
              <a:spcBef>
                <a:spcPts val="100"/>
              </a:spcBef>
              <a:buFont typeface="Arial" panose="020B0604020202020204" pitchFamily="34" charset="0"/>
              <a:buChar char="•"/>
            </a:pPr>
            <a:r>
              <a:rPr lang="en-US" sz="2000" dirty="0">
                <a:solidFill>
                  <a:srgbClr val="213A8F"/>
                </a:solidFill>
                <a:cs typeface="Open Sans"/>
              </a:rPr>
              <a:t>PIPC has been implementing the original project ChemHR</a:t>
            </a:r>
            <a:r>
              <a:rPr lang="pl-PL" sz="2000" dirty="0">
                <a:solidFill>
                  <a:srgbClr val="213A8F"/>
                </a:solidFill>
                <a:cs typeface="Open Sans"/>
              </a:rPr>
              <a:t>.</a:t>
            </a:r>
            <a:br>
              <a:rPr lang="pl-PL" sz="2000" dirty="0">
                <a:solidFill>
                  <a:srgbClr val="213A8F"/>
                </a:solidFill>
                <a:cs typeface="Open Sans"/>
              </a:rPr>
            </a:br>
            <a:endParaRPr lang="en-US" sz="2000" dirty="0">
              <a:solidFill>
                <a:srgbClr val="213A8F"/>
              </a:solidFill>
              <a:cs typeface="Open Sans"/>
            </a:endParaRPr>
          </a:p>
          <a:p>
            <a:pPr marL="355600" marR="5080" indent="-342900">
              <a:lnSpc>
                <a:spcPct val="100000"/>
              </a:lnSpc>
              <a:spcBef>
                <a:spcPts val="100"/>
              </a:spcBef>
              <a:buFont typeface="Arial" panose="020B0604020202020204" pitchFamily="34" charset="0"/>
              <a:buChar char="•"/>
            </a:pPr>
            <a:r>
              <a:rPr lang="en-US" sz="2000" dirty="0">
                <a:solidFill>
                  <a:srgbClr val="213A8F"/>
                </a:solidFill>
                <a:cs typeface="Open Sans"/>
              </a:rPr>
              <a:t>The diversity of the program partners in terms of the industry, the way the business is organized, as well as the requirements</a:t>
            </a:r>
            <a:r>
              <a:rPr lang="pl-PL" sz="2000" dirty="0">
                <a:solidFill>
                  <a:srgbClr val="213A8F"/>
                </a:solidFill>
                <a:cs typeface="Open Sans"/>
              </a:rPr>
              <a:t>.</a:t>
            </a:r>
            <a:br>
              <a:rPr lang="pl-PL" sz="2000" dirty="0">
                <a:solidFill>
                  <a:srgbClr val="213A8F"/>
                </a:solidFill>
                <a:cs typeface="Open Sans"/>
              </a:rPr>
            </a:br>
            <a:endParaRPr lang="en-US" sz="2000" dirty="0">
              <a:solidFill>
                <a:srgbClr val="213A8F"/>
              </a:solidFill>
              <a:cs typeface="Open Sans"/>
            </a:endParaRPr>
          </a:p>
          <a:p>
            <a:pPr marL="355600" marR="5080" indent="-342900">
              <a:lnSpc>
                <a:spcPct val="100000"/>
              </a:lnSpc>
              <a:spcBef>
                <a:spcPts val="100"/>
              </a:spcBef>
              <a:buFont typeface="Arial" panose="020B0604020202020204" pitchFamily="34" charset="0"/>
              <a:buChar char="•"/>
            </a:pPr>
            <a:r>
              <a:rPr lang="en-US" sz="2000" dirty="0">
                <a:solidFill>
                  <a:srgbClr val="213A8F"/>
                </a:solidFill>
                <a:cs typeface="Open Sans"/>
              </a:rPr>
              <a:t>ChemHR will allow students and later graduates to make informed decisions about their professional career</a:t>
            </a:r>
            <a:r>
              <a:rPr lang="pl-PL" sz="2000" dirty="0">
                <a:solidFill>
                  <a:srgbClr val="213A8F"/>
                </a:solidFill>
                <a:cs typeface="Open Sans"/>
              </a:rPr>
              <a:t>.</a:t>
            </a:r>
            <a:endParaRPr lang="en-US" sz="2000" dirty="0">
              <a:solidFill>
                <a:srgbClr val="213A8F"/>
              </a:solidFill>
              <a:cs typeface="Open Sans"/>
            </a:endParaRPr>
          </a:p>
          <a:p>
            <a:pPr marL="12700" marR="5080">
              <a:lnSpc>
                <a:spcPct val="100000"/>
              </a:lnSpc>
              <a:spcBef>
                <a:spcPts val="100"/>
              </a:spcBef>
            </a:pPr>
            <a:endParaRPr lang="en-US" sz="2000" dirty="0">
              <a:solidFill>
                <a:srgbClr val="213A8F"/>
              </a:solidFill>
              <a:cs typeface="Open Sans"/>
            </a:endParaRPr>
          </a:p>
        </p:txBody>
      </p:sp>
      <p:sp>
        <p:nvSpPr>
          <p:cNvPr id="9" name="object 7">
            <a:extLst>
              <a:ext uri="{FF2B5EF4-FFF2-40B4-BE49-F238E27FC236}">
                <a16:creationId xmlns:a16="http://schemas.microsoft.com/office/drawing/2014/main" id="{9460D0DB-144A-DA2E-E007-890657A882A3}"/>
              </a:ext>
            </a:extLst>
          </p:cNvPr>
          <p:cNvSpPr txBox="1">
            <a:spLocks/>
          </p:cNvSpPr>
          <p:nvPr/>
        </p:nvSpPr>
        <p:spPr>
          <a:xfrm>
            <a:off x="0" y="753938"/>
            <a:ext cx="5124867" cy="569387"/>
          </a:xfrm>
          <a:prstGeom prst="rect">
            <a:avLst/>
          </a:prstGeom>
        </p:spPr>
        <p:txBody>
          <a:bodyPr vert="horz" wrap="square" lIns="0" tIns="15240" rIns="0" bIns="0" rtlCol="0" anchor="b">
            <a:sp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gn="ctr">
              <a:lnSpc>
                <a:spcPct val="100000"/>
              </a:lnSpc>
              <a:spcBef>
                <a:spcPts val="120"/>
              </a:spcBef>
            </a:pPr>
            <a:r>
              <a:rPr lang="pl-PL" sz="3600" b="1" spc="-55" dirty="0">
                <a:solidFill>
                  <a:srgbClr val="FFFFFF"/>
                </a:solidFill>
              </a:rPr>
              <a:t>PIPC </a:t>
            </a:r>
            <a:r>
              <a:rPr lang="pl-PL" sz="3600" b="1" spc="-55" dirty="0" err="1">
                <a:solidFill>
                  <a:srgbClr val="FFFFFF"/>
                </a:solidFill>
              </a:rPr>
              <a:t>initiatives</a:t>
            </a:r>
            <a:endParaRPr lang="pl-PL" sz="3600" b="1" dirty="0">
              <a:solidFill>
                <a:srgbClr val="FFFFFF"/>
              </a:solidFill>
            </a:endParaRPr>
          </a:p>
        </p:txBody>
      </p:sp>
    </p:spTree>
    <p:extLst>
      <p:ext uri="{BB962C8B-B14F-4D97-AF65-F5344CB8AC3E}">
        <p14:creationId xmlns:p14="http://schemas.microsoft.com/office/powerpoint/2010/main" val="14932039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473F6B35-3EC9-56D7-7F0B-E837B7BBFC31}"/>
              </a:ext>
            </a:extLst>
          </p:cNvPr>
          <p:cNvSpPr/>
          <p:nvPr/>
        </p:nvSpPr>
        <p:spPr>
          <a:xfrm>
            <a:off x="0" y="0"/>
            <a:ext cx="12192000" cy="1534144"/>
          </a:xfrm>
          <a:custGeom>
            <a:avLst/>
            <a:gdLst/>
            <a:ahLst/>
            <a:cxnLst/>
            <a:rect l="l" t="t" r="r" b="b"/>
            <a:pathLst>
              <a:path w="5328285" h="2012314">
                <a:moveTo>
                  <a:pt x="5328005" y="0"/>
                </a:moveTo>
                <a:lnTo>
                  <a:pt x="0" y="0"/>
                </a:lnTo>
                <a:lnTo>
                  <a:pt x="0" y="2011845"/>
                </a:lnTo>
                <a:lnTo>
                  <a:pt x="5328005" y="2011845"/>
                </a:lnTo>
                <a:lnTo>
                  <a:pt x="5328005" y="0"/>
                </a:lnTo>
                <a:close/>
              </a:path>
            </a:pathLst>
          </a:custGeom>
          <a:solidFill>
            <a:srgbClr val="1E3D88"/>
          </a:solidFill>
        </p:spPr>
        <p:txBody>
          <a:bodyPr wrap="square" lIns="0" tIns="0" rIns="0" bIns="0" rtlCol="0"/>
          <a:lstStyle/>
          <a:p>
            <a:endParaRPr/>
          </a:p>
        </p:txBody>
      </p:sp>
      <p:pic>
        <p:nvPicPr>
          <p:cNvPr id="6" name="object 9">
            <a:extLst>
              <a:ext uri="{FF2B5EF4-FFF2-40B4-BE49-F238E27FC236}">
                <a16:creationId xmlns:a16="http://schemas.microsoft.com/office/drawing/2014/main" id="{24467FB6-22DB-828A-85F9-68BDC6BB5F36}"/>
              </a:ext>
            </a:extLst>
          </p:cNvPr>
          <p:cNvPicPr/>
          <p:nvPr/>
        </p:nvPicPr>
        <p:blipFill>
          <a:blip r:embed="rId2" cstate="print"/>
          <a:stretch>
            <a:fillRect/>
          </a:stretch>
        </p:blipFill>
        <p:spPr>
          <a:xfrm>
            <a:off x="-14687" y="117876"/>
            <a:ext cx="7081820" cy="1416268"/>
          </a:xfrm>
          <a:prstGeom prst="rect">
            <a:avLst/>
          </a:prstGeom>
          <a:scene3d>
            <a:camera prst="orthographicFront">
              <a:rot lat="0" lon="0" rev="0"/>
            </a:camera>
            <a:lightRig rig="threePt" dir="t"/>
          </a:scene3d>
        </p:spPr>
      </p:pic>
      <p:sp>
        <p:nvSpPr>
          <p:cNvPr id="14" name="object 4">
            <a:extLst>
              <a:ext uri="{FF2B5EF4-FFF2-40B4-BE49-F238E27FC236}">
                <a16:creationId xmlns:a16="http://schemas.microsoft.com/office/drawing/2014/main" id="{4EAA6BB6-9944-EE30-B627-9C75E1FA5D62}"/>
              </a:ext>
            </a:extLst>
          </p:cNvPr>
          <p:cNvSpPr txBox="1"/>
          <p:nvPr/>
        </p:nvSpPr>
        <p:spPr>
          <a:xfrm>
            <a:off x="1160035" y="2077263"/>
            <a:ext cx="9871929" cy="3942105"/>
          </a:xfrm>
          <a:prstGeom prst="rect">
            <a:avLst/>
          </a:prstGeom>
        </p:spPr>
        <p:txBody>
          <a:bodyPr vert="horz" wrap="square" lIns="0" tIns="12700" rIns="0" bIns="0" rtlCol="0">
            <a:spAutoFit/>
          </a:bodyPr>
          <a:lstStyle/>
          <a:p>
            <a:pPr marL="355600" marR="5080" indent="-342900">
              <a:lnSpc>
                <a:spcPct val="100000"/>
              </a:lnSpc>
              <a:spcBef>
                <a:spcPts val="100"/>
              </a:spcBef>
              <a:buFont typeface="Arial" panose="020B0604020202020204" pitchFamily="34" charset="0"/>
              <a:buChar char="•"/>
            </a:pPr>
            <a:r>
              <a:rPr lang="en-US" dirty="0">
                <a:solidFill>
                  <a:srgbClr val="213A8F"/>
                </a:solidFill>
                <a:cs typeface="Open Sans"/>
              </a:rPr>
              <a:t>The implementation of the idea of industry 4.0 will require changes in the method and system of education so that future employees can meet the requirements and achieve the goals and tasks of the employer.</a:t>
            </a:r>
            <a:br>
              <a:rPr lang="pl-PL" dirty="0">
                <a:solidFill>
                  <a:srgbClr val="213A8F"/>
                </a:solidFill>
                <a:cs typeface="Open Sans"/>
              </a:rPr>
            </a:br>
            <a:endParaRPr lang="en-US" dirty="0">
              <a:solidFill>
                <a:srgbClr val="213A8F"/>
              </a:solidFill>
              <a:cs typeface="Open Sans"/>
            </a:endParaRPr>
          </a:p>
          <a:p>
            <a:pPr marL="355600" marR="5080" indent="-342900">
              <a:lnSpc>
                <a:spcPct val="100000"/>
              </a:lnSpc>
              <a:spcBef>
                <a:spcPts val="100"/>
              </a:spcBef>
              <a:buFont typeface="Arial" panose="020B0604020202020204" pitchFamily="34" charset="0"/>
              <a:buChar char="•"/>
            </a:pPr>
            <a:r>
              <a:rPr lang="en-US" dirty="0">
                <a:solidFill>
                  <a:srgbClr val="213A8F"/>
                </a:solidFill>
                <a:cs typeface="Open Sans"/>
              </a:rPr>
              <a:t>Part of PIPC’s projects: the Chemistry 4.0, Safe Chemistry, and Scientific and Technical Conferences "Innovations in the Chemical Industry" talk about the needs of the industry in terms of competencies, gaps, and methods of obtaining them.</a:t>
            </a:r>
            <a:br>
              <a:rPr lang="pl-PL" dirty="0">
                <a:solidFill>
                  <a:srgbClr val="213A8F"/>
                </a:solidFill>
                <a:cs typeface="Open Sans"/>
              </a:rPr>
            </a:br>
            <a:endParaRPr lang="en-US" dirty="0">
              <a:solidFill>
                <a:srgbClr val="213A8F"/>
              </a:solidFill>
              <a:cs typeface="Open Sans"/>
            </a:endParaRPr>
          </a:p>
          <a:p>
            <a:pPr marL="355600" marR="5080" indent="-342900">
              <a:lnSpc>
                <a:spcPct val="100000"/>
              </a:lnSpc>
              <a:spcBef>
                <a:spcPts val="100"/>
              </a:spcBef>
              <a:buFont typeface="Arial" panose="020B0604020202020204" pitchFamily="34" charset="0"/>
              <a:buChar char="•"/>
            </a:pPr>
            <a:r>
              <a:rPr lang="en-US" dirty="0">
                <a:solidFill>
                  <a:srgbClr val="213A8F"/>
                </a:solidFill>
                <a:cs typeface="Open Sans"/>
              </a:rPr>
              <a:t>As part of its activities, PIPC analyzes and discusses the subject of competence gaps and the need for changes in the way of education.</a:t>
            </a:r>
            <a:br>
              <a:rPr lang="pl-PL" dirty="0">
                <a:solidFill>
                  <a:srgbClr val="213A8F"/>
                </a:solidFill>
                <a:cs typeface="Open Sans"/>
              </a:rPr>
            </a:br>
            <a:endParaRPr lang="en-US" dirty="0">
              <a:solidFill>
                <a:srgbClr val="213A8F"/>
              </a:solidFill>
              <a:cs typeface="Open Sans"/>
            </a:endParaRPr>
          </a:p>
          <a:p>
            <a:pPr marL="355600" marR="5080" indent="-342900">
              <a:lnSpc>
                <a:spcPct val="100000"/>
              </a:lnSpc>
              <a:spcBef>
                <a:spcPts val="100"/>
              </a:spcBef>
              <a:buFont typeface="Arial" panose="020B0604020202020204" pitchFamily="34" charset="0"/>
              <a:buChar char="•"/>
            </a:pPr>
            <a:r>
              <a:rPr lang="en-US" dirty="0">
                <a:solidFill>
                  <a:srgbClr val="213A8F"/>
                </a:solidFill>
                <a:cs typeface="Open Sans"/>
              </a:rPr>
              <a:t>PIPC experts participated, among others, in the work on the creation of the Sectoral Qualifications Framework for the Chemical Industry.</a:t>
            </a:r>
          </a:p>
          <a:p>
            <a:pPr marL="355600" marR="5080" indent="-342900">
              <a:lnSpc>
                <a:spcPct val="100000"/>
              </a:lnSpc>
              <a:spcBef>
                <a:spcPts val="100"/>
              </a:spcBef>
              <a:buFont typeface="Arial" panose="020B0604020202020204" pitchFamily="34" charset="0"/>
              <a:buChar char="•"/>
            </a:pPr>
            <a:endParaRPr lang="en-US" dirty="0">
              <a:solidFill>
                <a:srgbClr val="213A8F"/>
              </a:solidFill>
              <a:cs typeface="Open Sans"/>
            </a:endParaRPr>
          </a:p>
        </p:txBody>
      </p:sp>
      <p:sp>
        <p:nvSpPr>
          <p:cNvPr id="9" name="object 7">
            <a:extLst>
              <a:ext uri="{FF2B5EF4-FFF2-40B4-BE49-F238E27FC236}">
                <a16:creationId xmlns:a16="http://schemas.microsoft.com/office/drawing/2014/main" id="{9460D0DB-144A-DA2E-E007-890657A882A3}"/>
              </a:ext>
            </a:extLst>
          </p:cNvPr>
          <p:cNvSpPr txBox="1">
            <a:spLocks/>
          </p:cNvSpPr>
          <p:nvPr/>
        </p:nvSpPr>
        <p:spPr>
          <a:xfrm>
            <a:off x="7081820" y="753938"/>
            <a:ext cx="5124867" cy="569387"/>
          </a:xfrm>
          <a:prstGeom prst="rect">
            <a:avLst/>
          </a:prstGeom>
        </p:spPr>
        <p:txBody>
          <a:bodyPr vert="horz" wrap="square" lIns="0" tIns="15240" rIns="0" bIns="0" rtlCol="0" anchor="b">
            <a:sp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gn="ctr">
              <a:lnSpc>
                <a:spcPct val="100000"/>
              </a:lnSpc>
              <a:spcBef>
                <a:spcPts val="120"/>
              </a:spcBef>
            </a:pPr>
            <a:r>
              <a:rPr lang="pl-PL" sz="3600" b="1" spc="-55" dirty="0">
                <a:solidFill>
                  <a:srgbClr val="FFFFFF"/>
                </a:solidFill>
              </a:rPr>
              <a:t>PIPC </a:t>
            </a:r>
            <a:r>
              <a:rPr lang="pl-PL" sz="3600" b="1" spc="-55" dirty="0" err="1">
                <a:solidFill>
                  <a:srgbClr val="FFFFFF"/>
                </a:solidFill>
              </a:rPr>
              <a:t>initiatives</a:t>
            </a:r>
            <a:endParaRPr lang="pl-PL" sz="3600" b="1" dirty="0">
              <a:solidFill>
                <a:srgbClr val="FFFFFF"/>
              </a:solidFill>
            </a:endParaRPr>
          </a:p>
        </p:txBody>
      </p:sp>
    </p:spTree>
    <p:extLst>
      <p:ext uri="{BB962C8B-B14F-4D97-AF65-F5344CB8AC3E}">
        <p14:creationId xmlns:p14="http://schemas.microsoft.com/office/powerpoint/2010/main" val="11928526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object 3">
            <a:extLst>
              <a:ext uri="{FF2B5EF4-FFF2-40B4-BE49-F238E27FC236}">
                <a16:creationId xmlns:a16="http://schemas.microsoft.com/office/drawing/2014/main" id="{6CE2B274-A9EA-89B4-61F9-B104E586FF80}"/>
              </a:ext>
            </a:extLst>
          </p:cNvPr>
          <p:cNvSpPr>
            <a:spLocks/>
          </p:cNvSpPr>
          <p:nvPr/>
        </p:nvSpPr>
        <p:spPr>
          <a:xfrm>
            <a:off x="8231652" y="311023"/>
            <a:ext cx="3456722" cy="4072051"/>
          </a:xfrm>
          <a:custGeom>
            <a:avLst/>
            <a:gdLst/>
            <a:ahLst/>
            <a:cxnLst/>
            <a:rect l="l" t="t" r="r" b="b"/>
            <a:pathLst>
              <a:path w="4866640" h="5900420">
                <a:moveTo>
                  <a:pt x="4762830" y="0"/>
                </a:moveTo>
                <a:lnTo>
                  <a:pt x="103339" y="0"/>
                </a:lnTo>
                <a:lnTo>
                  <a:pt x="63115" y="8120"/>
                </a:lnTo>
                <a:lnTo>
                  <a:pt x="30267" y="30267"/>
                </a:lnTo>
                <a:lnTo>
                  <a:pt x="8120" y="63115"/>
                </a:lnTo>
                <a:lnTo>
                  <a:pt x="0" y="103339"/>
                </a:lnTo>
                <a:lnTo>
                  <a:pt x="0" y="5797092"/>
                </a:lnTo>
                <a:lnTo>
                  <a:pt x="8120" y="5837315"/>
                </a:lnTo>
                <a:lnTo>
                  <a:pt x="30267" y="5870159"/>
                </a:lnTo>
                <a:lnTo>
                  <a:pt x="63115" y="5892301"/>
                </a:lnTo>
                <a:lnTo>
                  <a:pt x="103339" y="5900420"/>
                </a:lnTo>
                <a:lnTo>
                  <a:pt x="4762830" y="5900420"/>
                </a:lnTo>
                <a:lnTo>
                  <a:pt x="4803047" y="5892301"/>
                </a:lnTo>
                <a:lnTo>
                  <a:pt x="4835891" y="5870159"/>
                </a:lnTo>
                <a:lnTo>
                  <a:pt x="4858036" y="5837315"/>
                </a:lnTo>
                <a:lnTo>
                  <a:pt x="4866157" y="5797092"/>
                </a:lnTo>
                <a:lnTo>
                  <a:pt x="4866157" y="103339"/>
                </a:lnTo>
                <a:lnTo>
                  <a:pt x="4858036" y="63115"/>
                </a:lnTo>
                <a:lnTo>
                  <a:pt x="4835891" y="30267"/>
                </a:lnTo>
                <a:lnTo>
                  <a:pt x="4803047" y="8120"/>
                </a:lnTo>
                <a:lnTo>
                  <a:pt x="4762830" y="0"/>
                </a:lnTo>
                <a:close/>
              </a:path>
            </a:pathLst>
          </a:custGeom>
          <a:solidFill>
            <a:srgbClr val="1C3F87"/>
          </a:solidFill>
        </p:spPr>
        <p:txBody>
          <a:bodyPr wrap="square" lIns="0" tIns="0" rIns="0" bIns="0" rtlCol="0"/>
          <a:lstStyle/>
          <a:p>
            <a:endParaRPr/>
          </a:p>
        </p:txBody>
      </p:sp>
      <p:grpSp>
        <p:nvGrpSpPr>
          <p:cNvPr id="16" name="Grupa 15">
            <a:extLst>
              <a:ext uri="{FF2B5EF4-FFF2-40B4-BE49-F238E27FC236}">
                <a16:creationId xmlns:a16="http://schemas.microsoft.com/office/drawing/2014/main" id="{776CACB5-B832-7462-8CD0-CA5FA7C39644}"/>
              </a:ext>
            </a:extLst>
          </p:cNvPr>
          <p:cNvGrpSpPr/>
          <p:nvPr/>
        </p:nvGrpSpPr>
        <p:grpSpPr>
          <a:xfrm>
            <a:off x="8716891" y="1808275"/>
            <a:ext cx="272699" cy="254421"/>
            <a:chOff x="8597494" y="2506220"/>
            <a:chExt cx="272699" cy="254421"/>
          </a:xfrm>
        </p:grpSpPr>
        <p:pic>
          <p:nvPicPr>
            <p:cNvPr id="17" name="Grafika 16" descr="Znacznik wyboru z wypełnieniem pełnym">
              <a:extLst>
                <a:ext uri="{FF2B5EF4-FFF2-40B4-BE49-F238E27FC236}">
                  <a16:creationId xmlns:a16="http://schemas.microsoft.com/office/drawing/2014/main" id="{7805A3DC-52E2-B043-B3CD-E506626E39C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15772" y="2506220"/>
              <a:ext cx="254421" cy="254421"/>
            </a:xfrm>
            <a:prstGeom prst="rect">
              <a:avLst/>
            </a:prstGeom>
          </p:spPr>
        </p:pic>
        <p:sp>
          <p:nvSpPr>
            <p:cNvPr id="18" name="Schemat blokowy: łącznik 17">
              <a:extLst>
                <a:ext uri="{FF2B5EF4-FFF2-40B4-BE49-F238E27FC236}">
                  <a16:creationId xmlns:a16="http://schemas.microsoft.com/office/drawing/2014/main" id="{C085EB36-D8BB-616F-93D4-D3E901CE403C}"/>
                </a:ext>
              </a:extLst>
            </p:cNvPr>
            <p:cNvSpPr/>
            <p:nvPr/>
          </p:nvSpPr>
          <p:spPr>
            <a:xfrm>
              <a:off x="8597494" y="2543665"/>
              <a:ext cx="216976" cy="216976"/>
            </a:xfrm>
            <a:prstGeom prst="flowChartConnector">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19" name="Grupa 18">
            <a:extLst>
              <a:ext uri="{FF2B5EF4-FFF2-40B4-BE49-F238E27FC236}">
                <a16:creationId xmlns:a16="http://schemas.microsoft.com/office/drawing/2014/main" id="{B47F0889-3240-79AE-EA2B-90F387FAA767}"/>
              </a:ext>
            </a:extLst>
          </p:cNvPr>
          <p:cNvGrpSpPr/>
          <p:nvPr/>
        </p:nvGrpSpPr>
        <p:grpSpPr>
          <a:xfrm>
            <a:off x="8716891" y="2575460"/>
            <a:ext cx="272699" cy="254421"/>
            <a:chOff x="8597494" y="2506220"/>
            <a:chExt cx="272699" cy="254421"/>
          </a:xfrm>
        </p:grpSpPr>
        <p:pic>
          <p:nvPicPr>
            <p:cNvPr id="20" name="Grafika 19" descr="Znacznik wyboru z wypełnieniem pełnym">
              <a:extLst>
                <a:ext uri="{FF2B5EF4-FFF2-40B4-BE49-F238E27FC236}">
                  <a16:creationId xmlns:a16="http://schemas.microsoft.com/office/drawing/2014/main" id="{9E496A43-4B43-DDFA-C11A-2D3A00BDA84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15772" y="2506220"/>
              <a:ext cx="254421" cy="254421"/>
            </a:xfrm>
            <a:prstGeom prst="rect">
              <a:avLst/>
            </a:prstGeom>
          </p:spPr>
        </p:pic>
        <p:sp>
          <p:nvSpPr>
            <p:cNvPr id="21" name="Schemat blokowy: łącznik 20">
              <a:extLst>
                <a:ext uri="{FF2B5EF4-FFF2-40B4-BE49-F238E27FC236}">
                  <a16:creationId xmlns:a16="http://schemas.microsoft.com/office/drawing/2014/main" id="{44CC454B-93C9-223B-AFAF-DA87C96565A9}"/>
                </a:ext>
              </a:extLst>
            </p:cNvPr>
            <p:cNvSpPr/>
            <p:nvPr/>
          </p:nvSpPr>
          <p:spPr>
            <a:xfrm>
              <a:off x="8597494" y="2543665"/>
              <a:ext cx="216976" cy="216976"/>
            </a:xfrm>
            <a:prstGeom prst="flowChartConnector">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22" name="Grupa 21">
            <a:extLst>
              <a:ext uri="{FF2B5EF4-FFF2-40B4-BE49-F238E27FC236}">
                <a16:creationId xmlns:a16="http://schemas.microsoft.com/office/drawing/2014/main" id="{59E90743-3DE2-232D-E704-E61A6675B278}"/>
              </a:ext>
            </a:extLst>
          </p:cNvPr>
          <p:cNvGrpSpPr/>
          <p:nvPr/>
        </p:nvGrpSpPr>
        <p:grpSpPr>
          <a:xfrm>
            <a:off x="8716891" y="3446064"/>
            <a:ext cx="272699" cy="254421"/>
            <a:chOff x="8597494" y="2506220"/>
            <a:chExt cx="272699" cy="254421"/>
          </a:xfrm>
        </p:grpSpPr>
        <p:pic>
          <p:nvPicPr>
            <p:cNvPr id="23" name="Grafika 22" descr="Znacznik wyboru z wypełnieniem pełnym">
              <a:extLst>
                <a:ext uri="{FF2B5EF4-FFF2-40B4-BE49-F238E27FC236}">
                  <a16:creationId xmlns:a16="http://schemas.microsoft.com/office/drawing/2014/main" id="{4B43184B-4D82-6A3C-061E-5997581D536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15772" y="2506220"/>
              <a:ext cx="254421" cy="254421"/>
            </a:xfrm>
            <a:prstGeom prst="rect">
              <a:avLst/>
            </a:prstGeom>
          </p:spPr>
        </p:pic>
        <p:sp>
          <p:nvSpPr>
            <p:cNvPr id="24" name="Schemat blokowy: łącznik 23">
              <a:extLst>
                <a:ext uri="{FF2B5EF4-FFF2-40B4-BE49-F238E27FC236}">
                  <a16:creationId xmlns:a16="http://schemas.microsoft.com/office/drawing/2014/main" id="{6D1F8250-1F41-CBB9-D1FA-578D068CC065}"/>
                </a:ext>
              </a:extLst>
            </p:cNvPr>
            <p:cNvSpPr/>
            <p:nvPr/>
          </p:nvSpPr>
          <p:spPr>
            <a:xfrm>
              <a:off x="8597494" y="2543665"/>
              <a:ext cx="216976" cy="216976"/>
            </a:xfrm>
            <a:prstGeom prst="flowChartConnector">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
        <p:nvSpPr>
          <p:cNvPr id="25" name="object 6">
            <a:extLst>
              <a:ext uri="{FF2B5EF4-FFF2-40B4-BE49-F238E27FC236}">
                <a16:creationId xmlns:a16="http://schemas.microsoft.com/office/drawing/2014/main" id="{B15A3401-27AA-0395-7B7F-95AC56546518}"/>
              </a:ext>
            </a:extLst>
          </p:cNvPr>
          <p:cNvSpPr txBox="1"/>
          <p:nvPr/>
        </p:nvSpPr>
        <p:spPr>
          <a:xfrm>
            <a:off x="9104057" y="1774920"/>
            <a:ext cx="2504774" cy="351378"/>
          </a:xfrm>
          <a:prstGeom prst="rect">
            <a:avLst/>
          </a:prstGeom>
        </p:spPr>
        <p:txBody>
          <a:bodyPr vert="horz" wrap="square" lIns="0" tIns="12700" rIns="0" bIns="0" rtlCol="0">
            <a:spAutoFit/>
          </a:bodyPr>
          <a:lstStyle/>
          <a:p>
            <a:pPr marL="12700" marR="257175">
              <a:lnSpc>
                <a:spcPct val="100000"/>
              </a:lnSpc>
              <a:spcBef>
                <a:spcPts val="100"/>
              </a:spcBef>
            </a:pPr>
            <a:r>
              <a:rPr lang="en-US" sz="1100" b="1" dirty="0">
                <a:solidFill>
                  <a:srgbClr val="FFFFFF"/>
                </a:solidFill>
                <a:cs typeface="Open Sans"/>
              </a:rPr>
              <a:t>We create a relationship building platform</a:t>
            </a:r>
            <a:endParaRPr lang="pl-PL" sz="1100" b="1" dirty="0">
              <a:solidFill>
                <a:srgbClr val="FFFFFF"/>
              </a:solidFill>
              <a:cs typeface="Open Sans"/>
            </a:endParaRPr>
          </a:p>
        </p:txBody>
      </p:sp>
      <p:sp>
        <p:nvSpPr>
          <p:cNvPr id="26" name="object 15">
            <a:extLst>
              <a:ext uri="{FF2B5EF4-FFF2-40B4-BE49-F238E27FC236}">
                <a16:creationId xmlns:a16="http://schemas.microsoft.com/office/drawing/2014/main" id="{5CE5DC7C-2519-A683-EC1E-D8683F6F059B}"/>
              </a:ext>
            </a:extLst>
          </p:cNvPr>
          <p:cNvSpPr txBox="1"/>
          <p:nvPr/>
        </p:nvSpPr>
        <p:spPr>
          <a:xfrm>
            <a:off x="9104057" y="2534675"/>
            <a:ext cx="2337200" cy="351378"/>
          </a:xfrm>
          <a:prstGeom prst="rect">
            <a:avLst/>
          </a:prstGeom>
        </p:spPr>
        <p:txBody>
          <a:bodyPr vert="horz" wrap="square" lIns="0" tIns="12700" rIns="0" bIns="0" rtlCol="0">
            <a:spAutoFit/>
          </a:bodyPr>
          <a:lstStyle/>
          <a:p>
            <a:pPr marL="12700" marR="5080">
              <a:lnSpc>
                <a:spcPct val="100000"/>
              </a:lnSpc>
              <a:spcBef>
                <a:spcPts val="100"/>
              </a:spcBef>
            </a:pPr>
            <a:r>
              <a:rPr lang="en-US" sz="1100" b="1" dirty="0">
                <a:solidFill>
                  <a:srgbClr val="FFFFFF"/>
                </a:solidFill>
                <a:cs typeface="Open Sans"/>
              </a:rPr>
              <a:t>We create a strong </a:t>
            </a:r>
            <a:r>
              <a:rPr lang="pl-PL" sz="1100" b="1" dirty="0" err="1">
                <a:solidFill>
                  <a:srgbClr val="FFFFFF"/>
                </a:solidFill>
                <a:cs typeface="Open Sans"/>
              </a:rPr>
              <a:t>voice</a:t>
            </a:r>
            <a:r>
              <a:rPr lang="en-US" sz="1100" b="1" dirty="0">
                <a:solidFill>
                  <a:srgbClr val="FFFFFF"/>
                </a:solidFill>
                <a:cs typeface="Open Sans"/>
              </a:rPr>
              <a:t> of the entire sector</a:t>
            </a:r>
          </a:p>
        </p:txBody>
      </p:sp>
      <p:sp>
        <p:nvSpPr>
          <p:cNvPr id="27" name="object 16">
            <a:extLst>
              <a:ext uri="{FF2B5EF4-FFF2-40B4-BE49-F238E27FC236}">
                <a16:creationId xmlns:a16="http://schemas.microsoft.com/office/drawing/2014/main" id="{D456040E-CEFE-7CDF-6D29-7D49DCD5E0E2}"/>
              </a:ext>
            </a:extLst>
          </p:cNvPr>
          <p:cNvSpPr txBox="1"/>
          <p:nvPr/>
        </p:nvSpPr>
        <p:spPr>
          <a:xfrm>
            <a:off x="9104056" y="3243696"/>
            <a:ext cx="2337201" cy="689932"/>
          </a:xfrm>
          <a:prstGeom prst="rect">
            <a:avLst/>
          </a:prstGeom>
        </p:spPr>
        <p:txBody>
          <a:bodyPr vert="horz" wrap="square" lIns="0" tIns="12700" rIns="0" bIns="0" rtlCol="0">
            <a:spAutoFit/>
          </a:bodyPr>
          <a:lstStyle/>
          <a:p>
            <a:pPr marL="12700" marR="5080">
              <a:lnSpc>
                <a:spcPct val="100000"/>
              </a:lnSpc>
              <a:spcBef>
                <a:spcPts val="100"/>
              </a:spcBef>
            </a:pPr>
            <a:r>
              <a:rPr lang="en-US" sz="1100" b="1" spc="-10" dirty="0">
                <a:solidFill>
                  <a:srgbClr val="FFFFFF"/>
                </a:solidFill>
                <a:cs typeface="Open Sans"/>
              </a:rPr>
              <a:t>We integrate the chemical industry with representatives of other industries - we facilitate potential cooperation</a:t>
            </a:r>
          </a:p>
        </p:txBody>
      </p:sp>
      <p:pic>
        <p:nvPicPr>
          <p:cNvPr id="28" name="Obraz 27" descr="Obraz zawierający scena, jasne&#10;&#10;Opis wygenerowany automatycznie">
            <a:extLst>
              <a:ext uri="{FF2B5EF4-FFF2-40B4-BE49-F238E27FC236}">
                <a16:creationId xmlns:a16="http://schemas.microsoft.com/office/drawing/2014/main" id="{B83D1A7F-8A6D-BB09-B013-545D9CFD1F9A}"/>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963183" y="311025"/>
            <a:ext cx="2036569" cy="1357712"/>
          </a:xfrm>
          <a:prstGeom prst="rect">
            <a:avLst/>
          </a:prstGeom>
        </p:spPr>
      </p:pic>
      <p:pic>
        <p:nvPicPr>
          <p:cNvPr id="29" name="Obraz 28">
            <a:extLst>
              <a:ext uri="{FF2B5EF4-FFF2-40B4-BE49-F238E27FC236}">
                <a16:creationId xmlns:a16="http://schemas.microsoft.com/office/drawing/2014/main" id="{66496051-9DA2-D5D1-923D-CEF7BD934B45}"/>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2939626" y="312110"/>
            <a:ext cx="2033310" cy="1355540"/>
          </a:xfrm>
          <a:prstGeom prst="rect">
            <a:avLst/>
          </a:prstGeom>
        </p:spPr>
      </p:pic>
      <p:pic>
        <p:nvPicPr>
          <p:cNvPr id="30" name="Obraz 29">
            <a:extLst>
              <a:ext uri="{FF2B5EF4-FFF2-40B4-BE49-F238E27FC236}">
                <a16:creationId xmlns:a16="http://schemas.microsoft.com/office/drawing/2014/main" id="{70A4D40B-1EDE-451D-AD24-9885F3E88549}"/>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902087" y="311024"/>
            <a:ext cx="2036569" cy="1357713"/>
          </a:xfrm>
          <a:prstGeom prst="rect">
            <a:avLst/>
          </a:prstGeom>
        </p:spPr>
      </p:pic>
      <p:pic>
        <p:nvPicPr>
          <p:cNvPr id="31" name="Obraz 30">
            <a:extLst>
              <a:ext uri="{FF2B5EF4-FFF2-40B4-BE49-F238E27FC236}">
                <a16:creationId xmlns:a16="http://schemas.microsoft.com/office/drawing/2014/main" id="{273B182A-D11D-CBFD-FB71-19AC46A1E620}"/>
              </a:ext>
            </a:extLst>
          </p:cNvPr>
          <p:cNvPicPr>
            <a:picLocks noChangeAspect="1"/>
          </p:cNvPicPr>
          <p:nvPr/>
        </p:nvPicPr>
        <p:blipFill>
          <a:blip r:embed="rId8" cstate="hqprint">
            <a:extLst>
              <a:ext uri="{28A0092B-C50C-407E-A947-70E740481C1C}">
                <a14:useLocalDpi xmlns:a14="http://schemas.microsoft.com/office/drawing/2010/main"/>
              </a:ext>
            </a:extLst>
          </a:blip>
          <a:srcRect/>
          <a:stretch/>
        </p:blipFill>
        <p:spPr>
          <a:xfrm>
            <a:off x="4964441" y="1668738"/>
            <a:ext cx="2034053" cy="1357712"/>
          </a:xfrm>
          <a:prstGeom prst="rect">
            <a:avLst/>
          </a:prstGeom>
        </p:spPr>
      </p:pic>
      <p:pic>
        <p:nvPicPr>
          <p:cNvPr id="32" name="Obraz 31">
            <a:extLst>
              <a:ext uri="{FF2B5EF4-FFF2-40B4-BE49-F238E27FC236}">
                <a16:creationId xmlns:a16="http://schemas.microsoft.com/office/drawing/2014/main" id="{93674456-A9D0-1666-C9B4-331BF2C5821A}"/>
              </a:ext>
            </a:extLst>
          </p:cNvPr>
          <p:cNvPicPr>
            <a:picLocks noChangeAspect="1"/>
          </p:cNvPicPr>
          <p:nvPr/>
        </p:nvPicPr>
        <p:blipFill>
          <a:blip r:embed="rId9" cstate="hqprint">
            <a:extLst>
              <a:ext uri="{28A0092B-C50C-407E-A947-70E740481C1C}">
                <a14:useLocalDpi xmlns:a14="http://schemas.microsoft.com/office/drawing/2010/main"/>
              </a:ext>
            </a:extLst>
          </a:blip>
          <a:srcRect/>
          <a:stretch/>
        </p:blipFill>
        <p:spPr>
          <a:xfrm>
            <a:off x="2939254" y="1668737"/>
            <a:ext cx="2034055" cy="1357713"/>
          </a:xfrm>
          <a:prstGeom prst="rect">
            <a:avLst/>
          </a:prstGeom>
        </p:spPr>
      </p:pic>
      <p:pic>
        <p:nvPicPr>
          <p:cNvPr id="33" name="Obraz 32">
            <a:extLst>
              <a:ext uri="{FF2B5EF4-FFF2-40B4-BE49-F238E27FC236}">
                <a16:creationId xmlns:a16="http://schemas.microsoft.com/office/drawing/2014/main" id="{406D5E09-770C-0BB7-C417-C10C28D6C947}"/>
              </a:ext>
            </a:extLst>
          </p:cNvPr>
          <p:cNvPicPr>
            <a:picLocks noChangeAspect="1"/>
          </p:cNvPicPr>
          <p:nvPr/>
        </p:nvPicPr>
        <p:blipFill>
          <a:blip r:embed="rId10" cstate="hqprint">
            <a:extLst>
              <a:ext uri="{28A0092B-C50C-407E-A947-70E740481C1C}">
                <a14:useLocalDpi xmlns:a14="http://schemas.microsoft.com/office/drawing/2010/main"/>
              </a:ext>
            </a:extLst>
          </a:blip>
          <a:srcRect/>
          <a:stretch/>
        </p:blipFill>
        <p:spPr>
          <a:xfrm>
            <a:off x="902087" y="1669823"/>
            <a:ext cx="2036569" cy="1355540"/>
          </a:xfrm>
          <a:prstGeom prst="rect">
            <a:avLst/>
          </a:prstGeom>
        </p:spPr>
      </p:pic>
      <p:pic>
        <p:nvPicPr>
          <p:cNvPr id="34" name="Obraz 33">
            <a:extLst>
              <a:ext uri="{FF2B5EF4-FFF2-40B4-BE49-F238E27FC236}">
                <a16:creationId xmlns:a16="http://schemas.microsoft.com/office/drawing/2014/main" id="{577B0714-84FD-883A-D122-95E65BBC9FA3}"/>
              </a:ext>
            </a:extLst>
          </p:cNvPr>
          <p:cNvPicPr>
            <a:picLocks noChangeAspect="1"/>
          </p:cNvPicPr>
          <p:nvPr/>
        </p:nvPicPr>
        <p:blipFill>
          <a:blip r:embed="rId11" cstate="hqprint">
            <a:extLst>
              <a:ext uri="{28A0092B-C50C-407E-A947-70E740481C1C}">
                <a14:useLocalDpi xmlns:a14="http://schemas.microsoft.com/office/drawing/2010/main"/>
              </a:ext>
            </a:extLst>
          </a:blip>
          <a:srcRect/>
          <a:stretch/>
        </p:blipFill>
        <p:spPr>
          <a:xfrm>
            <a:off x="4964441" y="3026450"/>
            <a:ext cx="2034053" cy="1357712"/>
          </a:xfrm>
          <a:prstGeom prst="rect">
            <a:avLst/>
          </a:prstGeom>
        </p:spPr>
      </p:pic>
      <p:pic>
        <p:nvPicPr>
          <p:cNvPr id="35" name="Obraz 34">
            <a:extLst>
              <a:ext uri="{FF2B5EF4-FFF2-40B4-BE49-F238E27FC236}">
                <a16:creationId xmlns:a16="http://schemas.microsoft.com/office/drawing/2014/main" id="{D09D6B17-68F0-1783-B698-744E24726CD0}"/>
              </a:ext>
            </a:extLst>
          </p:cNvPr>
          <p:cNvPicPr>
            <a:picLocks noChangeAspect="1"/>
          </p:cNvPicPr>
          <p:nvPr/>
        </p:nvPicPr>
        <p:blipFill>
          <a:blip r:embed="rId12" cstate="hqprint">
            <a:extLst>
              <a:ext uri="{28A0092B-C50C-407E-A947-70E740481C1C}">
                <a14:useLocalDpi xmlns:a14="http://schemas.microsoft.com/office/drawing/2010/main"/>
              </a:ext>
            </a:extLst>
          </a:blip>
          <a:srcRect/>
          <a:stretch/>
        </p:blipFill>
        <p:spPr>
          <a:xfrm>
            <a:off x="2937997" y="3027535"/>
            <a:ext cx="2036569" cy="1355540"/>
          </a:xfrm>
          <a:prstGeom prst="rect">
            <a:avLst/>
          </a:prstGeom>
        </p:spPr>
      </p:pic>
      <p:pic>
        <p:nvPicPr>
          <p:cNvPr id="36" name="Obraz 35">
            <a:extLst>
              <a:ext uri="{FF2B5EF4-FFF2-40B4-BE49-F238E27FC236}">
                <a16:creationId xmlns:a16="http://schemas.microsoft.com/office/drawing/2014/main" id="{B8EB168E-E1A5-C273-BA8C-8290AC78BE3F}"/>
              </a:ext>
            </a:extLst>
          </p:cNvPr>
          <p:cNvPicPr>
            <a:picLocks noChangeAspect="1"/>
          </p:cNvPicPr>
          <p:nvPr/>
        </p:nvPicPr>
        <p:blipFill>
          <a:blip r:embed="rId13" cstate="hqprint">
            <a:extLst>
              <a:ext uri="{28A0092B-C50C-407E-A947-70E740481C1C}">
                <a14:useLocalDpi xmlns:a14="http://schemas.microsoft.com/office/drawing/2010/main"/>
              </a:ext>
            </a:extLst>
          </a:blip>
          <a:srcRect/>
          <a:stretch/>
        </p:blipFill>
        <p:spPr>
          <a:xfrm>
            <a:off x="902087" y="3026449"/>
            <a:ext cx="2036569" cy="1357712"/>
          </a:xfrm>
          <a:prstGeom prst="rect">
            <a:avLst/>
          </a:prstGeom>
        </p:spPr>
      </p:pic>
      <p:pic>
        <p:nvPicPr>
          <p:cNvPr id="44" name="Obraz 43">
            <a:extLst>
              <a:ext uri="{FF2B5EF4-FFF2-40B4-BE49-F238E27FC236}">
                <a16:creationId xmlns:a16="http://schemas.microsoft.com/office/drawing/2014/main" id="{88B23EA0-B306-FF58-7824-A9243BE40510}"/>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1634371" y="5082320"/>
            <a:ext cx="1303626" cy="426185"/>
          </a:xfrm>
          <a:prstGeom prst="rect">
            <a:avLst/>
          </a:prstGeom>
        </p:spPr>
      </p:pic>
      <p:pic>
        <p:nvPicPr>
          <p:cNvPr id="45" name="Obraz 44">
            <a:extLst>
              <a:ext uri="{FF2B5EF4-FFF2-40B4-BE49-F238E27FC236}">
                <a16:creationId xmlns:a16="http://schemas.microsoft.com/office/drawing/2014/main" id="{12F4B11F-A447-9956-1B08-3F81648D51A0}"/>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329863" y="5017680"/>
            <a:ext cx="914577" cy="585690"/>
          </a:xfrm>
          <a:prstGeom prst="rect">
            <a:avLst/>
          </a:prstGeom>
        </p:spPr>
      </p:pic>
      <p:pic>
        <p:nvPicPr>
          <p:cNvPr id="46" name="Obraz 45">
            <a:extLst>
              <a:ext uri="{FF2B5EF4-FFF2-40B4-BE49-F238E27FC236}">
                <a16:creationId xmlns:a16="http://schemas.microsoft.com/office/drawing/2014/main" id="{00E143BA-DF29-55D1-4C3E-971F7678AA18}"/>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4426237" y="4905284"/>
            <a:ext cx="707432" cy="708194"/>
          </a:xfrm>
          <a:prstGeom prst="rect">
            <a:avLst/>
          </a:prstGeom>
        </p:spPr>
      </p:pic>
      <p:pic>
        <p:nvPicPr>
          <p:cNvPr id="48" name="Obraz 47" descr="Obraz zawierający tekst, jasne, ruch uliczny, zamknąć&#10;&#10;Opis wygenerowany automatycznie">
            <a:extLst>
              <a:ext uri="{FF2B5EF4-FFF2-40B4-BE49-F238E27FC236}">
                <a16:creationId xmlns:a16="http://schemas.microsoft.com/office/drawing/2014/main" id="{E7E4BDB7-6029-40EC-B0E4-8BE3FE40893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247003" y="4905284"/>
            <a:ext cx="707432" cy="810483"/>
          </a:xfrm>
          <a:prstGeom prst="rect">
            <a:avLst/>
          </a:prstGeom>
        </p:spPr>
      </p:pic>
      <p:sp>
        <p:nvSpPr>
          <p:cNvPr id="49" name="object 18">
            <a:extLst>
              <a:ext uri="{FF2B5EF4-FFF2-40B4-BE49-F238E27FC236}">
                <a16:creationId xmlns:a16="http://schemas.microsoft.com/office/drawing/2014/main" id="{2F26478D-9E64-FCB0-5D17-7B3A8D610941}"/>
              </a:ext>
            </a:extLst>
          </p:cNvPr>
          <p:cNvSpPr txBox="1">
            <a:spLocks noGrp="1"/>
          </p:cNvSpPr>
          <p:nvPr>
            <p:ph type="title"/>
          </p:nvPr>
        </p:nvSpPr>
        <p:spPr>
          <a:xfrm>
            <a:off x="8512369" y="576841"/>
            <a:ext cx="2852708" cy="754053"/>
          </a:xfrm>
          <a:prstGeom prst="rect">
            <a:avLst/>
          </a:prstGeom>
        </p:spPr>
        <p:txBody>
          <a:bodyPr vert="horz" wrap="square" lIns="0" tIns="15240" rIns="0" bIns="0" rtlCol="0">
            <a:spAutoFit/>
          </a:bodyPr>
          <a:lstStyle/>
          <a:p>
            <a:pPr marL="12700" algn="ctr">
              <a:lnSpc>
                <a:spcPct val="100000"/>
              </a:lnSpc>
              <a:spcBef>
                <a:spcPts val="120"/>
              </a:spcBef>
            </a:pPr>
            <a:r>
              <a:rPr lang="en-US" sz="2400" b="1" spc="-70" dirty="0">
                <a:solidFill>
                  <a:schemeClr val="bg1"/>
                </a:solidFill>
              </a:rPr>
              <a:t>Why do we realize projects?</a:t>
            </a:r>
            <a:endParaRPr sz="2400" b="1" spc="-45" dirty="0">
              <a:solidFill>
                <a:schemeClr val="bg1"/>
              </a:solidFill>
            </a:endParaRPr>
          </a:p>
        </p:txBody>
      </p:sp>
      <p:pic>
        <p:nvPicPr>
          <p:cNvPr id="50" name="Obraz 49" descr="Obraz zawierający tekst&#10;&#10;Opis wygenerowany automatycznie">
            <a:extLst>
              <a:ext uri="{FF2B5EF4-FFF2-40B4-BE49-F238E27FC236}">
                <a16:creationId xmlns:a16="http://schemas.microsoft.com/office/drawing/2014/main" id="{5641B985-73AA-0F2B-799D-57791B30968D}"/>
              </a:ext>
            </a:extLst>
          </p:cNvPr>
          <p:cNvPicPr>
            <a:picLocks noChangeAspect="1"/>
          </p:cNvPicPr>
          <p:nvPr/>
        </p:nvPicPr>
        <p:blipFill rotWithShape="1">
          <a:blip r:embed="rId18">
            <a:extLst>
              <a:ext uri="{28A0092B-C50C-407E-A947-70E740481C1C}">
                <a14:useLocalDpi xmlns:a14="http://schemas.microsoft.com/office/drawing/2010/main" val="0"/>
              </a:ext>
            </a:extLst>
          </a:blip>
          <a:srcRect b="27131"/>
          <a:stretch/>
        </p:blipFill>
        <p:spPr>
          <a:xfrm>
            <a:off x="5601728" y="5017680"/>
            <a:ext cx="1112916" cy="543378"/>
          </a:xfrm>
          <a:prstGeom prst="rect">
            <a:avLst/>
          </a:prstGeom>
        </p:spPr>
      </p:pic>
      <p:pic>
        <p:nvPicPr>
          <p:cNvPr id="51" name="Obraz 50">
            <a:extLst>
              <a:ext uri="{FF2B5EF4-FFF2-40B4-BE49-F238E27FC236}">
                <a16:creationId xmlns:a16="http://schemas.microsoft.com/office/drawing/2014/main" id="{7790E8F5-D91B-7362-5AD9-3B744415432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261177" y="5082320"/>
            <a:ext cx="1319407" cy="462961"/>
          </a:xfrm>
          <a:prstGeom prst="rect">
            <a:avLst/>
          </a:prstGeom>
        </p:spPr>
      </p:pic>
      <p:pic>
        <p:nvPicPr>
          <p:cNvPr id="52" name="Obraz 51">
            <a:extLst>
              <a:ext uri="{FF2B5EF4-FFF2-40B4-BE49-F238E27FC236}">
                <a16:creationId xmlns:a16="http://schemas.microsoft.com/office/drawing/2014/main" id="{B2D5852D-9B2C-07D6-8AE4-310F4FDDA894}"/>
              </a:ext>
            </a:extLst>
          </p:cNvPr>
          <p:cNvPicPr>
            <a:picLocks noChangeAspect="1"/>
          </p:cNvPicPr>
          <p:nvPr/>
        </p:nvPicPr>
        <p:blipFill>
          <a:blip r:embed="rId20">
            <a:extLst>
              <a:ext uri="{28A0092B-C50C-407E-A947-70E740481C1C}">
                <a14:useLocalDpi xmlns:a14="http://schemas.microsoft.com/office/drawing/2010/main" val="0"/>
              </a:ext>
            </a:extLst>
          </a:blip>
          <a:srcRect/>
          <a:stretch/>
        </p:blipFill>
        <p:spPr>
          <a:xfrm>
            <a:off x="10786567" y="5108184"/>
            <a:ext cx="1075570" cy="426465"/>
          </a:xfrm>
          <a:prstGeom prst="rect">
            <a:avLst/>
          </a:prstGeom>
        </p:spPr>
      </p:pic>
      <p:pic>
        <p:nvPicPr>
          <p:cNvPr id="53" name="Obraz 52">
            <a:extLst>
              <a:ext uri="{FF2B5EF4-FFF2-40B4-BE49-F238E27FC236}">
                <a16:creationId xmlns:a16="http://schemas.microsoft.com/office/drawing/2014/main" id="{1A50501F-1273-1814-6381-7A881B6D61E4}"/>
              </a:ext>
            </a:extLst>
          </p:cNvPr>
          <p:cNvPicPr>
            <a:picLocks noChangeAspect="1"/>
          </p:cNvPicPr>
          <p:nvPr/>
        </p:nvPicPr>
        <p:blipFill>
          <a:blip r:embed="rId21">
            <a:extLst>
              <a:ext uri="{28A0092B-C50C-407E-A947-70E740481C1C}">
                <a14:useLocalDpi xmlns:a14="http://schemas.microsoft.com/office/drawing/2010/main" val="0"/>
              </a:ext>
            </a:extLst>
          </a:blip>
          <a:srcRect/>
          <a:stretch/>
        </p:blipFill>
        <p:spPr>
          <a:xfrm>
            <a:off x="8979934" y="5080264"/>
            <a:ext cx="1407283" cy="363787"/>
          </a:xfrm>
          <a:prstGeom prst="rect">
            <a:avLst/>
          </a:prstGeom>
        </p:spPr>
      </p:pic>
      <p:cxnSp>
        <p:nvCxnSpPr>
          <p:cNvPr id="55" name="Łącznik prosty 54">
            <a:extLst>
              <a:ext uri="{FF2B5EF4-FFF2-40B4-BE49-F238E27FC236}">
                <a16:creationId xmlns:a16="http://schemas.microsoft.com/office/drawing/2014/main" id="{F0CE3958-569B-439F-27E3-03AD39562C22}"/>
              </a:ext>
            </a:extLst>
          </p:cNvPr>
          <p:cNvCxnSpPr>
            <a:cxnSpLocks/>
          </p:cNvCxnSpPr>
          <p:nvPr/>
        </p:nvCxnSpPr>
        <p:spPr>
          <a:xfrm>
            <a:off x="0" y="0"/>
            <a:ext cx="12192000" cy="0"/>
          </a:xfrm>
          <a:prstGeom prst="line">
            <a:avLst/>
          </a:prstGeom>
          <a:ln w="76200">
            <a:solidFill>
              <a:srgbClr val="1E3D88"/>
            </a:solidFill>
          </a:ln>
        </p:spPr>
        <p:style>
          <a:lnRef idx="1">
            <a:schemeClr val="accent1"/>
          </a:lnRef>
          <a:fillRef idx="0">
            <a:schemeClr val="accent1"/>
          </a:fillRef>
          <a:effectRef idx="0">
            <a:schemeClr val="accent1"/>
          </a:effectRef>
          <a:fontRef idx="minor">
            <a:schemeClr val="tx1"/>
          </a:fontRef>
        </p:style>
      </p:cxnSp>
      <p:cxnSp>
        <p:nvCxnSpPr>
          <p:cNvPr id="56" name="Łącznik prosty 55">
            <a:extLst>
              <a:ext uri="{FF2B5EF4-FFF2-40B4-BE49-F238E27FC236}">
                <a16:creationId xmlns:a16="http://schemas.microsoft.com/office/drawing/2014/main" id="{4D925CAF-BE2D-84B9-A665-221ED16F4507}"/>
              </a:ext>
            </a:extLst>
          </p:cNvPr>
          <p:cNvCxnSpPr>
            <a:cxnSpLocks/>
          </p:cNvCxnSpPr>
          <p:nvPr/>
        </p:nvCxnSpPr>
        <p:spPr>
          <a:xfrm>
            <a:off x="33338" y="0"/>
            <a:ext cx="0" cy="6069806"/>
          </a:xfrm>
          <a:prstGeom prst="line">
            <a:avLst/>
          </a:prstGeom>
          <a:ln w="76200">
            <a:solidFill>
              <a:srgbClr val="1E3D88"/>
            </a:solidFill>
          </a:ln>
        </p:spPr>
        <p:style>
          <a:lnRef idx="1">
            <a:schemeClr val="accent1"/>
          </a:lnRef>
          <a:fillRef idx="0">
            <a:schemeClr val="accent1"/>
          </a:fillRef>
          <a:effectRef idx="0">
            <a:schemeClr val="accent1"/>
          </a:effectRef>
          <a:fontRef idx="minor">
            <a:schemeClr val="tx1"/>
          </a:fontRef>
        </p:style>
      </p:cxnSp>
      <p:cxnSp>
        <p:nvCxnSpPr>
          <p:cNvPr id="57" name="Łącznik prosty 56">
            <a:extLst>
              <a:ext uri="{FF2B5EF4-FFF2-40B4-BE49-F238E27FC236}">
                <a16:creationId xmlns:a16="http://schemas.microsoft.com/office/drawing/2014/main" id="{82E7DBD3-09E9-8233-680F-CD17EB54BA2C}"/>
              </a:ext>
            </a:extLst>
          </p:cNvPr>
          <p:cNvCxnSpPr>
            <a:cxnSpLocks/>
          </p:cNvCxnSpPr>
          <p:nvPr/>
        </p:nvCxnSpPr>
        <p:spPr>
          <a:xfrm>
            <a:off x="12158662" y="0"/>
            <a:ext cx="0" cy="6069806"/>
          </a:xfrm>
          <a:prstGeom prst="line">
            <a:avLst/>
          </a:prstGeom>
          <a:ln w="76200">
            <a:solidFill>
              <a:srgbClr val="1E3D88"/>
            </a:solidFill>
          </a:ln>
        </p:spPr>
        <p:style>
          <a:lnRef idx="1">
            <a:schemeClr val="accent1"/>
          </a:lnRef>
          <a:fillRef idx="0">
            <a:schemeClr val="accent1"/>
          </a:fillRef>
          <a:effectRef idx="0">
            <a:schemeClr val="accent1"/>
          </a:effectRef>
          <a:fontRef idx="minor">
            <a:schemeClr val="tx1"/>
          </a:fontRef>
        </p:style>
      </p:cxnSp>
      <p:cxnSp>
        <p:nvCxnSpPr>
          <p:cNvPr id="58" name="Łącznik prosty 57">
            <a:extLst>
              <a:ext uri="{FF2B5EF4-FFF2-40B4-BE49-F238E27FC236}">
                <a16:creationId xmlns:a16="http://schemas.microsoft.com/office/drawing/2014/main" id="{A2FB39F7-C608-00C4-7E1C-4830F3AC788C}"/>
              </a:ext>
            </a:extLst>
          </p:cNvPr>
          <p:cNvCxnSpPr>
            <a:cxnSpLocks/>
          </p:cNvCxnSpPr>
          <p:nvPr/>
        </p:nvCxnSpPr>
        <p:spPr>
          <a:xfrm>
            <a:off x="0" y="6069806"/>
            <a:ext cx="12192000" cy="0"/>
          </a:xfrm>
          <a:prstGeom prst="line">
            <a:avLst/>
          </a:prstGeom>
          <a:ln w="76200">
            <a:solidFill>
              <a:srgbClr val="1E3D8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0623263"/>
      </p:ext>
    </p:extLst>
  </p:cSld>
  <p:clrMapOvr>
    <a:masterClrMapping/>
  </p:clrMapOvr>
</p:sld>
</file>

<file path=ppt/theme/theme1.xml><?xml version="1.0" encoding="utf-8"?>
<a:theme xmlns:a="http://schemas.openxmlformats.org/drawingml/2006/main" name="Projekt niestandardowy">
  <a:themeElements>
    <a:clrScheme name="Kolory PIPC ciemniejsze">
      <a:dk1>
        <a:sysClr val="windowText" lastClr="000000"/>
      </a:dk1>
      <a:lt1>
        <a:sysClr val="window" lastClr="FFFFFF"/>
      </a:lt1>
      <a:dk2>
        <a:srgbClr val="44546A"/>
      </a:dk2>
      <a:lt2>
        <a:srgbClr val="E7E6E6"/>
      </a:lt2>
      <a:accent1>
        <a:srgbClr val="0511F2"/>
      </a:accent1>
      <a:accent2>
        <a:srgbClr val="030A8C"/>
      </a:accent2>
      <a:accent3>
        <a:srgbClr val="30348C"/>
      </a:accent3>
      <a:accent4>
        <a:srgbClr val="37448C"/>
      </a:accent4>
      <a:accent5>
        <a:srgbClr val="0D0D0D"/>
      </a:accent5>
      <a:accent6>
        <a:srgbClr val="000055"/>
      </a:accent6>
      <a:hlink>
        <a:srgbClr val="0563C1"/>
      </a:hlink>
      <a:folHlink>
        <a:srgbClr val="954F72"/>
      </a:folHlink>
    </a:clrScheme>
    <a:fontScheme name="Niestandardowy 3">
      <a:majorFont>
        <a:latin typeface="Gill Sans MT"/>
        <a:ea typeface=""/>
        <a:cs typeface=""/>
      </a:majorFont>
      <a:minorFont>
        <a:latin typeface="Segoe UI"/>
        <a:ea typeface=""/>
        <a:cs typeface=""/>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Projekt niestandardowy">
  <a:themeElements>
    <a:clrScheme name="Kolory PIPC ciemniejsze">
      <a:dk1>
        <a:sysClr val="windowText" lastClr="000000"/>
      </a:dk1>
      <a:lt1>
        <a:sysClr val="window" lastClr="FFFFFF"/>
      </a:lt1>
      <a:dk2>
        <a:srgbClr val="44546A"/>
      </a:dk2>
      <a:lt2>
        <a:srgbClr val="E7E6E6"/>
      </a:lt2>
      <a:accent1>
        <a:srgbClr val="0511F2"/>
      </a:accent1>
      <a:accent2>
        <a:srgbClr val="030A8C"/>
      </a:accent2>
      <a:accent3>
        <a:srgbClr val="30348C"/>
      </a:accent3>
      <a:accent4>
        <a:srgbClr val="37448C"/>
      </a:accent4>
      <a:accent5>
        <a:srgbClr val="0D0D0D"/>
      </a:accent5>
      <a:accent6>
        <a:srgbClr val="000055"/>
      </a:accent6>
      <a:hlink>
        <a:srgbClr val="0563C1"/>
      </a:hlink>
      <a:folHlink>
        <a:srgbClr val="954F72"/>
      </a:folHlink>
    </a:clrScheme>
    <a:fontScheme name="Niestandardowy 2">
      <a:majorFont>
        <a:latin typeface="Gill Sans MT"/>
        <a:ea typeface=""/>
        <a:cs typeface=""/>
      </a:majorFont>
      <a:minorFont>
        <a:latin typeface="Segoe UI Light"/>
        <a:ea typeface=""/>
        <a:cs typeface=""/>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1652</TotalTime>
  <Words>1391</Words>
  <Application>Microsoft Office PowerPoint</Application>
  <PresentationFormat>Panoramiczny</PresentationFormat>
  <Paragraphs>112</Paragraphs>
  <Slides>14</Slides>
  <Notes>5</Notes>
  <HiddenSlides>0</HiddenSlides>
  <MMClips>0</MMClips>
  <ScaleCrop>false</ScaleCrop>
  <HeadingPairs>
    <vt:vector size="6" baseType="variant">
      <vt:variant>
        <vt:lpstr>Używane czcionki</vt:lpstr>
      </vt:variant>
      <vt:variant>
        <vt:i4>6</vt:i4>
      </vt:variant>
      <vt:variant>
        <vt:lpstr>Motyw</vt:lpstr>
      </vt:variant>
      <vt:variant>
        <vt:i4>2</vt:i4>
      </vt:variant>
      <vt:variant>
        <vt:lpstr>Tytuły slajdów</vt:lpstr>
      </vt:variant>
      <vt:variant>
        <vt:i4>14</vt:i4>
      </vt:variant>
    </vt:vector>
  </HeadingPairs>
  <TitlesOfParts>
    <vt:vector size="22" baseType="lpstr">
      <vt:lpstr>Arial</vt:lpstr>
      <vt:lpstr>Calibri</vt:lpstr>
      <vt:lpstr>Gill Sans MT</vt:lpstr>
      <vt:lpstr>Open Sans</vt:lpstr>
      <vt:lpstr>Segoe UI</vt:lpstr>
      <vt:lpstr>Segoe UI Light</vt:lpstr>
      <vt:lpstr>Projekt niestandardowy</vt:lpstr>
      <vt:lpstr>1_Projekt niestandardowy</vt:lpstr>
      <vt:lpstr>Prezentacja programu PowerPoint</vt:lpstr>
      <vt:lpstr>Main objectives:</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Why do we realize projects?</vt:lpstr>
      <vt:lpstr>PIPC’s proprietary program - initiated in 2013 under the patronage of the then Ministry of Economy (today the Ministry of Economic Development and Technology) and the Ministry of Science and Higher Education.</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Marcin Piórkowski</dc:creator>
  <cp:lastModifiedBy>Ewa Szelągowska</cp:lastModifiedBy>
  <cp:revision>132</cp:revision>
  <dcterms:created xsi:type="dcterms:W3CDTF">2021-01-17T14:56:46Z</dcterms:created>
  <dcterms:modified xsi:type="dcterms:W3CDTF">2022-05-16T13:20:42Z</dcterms:modified>
</cp:coreProperties>
</file>