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9" r:id="rId5"/>
    <p:sldId id="347" r:id="rId6"/>
    <p:sldId id="348" r:id="rId7"/>
    <p:sldId id="350" r:id="rId8"/>
    <p:sldId id="351" r:id="rId9"/>
    <p:sldId id="356" r:id="rId10"/>
    <p:sldId id="264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opo Eleonora" initials="IE" lastIdx="1" clrIdx="0">
    <p:extLst>
      <p:ext uri="{19B8F6BF-5375-455C-9EA6-DF929625EA0E}">
        <p15:presenceInfo xmlns:p15="http://schemas.microsoft.com/office/powerpoint/2012/main" userId="S::EIO@essenscia.be::e032cbfb-a9ca-4c20-970b-ab33966c53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E0936-09DB-3445-BD6E-9EBA525E06F1}" v="125" dt="2022-05-16T11:52:32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2" autoAdjust="0"/>
    <p:restoredTop sz="89802" autoAdjust="0"/>
  </p:normalViewPr>
  <p:slideViewPr>
    <p:cSldViewPr snapToGrid="0">
      <p:cViewPr varScale="1">
        <p:scale>
          <a:sx n="95" d="100"/>
          <a:sy n="95" d="100"/>
        </p:scale>
        <p:origin x="192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onora Isopo" userId="1fd7f856-8c3a-45f0-8d2a-1f0ccc3469f5" providerId="ADAL" clId="{401F013D-4E8E-1141-AA87-3E8A5E5EEF27}"/>
    <pc:docChg chg="undo redo custSel delSld modSld sldOrd">
      <pc:chgData name="Eleonora Isopo" userId="1fd7f856-8c3a-45f0-8d2a-1f0ccc3469f5" providerId="ADAL" clId="{401F013D-4E8E-1141-AA87-3E8A5E5EEF27}" dt="2020-10-21T14:25:56.976" v="321" actId="20577"/>
      <pc:docMkLst>
        <pc:docMk/>
      </pc:docMkLst>
      <pc:sldChg chg="modSp mod">
        <pc:chgData name="Eleonora Isopo" userId="1fd7f856-8c3a-45f0-8d2a-1f0ccc3469f5" providerId="ADAL" clId="{401F013D-4E8E-1141-AA87-3E8A5E5EEF27}" dt="2020-10-19T14:53:31.925" v="10" actId="14100"/>
        <pc:sldMkLst>
          <pc:docMk/>
          <pc:sldMk cId="3524806147" sldId="349"/>
        </pc:sldMkLst>
        <pc:spChg chg="mod">
          <ac:chgData name="Eleonora Isopo" userId="1fd7f856-8c3a-45f0-8d2a-1f0ccc3469f5" providerId="ADAL" clId="{401F013D-4E8E-1141-AA87-3E8A5E5EEF27}" dt="2020-10-19T14:53:29.157" v="8" actId="1076"/>
          <ac:spMkLst>
            <pc:docMk/>
            <pc:sldMk cId="3524806147" sldId="349"/>
            <ac:spMk id="3" creationId="{93EFBAE4-12DC-43C2-971E-EB88B47644CE}"/>
          </ac:spMkLst>
        </pc:spChg>
        <pc:cxnChg chg="mod">
          <ac:chgData name="Eleonora Isopo" userId="1fd7f856-8c3a-45f0-8d2a-1f0ccc3469f5" providerId="ADAL" clId="{401F013D-4E8E-1141-AA87-3E8A5E5EEF27}" dt="2020-10-19T14:53:29.157" v="8" actId="1076"/>
          <ac:cxnSpMkLst>
            <pc:docMk/>
            <pc:sldMk cId="3524806147" sldId="349"/>
            <ac:cxnSpMk id="11" creationId="{74B57FCF-44B6-4971-A673-31F96B86801B}"/>
          </ac:cxnSpMkLst>
        </pc:cxnChg>
        <pc:cxnChg chg="mod">
          <ac:chgData name="Eleonora Isopo" userId="1fd7f856-8c3a-45f0-8d2a-1f0ccc3469f5" providerId="ADAL" clId="{401F013D-4E8E-1141-AA87-3E8A5E5EEF27}" dt="2020-10-19T14:53:31.925" v="10" actId="14100"/>
          <ac:cxnSpMkLst>
            <pc:docMk/>
            <pc:sldMk cId="3524806147" sldId="349"/>
            <ac:cxnSpMk id="20" creationId="{B8A03D58-F095-4B21-867A-E7AA20B73788}"/>
          </ac:cxnSpMkLst>
        </pc:cxnChg>
      </pc:sldChg>
      <pc:sldChg chg="addSp delSp modSp mod">
        <pc:chgData name="Eleonora Isopo" userId="1fd7f856-8c3a-45f0-8d2a-1f0ccc3469f5" providerId="ADAL" clId="{401F013D-4E8E-1141-AA87-3E8A5E5EEF27}" dt="2020-10-21T13:33:03.280" v="157" actId="20577"/>
        <pc:sldMkLst>
          <pc:docMk/>
          <pc:sldMk cId="2102994385" sldId="350"/>
        </pc:sldMkLst>
        <pc:spChg chg="mod">
          <ac:chgData name="Eleonora Isopo" userId="1fd7f856-8c3a-45f0-8d2a-1f0ccc3469f5" providerId="ADAL" clId="{401F013D-4E8E-1141-AA87-3E8A5E5EEF27}" dt="2020-10-21T13:33:03.280" v="157" actId="20577"/>
          <ac:spMkLst>
            <pc:docMk/>
            <pc:sldMk cId="2102994385" sldId="350"/>
            <ac:spMk id="7" creationId="{53CA6F69-2C88-4045-8C60-86EAFF017BE2}"/>
          </ac:spMkLst>
        </pc:spChg>
        <pc:spChg chg="del">
          <ac:chgData name="Eleonora Isopo" userId="1fd7f856-8c3a-45f0-8d2a-1f0ccc3469f5" providerId="ADAL" clId="{401F013D-4E8E-1141-AA87-3E8A5E5EEF27}" dt="2020-10-21T12:13:54.672" v="65" actId="21"/>
          <ac:spMkLst>
            <pc:docMk/>
            <pc:sldMk cId="2102994385" sldId="350"/>
            <ac:spMk id="16" creationId="{BD4883E6-1D9A-48B0-9763-32210003A4E2}"/>
          </ac:spMkLst>
        </pc:spChg>
        <pc:graphicFrameChg chg="add del mod">
          <ac:chgData name="Eleonora Isopo" userId="1fd7f856-8c3a-45f0-8d2a-1f0ccc3469f5" providerId="ADAL" clId="{401F013D-4E8E-1141-AA87-3E8A5E5EEF27}" dt="2020-10-21T12:16:13.873" v="93"/>
          <ac:graphicFrameMkLst>
            <pc:docMk/>
            <pc:sldMk cId="2102994385" sldId="350"/>
            <ac:graphicFrameMk id="3" creationId="{296D37D8-58E0-A34D-89C1-F25A65FF4846}"/>
          </ac:graphicFrameMkLst>
        </pc:graphicFrameChg>
        <pc:picChg chg="mod">
          <ac:chgData name="Eleonora Isopo" userId="1fd7f856-8c3a-45f0-8d2a-1f0ccc3469f5" providerId="ADAL" clId="{401F013D-4E8E-1141-AA87-3E8A5E5EEF27}" dt="2020-10-21T12:25:41.427" v="128" actId="1076"/>
          <ac:picMkLst>
            <pc:docMk/>
            <pc:sldMk cId="2102994385" sldId="350"/>
            <ac:picMk id="6" creationId="{00000000-0000-0000-0000-000000000000}"/>
          </ac:picMkLst>
        </pc:picChg>
      </pc:sldChg>
      <pc:sldChg chg="modSp del mod">
        <pc:chgData name="Eleonora Isopo" userId="1fd7f856-8c3a-45f0-8d2a-1f0ccc3469f5" providerId="ADAL" clId="{401F013D-4E8E-1141-AA87-3E8A5E5EEF27}" dt="2020-10-21T13:39:44.384" v="158" actId="2696"/>
        <pc:sldMkLst>
          <pc:docMk/>
          <pc:sldMk cId="3075144067" sldId="353"/>
        </pc:sldMkLst>
        <pc:spChg chg="mod">
          <ac:chgData name="Eleonora Isopo" userId="1fd7f856-8c3a-45f0-8d2a-1f0ccc3469f5" providerId="ADAL" clId="{401F013D-4E8E-1141-AA87-3E8A5E5EEF27}" dt="2020-10-21T09:32:15.465" v="17" actId="1076"/>
          <ac:spMkLst>
            <pc:docMk/>
            <pc:sldMk cId="3075144067" sldId="353"/>
            <ac:spMk id="8" creationId="{F42473A0-5066-4C4F-8030-D7B71D002232}"/>
          </ac:spMkLst>
        </pc:spChg>
        <pc:picChg chg="mod">
          <ac:chgData name="Eleonora Isopo" userId="1fd7f856-8c3a-45f0-8d2a-1f0ccc3469f5" providerId="ADAL" clId="{401F013D-4E8E-1141-AA87-3E8A5E5EEF27}" dt="2020-10-21T09:31:29.823" v="15" actId="1076"/>
          <ac:picMkLst>
            <pc:docMk/>
            <pc:sldMk cId="3075144067" sldId="353"/>
            <ac:picMk id="6" creationId="{00000000-0000-0000-0000-000000000000}"/>
          </ac:picMkLst>
        </pc:picChg>
      </pc:sldChg>
      <pc:sldChg chg="addSp delSp modSp mod ord">
        <pc:chgData name="Eleonora Isopo" userId="1fd7f856-8c3a-45f0-8d2a-1f0ccc3469f5" providerId="ADAL" clId="{401F013D-4E8E-1141-AA87-3E8A5E5EEF27}" dt="2020-10-21T14:25:56.976" v="321" actId="20577"/>
        <pc:sldMkLst>
          <pc:docMk/>
          <pc:sldMk cId="87307244" sldId="354"/>
        </pc:sldMkLst>
        <pc:spChg chg="del">
          <ac:chgData name="Eleonora Isopo" userId="1fd7f856-8c3a-45f0-8d2a-1f0ccc3469f5" providerId="ADAL" clId="{401F013D-4E8E-1141-AA87-3E8A5E5EEF27}" dt="2020-10-21T09:36:32.084" v="62" actId="478"/>
          <ac:spMkLst>
            <pc:docMk/>
            <pc:sldMk cId="87307244" sldId="354"/>
            <ac:spMk id="2" creationId="{8B752294-CDA4-4482-A1AC-F873D1F9CE2E}"/>
          </ac:spMkLst>
        </pc:spChg>
        <pc:spChg chg="mod">
          <ac:chgData name="Eleonora Isopo" userId="1fd7f856-8c3a-45f0-8d2a-1f0ccc3469f5" providerId="ADAL" clId="{401F013D-4E8E-1141-AA87-3E8A5E5EEF27}" dt="2020-10-21T13:39:47.806" v="160" actId="20577"/>
          <ac:spMkLst>
            <pc:docMk/>
            <pc:sldMk cId="87307244" sldId="354"/>
            <ac:spMk id="8" creationId="{F42473A0-5066-4C4F-8030-D7B71D002232}"/>
          </ac:spMkLst>
        </pc:spChg>
        <pc:spChg chg="add mod">
          <ac:chgData name="Eleonora Isopo" userId="1fd7f856-8c3a-45f0-8d2a-1f0ccc3469f5" providerId="ADAL" clId="{401F013D-4E8E-1141-AA87-3E8A5E5EEF27}" dt="2020-10-21T14:25:56.976" v="321" actId="20577"/>
          <ac:spMkLst>
            <pc:docMk/>
            <pc:sldMk cId="87307244" sldId="354"/>
            <ac:spMk id="15" creationId="{0091ADAB-146C-4A4C-B451-C4C52C459BB8}"/>
          </ac:spMkLst>
        </pc:spChg>
        <pc:spChg chg="mod">
          <ac:chgData name="Eleonora Isopo" userId="1fd7f856-8c3a-45f0-8d2a-1f0ccc3469f5" providerId="ADAL" clId="{401F013D-4E8E-1141-AA87-3E8A5E5EEF27}" dt="2020-10-21T14:24:02.730" v="273" actId="1076"/>
          <ac:spMkLst>
            <pc:docMk/>
            <pc:sldMk cId="87307244" sldId="354"/>
            <ac:spMk id="17" creationId="{0B4B24AB-2668-4B21-8ED6-D0096D67DC7C}"/>
          </ac:spMkLst>
        </pc:spChg>
        <pc:spChg chg="del">
          <ac:chgData name="Eleonora Isopo" userId="1fd7f856-8c3a-45f0-8d2a-1f0ccc3469f5" providerId="ADAL" clId="{401F013D-4E8E-1141-AA87-3E8A5E5EEF27}" dt="2020-10-21T09:36:31.196" v="61" actId="478"/>
          <ac:spMkLst>
            <pc:docMk/>
            <pc:sldMk cId="87307244" sldId="354"/>
            <ac:spMk id="19" creationId="{DDCDD9E3-C200-40F2-948B-471A2EDAEDB1}"/>
          </ac:spMkLst>
        </pc:spChg>
        <pc:spChg chg="del">
          <ac:chgData name="Eleonora Isopo" userId="1fd7f856-8c3a-45f0-8d2a-1f0ccc3469f5" providerId="ADAL" clId="{401F013D-4E8E-1141-AA87-3E8A5E5EEF27}" dt="2020-10-21T09:36:23.327" v="56" actId="478"/>
          <ac:spMkLst>
            <pc:docMk/>
            <pc:sldMk cId="87307244" sldId="354"/>
            <ac:spMk id="21" creationId="{1BF3C7A5-06C2-446D-B0A2-8EDDCB422C6E}"/>
          </ac:spMkLst>
        </pc:spChg>
        <pc:spChg chg="del">
          <ac:chgData name="Eleonora Isopo" userId="1fd7f856-8c3a-45f0-8d2a-1f0ccc3469f5" providerId="ADAL" clId="{401F013D-4E8E-1141-AA87-3E8A5E5EEF27}" dt="2020-10-21T09:36:19.047" v="55" actId="478"/>
          <ac:spMkLst>
            <pc:docMk/>
            <pc:sldMk cId="87307244" sldId="354"/>
            <ac:spMk id="27" creationId="{3127AEC6-3FE3-479B-9CCB-09730874396A}"/>
          </ac:spMkLst>
        </pc:spChg>
        <pc:spChg chg="del">
          <ac:chgData name="Eleonora Isopo" userId="1fd7f856-8c3a-45f0-8d2a-1f0ccc3469f5" providerId="ADAL" clId="{401F013D-4E8E-1141-AA87-3E8A5E5EEF27}" dt="2020-10-21T09:36:24.355" v="57" actId="478"/>
          <ac:spMkLst>
            <pc:docMk/>
            <pc:sldMk cId="87307244" sldId="354"/>
            <ac:spMk id="28" creationId="{6AF0DFA2-5C01-4F0E-9E21-2B3E9B94AA82}"/>
          </ac:spMkLst>
        </pc:spChg>
        <pc:spChg chg="del">
          <ac:chgData name="Eleonora Isopo" userId="1fd7f856-8c3a-45f0-8d2a-1f0ccc3469f5" providerId="ADAL" clId="{401F013D-4E8E-1141-AA87-3E8A5E5EEF27}" dt="2020-10-21T09:36:26.744" v="58" actId="478"/>
          <ac:spMkLst>
            <pc:docMk/>
            <pc:sldMk cId="87307244" sldId="354"/>
            <ac:spMk id="29" creationId="{581015AA-BDBD-48C9-8089-7A7AD9ECA98D}"/>
          </ac:spMkLst>
        </pc:spChg>
        <pc:spChg chg="del">
          <ac:chgData name="Eleonora Isopo" userId="1fd7f856-8c3a-45f0-8d2a-1f0ccc3469f5" providerId="ADAL" clId="{401F013D-4E8E-1141-AA87-3E8A5E5EEF27}" dt="2020-10-21T09:36:28.904" v="59" actId="478"/>
          <ac:spMkLst>
            <pc:docMk/>
            <pc:sldMk cId="87307244" sldId="354"/>
            <ac:spMk id="30" creationId="{1E8359A1-DC5B-4EED-98DC-04D9B93630C0}"/>
          </ac:spMkLst>
        </pc:spChg>
        <pc:spChg chg="del">
          <ac:chgData name="Eleonora Isopo" userId="1fd7f856-8c3a-45f0-8d2a-1f0ccc3469f5" providerId="ADAL" clId="{401F013D-4E8E-1141-AA87-3E8A5E5EEF27}" dt="2020-10-21T09:36:29.883" v="60" actId="478"/>
          <ac:spMkLst>
            <pc:docMk/>
            <pc:sldMk cId="87307244" sldId="354"/>
            <ac:spMk id="32" creationId="{61F8D825-04C4-489A-B935-335C97155D67}"/>
          </ac:spMkLst>
        </pc:spChg>
        <pc:graphicFrameChg chg="del">
          <ac:chgData name="Eleonora Isopo" userId="1fd7f856-8c3a-45f0-8d2a-1f0ccc3469f5" providerId="ADAL" clId="{401F013D-4E8E-1141-AA87-3E8A5E5EEF27}" dt="2020-10-21T09:36:15.790" v="54" actId="478"/>
          <ac:graphicFrameMkLst>
            <pc:docMk/>
            <pc:sldMk cId="87307244" sldId="354"/>
            <ac:graphicFrameMk id="18" creationId="{0AA5E84A-DA10-4F3F-9E27-3259545506E3}"/>
          </ac:graphicFrameMkLst>
        </pc:graphicFrameChg>
      </pc:sldChg>
    </pc:docChg>
  </pc:docChgLst>
  <pc:docChgLst>
    <pc:chgData name="Eleonora Isopo" userId="1fd7f856-8c3a-45f0-8d2a-1f0ccc3469f5" providerId="ADAL" clId="{F5A94B27-F673-514C-8D01-62046C6F6665}"/>
    <pc:docChg chg="modSld">
      <pc:chgData name="Eleonora Isopo" userId="1fd7f856-8c3a-45f0-8d2a-1f0ccc3469f5" providerId="ADAL" clId="{F5A94B27-F673-514C-8D01-62046C6F6665}" dt="2021-07-14T09:14:00.637" v="0" actId="108"/>
      <pc:docMkLst>
        <pc:docMk/>
      </pc:docMkLst>
      <pc:sldChg chg="modSp mod">
        <pc:chgData name="Eleonora Isopo" userId="1fd7f856-8c3a-45f0-8d2a-1f0ccc3469f5" providerId="ADAL" clId="{F5A94B27-F673-514C-8D01-62046C6F6665}" dt="2021-07-14T09:14:00.637" v="0" actId="108"/>
        <pc:sldMkLst>
          <pc:docMk/>
          <pc:sldMk cId="3210935530" sldId="351"/>
        </pc:sldMkLst>
        <pc:spChg chg="mod">
          <ac:chgData name="Eleonora Isopo" userId="1fd7f856-8c3a-45f0-8d2a-1f0ccc3469f5" providerId="ADAL" clId="{F5A94B27-F673-514C-8D01-62046C6F6665}" dt="2021-07-14T09:14:00.637" v="0" actId="108"/>
          <ac:spMkLst>
            <pc:docMk/>
            <pc:sldMk cId="3210935530" sldId="351"/>
            <ac:spMk id="2" creationId="{2AFDC38E-7B94-4F86-A9E1-A7D3B9692518}"/>
          </ac:spMkLst>
        </pc:spChg>
      </pc:sldChg>
    </pc:docChg>
  </pc:docChgLst>
  <pc:docChgLst>
    <pc:chgData name="Eleonora Isopo" userId="1fd7f856-8c3a-45f0-8d2a-1f0ccc3469f5" providerId="ADAL" clId="{134DAA45-6A6B-1D41-AC8C-17AF25549B01}"/>
    <pc:docChg chg="modSld">
      <pc:chgData name="Eleonora Isopo" userId="1fd7f856-8c3a-45f0-8d2a-1f0ccc3469f5" providerId="ADAL" clId="{134DAA45-6A6B-1D41-AC8C-17AF25549B01}" dt="2020-10-21T14:27:08.338" v="2" actId="5793"/>
      <pc:docMkLst>
        <pc:docMk/>
      </pc:docMkLst>
      <pc:sldChg chg="modSp mod">
        <pc:chgData name="Eleonora Isopo" userId="1fd7f856-8c3a-45f0-8d2a-1f0ccc3469f5" providerId="ADAL" clId="{134DAA45-6A6B-1D41-AC8C-17AF25549B01}" dt="2020-10-21T14:27:08.338" v="2" actId="5793"/>
        <pc:sldMkLst>
          <pc:docMk/>
          <pc:sldMk cId="87307244" sldId="354"/>
        </pc:sldMkLst>
        <pc:spChg chg="mod">
          <ac:chgData name="Eleonora Isopo" userId="1fd7f856-8c3a-45f0-8d2a-1f0ccc3469f5" providerId="ADAL" clId="{134DAA45-6A6B-1D41-AC8C-17AF25549B01}" dt="2020-10-21T14:27:08.338" v="2" actId="5793"/>
          <ac:spMkLst>
            <pc:docMk/>
            <pc:sldMk cId="87307244" sldId="354"/>
            <ac:spMk id="15" creationId="{0091ADAB-146C-4A4C-B451-C4C52C459BB8}"/>
          </ac:spMkLst>
        </pc:spChg>
      </pc:sldChg>
    </pc:docChg>
  </pc:docChgLst>
  <pc:docChgLst>
    <pc:chgData name="Isopo Eleonora" userId="e032cbfb-a9ca-4c20-970b-ab33966c5306" providerId="ADAL" clId="{A05F3D5B-EAC3-41C3-8892-87AFA321108B}"/>
    <pc:docChg chg="modSld">
      <pc:chgData name="Isopo Eleonora" userId="e032cbfb-a9ca-4c20-970b-ab33966c5306" providerId="ADAL" clId="{A05F3D5B-EAC3-41C3-8892-87AFA321108B}" dt="2020-04-14T12:08:59.356" v="0" actId="20577"/>
      <pc:docMkLst>
        <pc:docMk/>
      </pc:docMkLst>
      <pc:sldChg chg="modSp mod">
        <pc:chgData name="Isopo Eleonora" userId="e032cbfb-a9ca-4c20-970b-ab33966c5306" providerId="ADAL" clId="{A05F3D5B-EAC3-41C3-8892-87AFA321108B}" dt="2020-04-14T12:08:59.356" v="0" actId="20577"/>
        <pc:sldMkLst>
          <pc:docMk/>
          <pc:sldMk cId="3790283475" sldId="264"/>
        </pc:sldMkLst>
        <pc:spChg chg="mod">
          <ac:chgData name="Isopo Eleonora" userId="e032cbfb-a9ca-4c20-970b-ab33966c5306" providerId="ADAL" clId="{A05F3D5B-EAC3-41C3-8892-87AFA321108B}" dt="2020-04-14T12:08:59.356" v="0" actId="20577"/>
          <ac:spMkLst>
            <pc:docMk/>
            <pc:sldMk cId="3790283475" sldId="264"/>
            <ac:spMk id="7" creationId="{00000000-0000-0000-0000-000000000000}"/>
          </ac:spMkLst>
        </pc:spChg>
      </pc:sldChg>
    </pc:docChg>
  </pc:docChgLst>
  <pc:docChgLst>
    <pc:chgData name="Eleonora Isopo" userId="1fd7f856-8c3a-45f0-8d2a-1f0ccc3469f5" providerId="ADAL" clId="{99AE0936-09DB-3445-BD6E-9EBA525E06F1}"/>
    <pc:docChg chg="undo redo custSel addSld delSld modSld sldOrd">
      <pc:chgData name="Eleonora Isopo" userId="1fd7f856-8c3a-45f0-8d2a-1f0ccc3469f5" providerId="ADAL" clId="{99AE0936-09DB-3445-BD6E-9EBA525E06F1}" dt="2022-05-16T13:00:49.360" v="3695" actId="14100"/>
      <pc:docMkLst>
        <pc:docMk/>
      </pc:docMkLst>
      <pc:sldChg chg="addSp delSp modSp mod modTransition">
        <pc:chgData name="Eleonora Isopo" userId="1fd7f856-8c3a-45f0-8d2a-1f0ccc3469f5" providerId="ADAL" clId="{99AE0936-09DB-3445-BD6E-9EBA525E06F1}" dt="2022-05-12T08:05:40.234" v="1966" actId="255"/>
        <pc:sldMkLst>
          <pc:docMk/>
          <pc:sldMk cId="3790283475" sldId="264"/>
        </pc:sldMkLst>
        <pc:spChg chg="mod">
          <ac:chgData name="Eleonora Isopo" userId="1fd7f856-8c3a-45f0-8d2a-1f0ccc3469f5" providerId="ADAL" clId="{99AE0936-09DB-3445-BD6E-9EBA525E06F1}" dt="2022-05-12T08:04:43.524" v="1959" actId="27636"/>
          <ac:spMkLst>
            <pc:docMk/>
            <pc:sldMk cId="3790283475" sldId="264"/>
            <ac:spMk id="2" creationId="{00000000-0000-0000-0000-000000000000}"/>
          </ac:spMkLst>
        </pc:spChg>
        <pc:spChg chg="add del mod">
          <ac:chgData name="Eleonora Isopo" userId="1fd7f856-8c3a-45f0-8d2a-1f0ccc3469f5" providerId="ADAL" clId="{99AE0936-09DB-3445-BD6E-9EBA525E06F1}" dt="2022-05-11T22:17:52.578" v="1865" actId="478"/>
          <ac:spMkLst>
            <pc:docMk/>
            <pc:sldMk cId="3790283475" sldId="264"/>
            <ac:spMk id="4" creationId="{35CE641C-2AE3-E2F9-7763-B047F3276AAA}"/>
          </ac:spMkLst>
        </pc:spChg>
        <pc:spChg chg="mod">
          <ac:chgData name="Eleonora Isopo" userId="1fd7f856-8c3a-45f0-8d2a-1f0ccc3469f5" providerId="ADAL" clId="{99AE0936-09DB-3445-BD6E-9EBA525E06F1}" dt="2022-05-12T08:05:40.234" v="1966" actId="255"/>
          <ac:spMkLst>
            <pc:docMk/>
            <pc:sldMk cId="3790283475" sldId="264"/>
            <ac:spMk id="7" creationId="{00000000-0000-0000-0000-000000000000}"/>
          </ac:spMkLst>
        </pc:spChg>
        <pc:spChg chg="add del mod">
          <ac:chgData name="Eleonora Isopo" userId="1fd7f856-8c3a-45f0-8d2a-1f0ccc3469f5" providerId="ADAL" clId="{99AE0936-09DB-3445-BD6E-9EBA525E06F1}" dt="2022-05-11T13:28:19.237" v="147" actId="21"/>
          <ac:spMkLst>
            <pc:docMk/>
            <pc:sldMk cId="3790283475" sldId="264"/>
            <ac:spMk id="9" creationId="{7D2B3A8B-69B7-32F2-61C6-94509E7DCF7F}"/>
          </ac:spMkLst>
        </pc:spChg>
        <pc:picChg chg="mod">
          <ac:chgData name="Eleonora Isopo" userId="1fd7f856-8c3a-45f0-8d2a-1f0ccc3469f5" providerId="ADAL" clId="{99AE0936-09DB-3445-BD6E-9EBA525E06F1}" dt="2022-05-12T08:00:58.864" v="1946" actId="1076"/>
          <ac:picMkLst>
            <pc:docMk/>
            <pc:sldMk cId="3790283475" sldId="264"/>
            <ac:picMk id="5" creationId="{00000000-0000-0000-0000-000000000000}"/>
          </ac:picMkLst>
        </pc:picChg>
      </pc:sldChg>
      <pc:sldChg chg="addSp delSp modSp mod">
        <pc:chgData name="Eleonora Isopo" userId="1fd7f856-8c3a-45f0-8d2a-1f0ccc3469f5" providerId="ADAL" clId="{99AE0936-09DB-3445-BD6E-9EBA525E06F1}" dt="2022-05-11T13:28:37.233" v="150" actId="1076"/>
        <pc:sldMkLst>
          <pc:docMk/>
          <pc:sldMk cId="1969428502" sldId="279"/>
        </pc:sldMkLst>
        <pc:spChg chg="mod">
          <ac:chgData name="Eleonora Isopo" userId="1fd7f856-8c3a-45f0-8d2a-1f0ccc3469f5" providerId="ADAL" clId="{99AE0936-09DB-3445-BD6E-9EBA525E06F1}" dt="2022-05-11T13:27:09.226" v="143" actId="20577"/>
          <ac:spMkLst>
            <pc:docMk/>
            <pc:sldMk cId="1969428502" sldId="279"/>
            <ac:spMk id="4" creationId="{00000000-0000-0000-0000-000000000000}"/>
          </ac:spMkLst>
        </pc:spChg>
        <pc:spChg chg="add del mod">
          <ac:chgData name="Eleonora Isopo" userId="1fd7f856-8c3a-45f0-8d2a-1f0ccc3469f5" providerId="ADAL" clId="{99AE0936-09DB-3445-BD6E-9EBA525E06F1}" dt="2022-05-11T13:28:26.638" v="148" actId="478"/>
          <ac:spMkLst>
            <pc:docMk/>
            <pc:sldMk cId="1969428502" sldId="279"/>
            <ac:spMk id="5" creationId="{8263756F-9BC8-0159-5E75-66EA5CF2C545}"/>
          </ac:spMkLst>
        </pc:spChg>
        <pc:spChg chg="add mod">
          <ac:chgData name="Eleonora Isopo" userId="1fd7f856-8c3a-45f0-8d2a-1f0ccc3469f5" providerId="ADAL" clId="{99AE0936-09DB-3445-BD6E-9EBA525E06F1}" dt="2022-05-11T13:28:37.233" v="150" actId="1076"/>
          <ac:spMkLst>
            <pc:docMk/>
            <pc:sldMk cId="1969428502" sldId="279"/>
            <ac:spMk id="9" creationId="{4A9A280B-13C8-FDA0-A858-D6976AF4E3D7}"/>
          </ac:spMkLst>
        </pc:spChg>
        <pc:spChg chg="del mod">
          <ac:chgData name="Eleonora Isopo" userId="1fd7f856-8c3a-45f0-8d2a-1f0ccc3469f5" providerId="ADAL" clId="{99AE0936-09DB-3445-BD6E-9EBA525E06F1}" dt="2022-05-11T13:27:58.408" v="144" actId="21"/>
          <ac:spMkLst>
            <pc:docMk/>
            <pc:sldMk cId="1969428502" sldId="279"/>
            <ac:spMk id="12" creationId="{5D35CE3A-80D1-4DAD-AEE2-94026FDCBF28}"/>
          </ac:spMkLst>
        </pc:spChg>
      </pc:sldChg>
      <pc:sldChg chg="addSp delSp modSp mod modTransition">
        <pc:chgData name="Eleonora Isopo" userId="1fd7f856-8c3a-45f0-8d2a-1f0ccc3469f5" providerId="ADAL" clId="{99AE0936-09DB-3445-BD6E-9EBA525E06F1}" dt="2022-05-12T07:22:01.322" v="1936"/>
        <pc:sldMkLst>
          <pc:docMk/>
          <pc:sldMk cId="1789292908" sldId="347"/>
        </pc:sldMkLst>
        <pc:picChg chg="add del mod">
          <ac:chgData name="Eleonora Isopo" userId="1fd7f856-8c3a-45f0-8d2a-1f0ccc3469f5" providerId="ADAL" clId="{99AE0936-09DB-3445-BD6E-9EBA525E06F1}" dt="2022-05-11T13:30:37.679" v="156"/>
          <ac:picMkLst>
            <pc:docMk/>
            <pc:sldMk cId="1789292908" sldId="347"/>
            <ac:picMk id="3" creationId="{CDAA8FAC-41EC-1104-0540-87F4C415ABD6}"/>
          </ac:picMkLst>
        </pc:picChg>
        <pc:picChg chg="add mod">
          <ac:chgData name="Eleonora Isopo" userId="1fd7f856-8c3a-45f0-8d2a-1f0ccc3469f5" providerId="ADAL" clId="{99AE0936-09DB-3445-BD6E-9EBA525E06F1}" dt="2022-05-11T13:31:10.295" v="161" actId="1076"/>
          <ac:picMkLst>
            <pc:docMk/>
            <pc:sldMk cId="1789292908" sldId="347"/>
            <ac:picMk id="5" creationId="{B0DC067E-0153-EBE9-841E-9C03ADECB98F}"/>
          </ac:picMkLst>
        </pc:picChg>
        <pc:picChg chg="del">
          <ac:chgData name="Eleonora Isopo" userId="1fd7f856-8c3a-45f0-8d2a-1f0ccc3469f5" providerId="ADAL" clId="{99AE0936-09DB-3445-BD6E-9EBA525E06F1}" dt="2022-05-11T13:30:31.825" v="151" actId="478"/>
          <ac:picMkLst>
            <pc:docMk/>
            <pc:sldMk cId="1789292908" sldId="347"/>
            <ac:picMk id="13" creationId="{41B5D11B-4E9D-4B34-91A6-BD210F71A697}"/>
          </ac:picMkLst>
        </pc:picChg>
      </pc:sldChg>
      <pc:sldChg chg="addSp delSp modSp mod ord modTransition">
        <pc:chgData name="Eleonora Isopo" userId="1fd7f856-8c3a-45f0-8d2a-1f0ccc3469f5" providerId="ADAL" clId="{99AE0936-09DB-3445-BD6E-9EBA525E06F1}" dt="2022-05-16T13:00:49.360" v="3695" actId="14100"/>
        <pc:sldMkLst>
          <pc:docMk/>
          <pc:sldMk cId="1125827584" sldId="348"/>
        </pc:sldMkLst>
        <pc:spChg chg="add del mod">
          <ac:chgData name="Eleonora Isopo" userId="1fd7f856-8c3a-45f0-8d2a-1f0ccc3469f5" providerId="ADAL" clId="{99AE0936-09DB-3445-BD6E-9EBA525E06F1}" dt="2022-05-11T13:31:54.544" v="165"/>
          <ac:spMkLst>
            <pc:docMk/>
            <pc:sldMk cId="1125827584" sldId="348"/>
            <ac:spMk id="2" creationId="{A5D2EA84-3B4C-45C7-AA1F-CACEBEF7480F}"/>
          </ac:spMkLst>
        </pc:spChg>
        <pc:spChg chg="mod">
          <ac:chgData name="Eleonora Isopo" userId="1fd7f856-8c3a-45f0-8d2a-1f0ccc3469f5" providerId="ADAL" clId="{99AE0936-09DB-3445-BD6E-9EBA525E06F1}" dt="2022-05-12T08:28:20.211" v="2401" actId="20577"/>
          <ac:spMkLst>
            <pc:docMk/>
            <pc:sldMk cId="1125827584" sldId="348"/>
            <ac:spMk id="9" creationId="{DE761023-70CF-4A61-82FF-8828BBE5C9FB}"/>
          </ac:spMkLst>
        </pc:spChg>
        <pc:spChg chg="add mod">
          <ac:chgData name="Eleonora Isopo" userId="1fd7f856-8c3a-45f0-8d2a-1f0ccc3469f5" providerId="ADAL" clId="{99AE0936-09DB-3445-BD6E-9EBA525E06F1}" dt="2022-05-12T08:23:04.941" v="2392" actId="313"/>
          <ac:spMkLst>
            <pc:docMk/>
            <pc:sldMk cId="1125827584" sldId="348"/>
            <ac:spMk id="11" creationId="{1DEE9D9C-9669-70CF-C4FB-630C9F119770}"/>
          </ac:spMkLst>
        </pc:spChg>
        <pc:spChg chg="add del mod">
          <ac:chgData name="Eleonora Isopo" userId="1fd7f856-8c3a-45f0-8d2a-1f0ccc3469f5" providerId="ADAL" clId="{99AE0936-09DB-3445-BD6E-9EBA525E06F1}" dt="2022-05-11T22:10:44.200" v="1770" actId="478"/>
          <ac:spMkLst>
            <pc:docMk/>
            <pc:sldMk cId="1125827584" sldId="348"/>
            <ac:spMk id="12" creationId="{F2EE055C-EF31-DB5B-F071-3334A5134A96}"/>
          </ac:spMkLst>
        </pc:spChg>
        <pc:spChg chg="add del mod">
          <ac:chgData name="Eleonora Isopo" userId="1fd7f856-8c3a-45f0-8d2a-1f0ccc3469f5" providerId="ADAL" clId="{99AE0936-09DB-3445-BD6E-9EBA525E06F1}" dt="2022-05-11T22:12:51.118" v="1801" actId="478"/>
          <ac:spMkLst>
            <pc:docMk/>
            <pc:sldMk cId="1125827584" sldId="348"/>
            <ac:spMk id="14" creationId="{4AC6E226-F7E5-B8AF-2EF6-6EE18B350FC7}"/>
          </ac:spMkLst>
        </pc:spChg>
        <pc:spChg chg="add del mod">
          <ac:chgData name="Eleonora Isopo" userId="1fd7f856-8c3a-45f0-8d2a-1f0ccc3469f5" providerId="ADAL" clId="{99AE0936-09DB-3445-BD6E-9EBA525E06F1}" dt="2022-05-11T22:10:40.063" v="1768" actId="478"/>
          <ac:spMkLst>
            <pc:docMk/>
            <pc:sldMk cId="1125827584" sldId="348"/>
            <ac:spMk id="16" creationId="{DFA874C1-1B7A-CF30-BCC2-69BF0FF8C506}"/>
          </ac:spMkLst>
        </pc:spChg>
        <pc:spChg chg="add del mod">
          <ac:chgData name="Eleonora Isopo" userId="1fd7f856-8c3a-45f0-8d2a-1f0ccc3469f5" providerId="ADAL" clId="{99AE0936-09DB-3445-BD6E-9EBA525E06F1}" dt="2022-05-11T22:10:42.336" v="1769" actId="478"/>
          <ac:spMkLst>
            <pc:docMk/>
            <pc:sldMk cId="1125827584" sldId="348"/>
            <ac:spMk id="17" creationId="{2BC8AABC-3013-2D30-E17F-0E8C487BFBA0}"/>
          </ac:spMkLst>
        </pc:spChg>
        <pc:spChg chg="mod topLvl">
          <ac:chgData name="Eleonora Isopo" userId="1fd7f856-8c3a-45f0-8d2a-1f0ccc3469f5" providerId="ADAL" clId="{99AE0936-09DB-3445-BD6E-9EBA525E06F1}" dt="2022-05-12T07:13:13.726" v="1879" actId="20577"/>
          <ac:spMkLst>
            <pc:docMk/>
            <pc:sldMk cId="1125827584" sldId="348"/>
            <ac:spMk id="31" creationId="{8DFB7DDB-FA8E-4680-A098-C24DA49CE140}"/>
          </ac:spMkLst>
        </pc:spChg>
        <pc:grpChg chg="add del mod">
          <ac:chgData name="Eleonora Isopo" userId="1fd7f856-8c3a-45f0-8d2a-1f0ccc3469f5" providerId="ADAL" clId="{99AE0936-09DB-3445-BD6E-9EBA525E06F1}" dt="2022-05-12T07:12:23.985" v="1873" actId="164"/>
          <ac:grpSpMkLst>
            <pc:docMk/>
            <pc:sldMk cId="1125827584" sldId="348"/>
            <ac:grpSpMk id="2" creationId="{4533AC9A-C175-F219-D480-A92A12355EAB}"/>
          </ac:grpSpMkLst>
        </pc:grpChg>
        <pc:grpChg chg="add del">
          <ac:chgData name="Eleonora Isopo" userId="1fd7f856-8c3a-45f0-8d2a-1f0ccc3469f5" providerId="ADAL" clId="{99AE0936-09DB-3445-BD6E-9EBA525E06F1}" dt="2022-05-11T22:13:01.237" v="1804" actId="165"/>
          <ac:grpSpMkLst>
            <pc:docMk/>
            <pc:sldMk cId="1125827584" sldId="348"/>
            <ac:grpSpMk id="2" creationId="{5074CB18-5E18-FDE8-51E1-D98869994F9C}"/>
          </ac:grpSpMkLst>
        </pc:grpChg>
        <pc:grpChg chg="add mod">
          <ac:chgData name="Eleonora Isopo" userId="1fd7f856-8c3a-45f0-8d2a-1f0ccc3469f5" providerId="ADAL" clId="{99AE0936-09DB-3445-BD6E-9EBA525E06F1}" dt="2022-05-12T08:00:10.477" v="1942" actId="1076"/>
          <ac:grpSpMkLst>
            <pc:docMk/>
            <pc:sldMk cId="1125827584" sldId="348"/>
            <ac:grpSpMk id="3" creationId="{C0871853-6444-7685-5D31-934057E33C97}"/>
          </ac:grpSpMkLst>
        </pc:grpChg>
        <pc:grpChg chg="add del mod">
          <ac:chgData name="Eleonora Isopo" userId="1fd7f856-8c3a-45f0-8d2a-1f0ccc3469f5" providerId="ADAL" clId="{99AE0936-09DB-3445-BD6E-9EBA525E06F1}" dt="2022-05-11T17:45:06.078" v="1644" actId="165"/>
          <ac:grpSpMkLst>
            <pc:docMk/>
            <pc:sldMk cId="1125827584" sldId="348"/>
            <ac:grpSpMk id="8" creationId="{38257A66-AB03-BE64-D8F8-2478D035B985}"/>
          </ac:grpSpMkLst>
        </pc:grpChg>
        <pc:grpChg chg="add del mod topLvl">
          <ac:chgData name="Eleonora Isopo" userId="1fd7f856-8c3a-45f0-8d2a-1f0ccc3469f5" providerId="ADAL" clId="{99AE0936-09DB-3445-BD6E-9EBA525E06F1}" dt="2022-05-11T22:15:25.582" v="1861" actId="165"/>
          <ac:grpSpMkLst>
            <pc:docMk/>
            <pc:sldMk cId="1125827584" sldId="348"/>
            <ac:grpSpMk id="11" creationId="{1E34D132-4277-74DF-6F06-E1CEA58B16CD}"/>
          </ac:grpSpMkLst>
        </pc:grpChg>
        <pc:picChg chg="del mod topLvl modCrop">
          <ac:chgData name="Eleonora Isopo" userId="1fd7f856-8c3a-45f0-8d2a-1f0ccc3469f5" providerId="ADAL" clId="{99AE0936-09DB-3445-BD6E-9EBA525E06F1}" dt="2022-05-11T22:13:04.747" v="1805" actId="478"/>
          <ac:picMkLst>
            <pc:docMk/>
            <pc:sldMk cId="1125827584" sldId="348"/>
            <ac:picMk id="5" creationId="{A998F384-DEB4-4D6F-BC9A-8CBBD90CF8D6}"/>
          </ac:picMkLst>
        </pc:picChg>
        <pc:picChg chg="add mod">
          <ac:chgData name="Eleonora Isopo" userId="1fd7f856-8c3a-45f0-8d2a-1f0ccc3469f5" providerId="ADAL" clId="{99AE0936-09DB-3445-BD6E-9EBA525E06F1}" dt="2022-05-12T07:20:16.540" v="1900" actId="207"/>
          <ac:picMkLst>
            <pc:docMk/>
            <pc:sldMk cId="1125827584" sldId="348"/>
            <ac:picMk id="10" creationId="{8F10B246-A516-45CE-E509-B966019A288B}"/>
          </ac:picMkLst>
        </pc:picChg>
        <pc:picChg chg="add del mod modCrop">
          <ac:chgData name="Eleonora Isopo" userId="1fd7f856-8c3a-45f0-8d2a-1f0ccc3469f5" providerId="ADAL" clId="{99AE0936-09DB-3445-BD6E-9EBA525E06F1}" dt="2022-05-11T22:12:46.397" v="1800" actId="21"/>
          <ac:picMkLst>
            <pc:docMk/>
            <pc:sldMk cId="1125827584" sldId="348"/>
            <ac:picMk id="13" creationId="{631F05E9-32FA-28C2-DC89-40DF5C0A1D10}"/>
          </ac:picMkLst>
        </pc:picChg>
        <pc:picChg chg="add mod topLvl">
          <ac:chgData name="Eleonora Isopo" userId="1fd7f856-8c3a-45f0-8d2a-1f0ccc3469f5" providerId="ADAL" clId="{99AE0936-09DB-3445-BD6E-9EBA525E06F1}" dt="2022-05-12T07:17:29.485" v="1892" actId="1076"/>
          <ac:picMkLst>
            <pc:docMk/>
            <pc:sldMk cId="1125827584" sldId="348"/>
            <ac:picMk id="15" creationId="{09FB67F7-8F80-C51E-CEEF-96A81C14EFAB}"/>
          </ac:picMkLst>
        </pc:picChg>
        <pc:picChg chg="mod topLvl">
          <ac:chgData name="Eleonora Isopo" userId="1fd7f856-8c3a-45f0-8d2a-1f0ccc3469f5" providerId="ADAL" clId="{99AE0936-09DB-3445-BD6E-9EBA525E06F1}" dt="2022-05-16T13:00:49.360" v="3695" actId="14100"/>
          <ac:picMkLst>
            <pc:docMk/>
            <pc:sldMk cId="1125827584" sldId="348"/>
            <ac:picMk id="30" creationId="{1EE8031A-722A-4556-95E0-84D11121E9FB}"/>
          </ac:picMkLst>
        </pc:picChg>
        <pc:cxnChg chg="add del">
          <ac:chgData name="Eleonora Isopo" userId="1fd7f856-8c3a-45f0-8d2a-1f0ccc3469f5" providerId="ADAL" clId="{99AE0936-09DB-3445-BD6E-9EBA525E06F1}" dt="2022-05-12T07:15:41.815" v="1884" actId="11529"/>
          <ac:cxnSpMkLst>
            <pc:docMk/>
            <pc:sldMk cId="1125827584" sldId="348"/>
            <ac:cxnSpMk id="5" creationId="{8E56C5B7-26F8-7243-80DE-E2D631DFDB82}"/>
          </ac:cxnSpMkLst>
        </pc:cxnChg>
        <pc:cxnChg chg="add del mod">
          <ac:chgData name="Eleonora Isopo" userId="1fd7f856-8c3a-45f0-8d2a-1f0ccc3469f5" providerId="ADAL" clId="{99AE0936-09DB-3445-BD6E-9EBA525E06F1}" dt="2022-05-11T17:38:16.733" v="1556" actId="478"/>
          <ac:cxnSpMkLst>
            <pc:docMk/>
            <pc:sldMk cId="1125827584" sldId="348"/>
            <ac:cxnSpMk id="10" creationId="{61B019A4-0B01-A5FC-EDD3-57485D586F35}"/>
          </ac:cxnSpMkLst>
        </pc:cxnChg>
        <pc:cxnChg chg="add mod">
          <ac:chgData name="Eleonora Isopo" userId="1fd7f856-8c3a-45f0-8d2a-1f0ccc3469f5" providerId="ADAL" clId="{99AE0936-09DB-3445-BD6E-9EBA525E06F1}" dt="2022-05-12T07:17:05.832" v="1889"/>
          <ac:cxnSpMkLst>
            <pc:docMk/>
            <pc:sldMk cId="1125827584" sldId="348"/>
            <ac:cxnSpMk id="12" creationId="{B9C6AD0A-DD9D-4A42-3E9D-39A2997283AD}"/>
          </ac:cxnSpMkLst>
        </pc:cxnChg>
        <pc:cxnChg chg="add del mod">
          <ac:chgData name="Eleonora Isopo" userId="1fd7f856-8c3a-45f0-8d2a-1f0ccc3469f5" providerId="ADAL" clId="{99AE0936-09DB-3445-BD6E-9EBA525E06F1}" dt="2022-05-11T17:38:19.356" v="1557" actId="478"/>
          <ac:cxnSpMkLst>
            <pc:docMk/>
            <pc:sldMk cId="1125827584" sldId="348"/>
            <ac:cxnSpMk id="13" creationId="{84D20A86-B61B-6556-3224-EECFDF20B681}"/>
          </ac:cxnSpMkLst>
        </pc:cxnChg>
        <pc:cxnChg chg="add mod">
          <ac:chgData name="Eleonora Isopo" userId="1fd7f856-8c3a-45f0-8d2a-1f0ccc3469f5" providerId="ADAL" clId="{99AE0936-09DB-3445-BD6E-9EBA525E06F1}" dt="2022-05-12T07:18:05.266" v="1896" actId="1076"/>
          <ac:cxnSpMkLst>
            <pc:docMk/>
            <pc:sldMk cId="1125827584" sldId="348"/>
            <ac:cxnSpMk id="13" creationId="{931C9B26-100B-3608-7D4C-48759444A7F6}"/>
          </ac:cxnSpMkLst>
        </pc:cxnChg>
        <pc:cxnChg chg="del mod">
          <ac:chgData name="Eleonora Isopo" userId="1fd7f856-8c3a-45f0-8d2a-1f0ccc3469f5" providerId="ADAL" clId="{99AE0936-09DB-3445-BD6E-9EBA525E06F1}" dt="2022-05-11T17:38:21.755" v="1558" actId="478"/>
          <ac:cxnSpMkLst>
            <pc:docMk/>
            <pc:sldMk cId="1125827584" sldId="348"/>
            <ac:cxnSpMk id="15" creationId="{76AE0230-F46B-4F13-982E-CA4DBE8DC4B3}"/>
          </ac:cxnSpMkLst>
        </pc:cxnChg>
      </pc:sldChg>
      <pc:sldChg chg="delSp modSp del mod">
        <pc:chgData name="Eleonora Isopo" userId="1fd7f856-8c3a-45f0-8d2a-1f0ccc3469f5" providerId="ADAL" clId="{99AE0936-09DB-3445-BD6E-9EBA525E06F1}" dt="2022-05-11T17:24:28.270" v="1407" actId="2696"/>
        <pc:sldMkLst>
          <pc:docMk/>
          <pc:sldMk cId="3524806147" sldId="349"/>
        </pc:sldMkLst>
        <pc:spChg chg="del">
          <ac:chgData name="Eleonora Isopo" userId="1fd7f856-8c3a-45f0-8d2a-1f0ccc3469f5" providerId="ADAL" clId="{99AE0936-09DB-3445-BD6E-9EBA525E06F1}" dt="2022-05-11T13:45:21.165" v="258" actId="21"/>
          <ac:spMkLst>
            <pc:docMk/>
            <pc:sldMk cId="3524806147" sldId="349"/>
            <ac:spMk id="3" creationId="{93EFBAE4-12DC-43C2-971E-EB88B47644CE}"/>
          </ac:spMkLst>
        </pc:spChg>
        <pc:cxnChg chg="mod">
          <ac:chgData name="Eleonora Isopo" userId="1fd7f856-8c3a-45f0-8d2a-1f0ccc3469f5" providerId="ADAL" clId="{99AE0936-09DB-3445-BD6E-9EBA525E06F1}" dt="2022-05-11T13:45:21.165" v="258" actId="21"/>
          <ac:cxnSpMkLst>
            <pc:docMk/>
            <pc:sldMk cId="3524806147" sldId="349"/>
            <ac:cxnSpMk id="11" creationId="{74B57FCF-44B6-4971-A673-31F96B86801B}"/>
          </ac:cxnSpMkLst>
        </pc:cxnChg>
        <pc:cxnChg chg="mod">
          <ac:chgData name="Eleonora Isopo" userId="1fd7f856-8c3a-45f0-8d2a-1f0ccc3469f5" providerId="ADAL" clId="{99AE0936-09DB-3445-BD6E-9EBA525E06F1}" dt="2022-05-11T13:45:21.165" v="258" actId="21"/>
          <ac:cxnSpMkLst>
            <pc:docMk/>
            <pc:sldMk cId="3524806147" sldId="349"/>
            <ac:cxnSpMk id="20" creationId="{B8A03D58-F095-4B21-867A-E7AA20B73788}"/>
          </ac:cxnSpMkLst>
        </pc:cxnChg>
      </pc:sldChg>
      <pc:sldChg chg="addSp delSp modSp mod ord modTransition">
        <pc:chgData name="Eleonora Isopo" userId="1fd7f856-8c3a-45f0-8d2a-1f0ccc3469f5" providerId="ADAL" clId="{99AE0936-09DB-3445-BD6E-9EBA525E06F1}" dt="2022-05-16T10:13:02.524" v="2551" actId="478"/>
        <pc:sldMkLst>
          <pc:docMk/>
          <pc:sldMk cId="2102994385" sldId="350"/>
        </pc:sldMkLst>
        <pc:spChg chg="mod">
          <ac:chgData name="Eleonora Isopo" userId="1fd7f856-8c3a-45f0-8d2a-1f0ccc3469f5" providerId="ADAL" clId="{99AE0936-09DB-3445-BD6E-9EBA525E06F1}" dt="2022-05-11T14:38:08.862" v="533" actId="20577"/>
          <ac:spMkLst>
            <pc:docMk/>
            <pc:sldMk cId="2102994385" sldId="350"/>
            <ac:spMk id="2" creationId="{69BCFB8E-81D6-42A1-BB5E-ABEE3B2C5977}"/>
          </ac:spMkLst>
        </pc:spChg>
        <pc:spChg chg="add del mod">
          <ac:chgData name="Eleonora Isopo" userId="1fd7f856-8c3a-45f0-8d2a-1f0ccc3469f5" providerId="ADAL" clId="{99AE0936-09DB-3445-BD6E-9EBA525E06F1}" dt="2022-05-12T08:13:35.722" v="1979" actId="478"/>
          <ac:spMkLst>
            <pc:docMk/>
            <pc:sldMk cId="2102994385" sldId="350"/>
            <ac:spMk id="3" creationId="{55D63F76-1F33-CA1F-50FE-B492BC6D332A}"/>
          </ac:spMkLst>
        </pc:spChg>
        <pc:spChg chg="del">
          <ac:chgData name="Eleonora Isopo" userId="1fd7f856-8c3a-45f0-8d2a-1f0ccc3469f5" providerId="ADAL" clId="{99AE0936-09DB-3445-BD6E-9EBA525E06F1}" dt="2022-05-11T13:42:37.744" v="257" actId="478"/>
          <ac:spMkLst>
            <pc:docMk/>
            <pc:sldMk cId="2102994385" sldId="350"/>
            <ac:spMk id="7" creationId="{53CA6F69-2C88-4045-8C60-86EAFF017BE2}"/>
          </ac:spMkLst>
        </pc:spChg>
        <pc:spChg chg="add mod">
          <ac:chgData name="Eleonora Isopo" userId="1fd7f856-8c3a-45f0-8d2a-1f0ccc3469f5" providerId="ADAL" clId="{99AE0936-09DB-3445-BD6E-9EBA525E06F1}" dt="2022-05-12T08:20:28.993" v="2381" actId="255"/>
          <ac:spMkLst>
            <pc:docMk/>
            <pc:sldMk cId="2102994385" sldId="350"/>
            <ac:spMk id="8" creationId="{89059499-90A9-0877-6F75-0776C64E77C5}"/>
          </ac:spMkLst>
        </pc:spChg>
        <pc:spChg chg="add mod">
          <ac:chgData name="Eleonora Isopo" userId="1fd7f856-8c3a-45f0-8d2a-1f0ccc3469f5" providerId="ADAL" clId="{99AE0936-09DB-3445-BD6E-9EBA525E06F1}" dt="2022-05-12T08:20:53.766" v="2384" actId="1076"/>
          <ac:spMkLst>
            <pc:docMk/>
            <pc:sldMk cId="2102994385" sldId="350"/>
            <ac:spMk id="9" creationId="{DE27B8FF-07EC-A608-4C4E-75E10ABC8E04}"/>
          </ac:spMkLst>
        </pc:spChg>
        <pc:spChg chg="add mod">
          <ac:chgData name="Eleonora Isopo" userId="1fd7f856-8c3a-45f0-8d2a-1f0ccc3469f5" providerId="ADAL" clId="{99AE0936-09DB-3445-BD6E-9EBA525E06F1}" dt="2022-05-12T08:21:09.687" v="2388" actId="114"/>
          <ac:spMkLst>
            <pc:docMk/>
            <pc:sldMk cId="2102994385" sldId="350"/>
            <ac:spMk id="11" creationId="{7278E16E-3958-D429-D5F4-5A2B8D858E6E}"/>
          </ac:spMkLst>
        </pc:spChg>
        <pc:spChg chg="add mod">
          <ac:chgData name="Eleonora Isopo" userId="1fd7f856-8c3a-45f0-8d2a-1f0ccc3469f5" providerId="ADAL" clId="{99AE0936-09DB-3445-BD6E-9EBA525E06F1}" dt="2022-05-12T08:21:16.784" v="2389" actId="255"/>
          <ac:spMkLst>
            <pc:docMk/>
            <pc:sldMk cId="2102994385" sldId="350"/>
            <ac:spMk id="12" creationId="{61541145-BC06-F644-F716-6E06CCBD6411}"/>
          </ac:spMkLst>
        </pc:spChg>
        <pc:spChg chg="add mod">
          <ac:chgData name="Eleonora Isopo" userId="1fd7f856-8c3a-45f0-8d2a-1f0ccc3469f5" providerId="ADAL" clId="{99AE0936-09DB-3445-BD6E-9EBA525E06F1}" dt="2022-05-12T08:21:22.971" v="2390" actId="255"/>
          <ac:spMkLst>
            <pc:docMk/>
            <pc:sldMk cId="2102994385" sldId="350"/>
            <ac:spMk id="13" creationId="{6B886B87-8834-63A6-C905-406B34019172}"/>
          </ac:spMkLst>
        </pc:spChg>
        <pc:spChg chg="add del mod">
          <ac:chgData name="Eleonora Isopo" userId="1fd7f856-8c3a-45f0-8d2a-1f0ccc3469f5" providerId="ADAL" clId="{99AE0936-09DB-3445-BD6E-9EBA525E06F1}" dt="2022-05-16T10:13:02.524" v="2551" actId="478"/>
          <ac:spMkLst>
            <pc:docMk/>
            <pc:sldMk cId="2102994385" sldId="350"/>
            <ac:spMk id="14" creationId="{AD986244-6609-227B-9D51-B34A959E9944}"/>
          </ac:spMkLst>
        </pc:spChg>
        <pc:spChg chg="mod">
          <ac:chgData name="Eleonora Isopo" userId="1fd7f856-8c3a-45f0-8d2a-1f0ccc3469f5" providerId="ADAL" clId="{99AE0936-09DB-3445-BD6E-9EBA525E06F1}" dt="2022-05-12T08:17:46.122" v="2013" actId="27803"/>
          <ac:spMkLst>
            <pc:docMk/>
            <pc:sldMk cId="2102994385" sldId="350"/>
            <ac:spMk id="18" creationId="{39075138-C436-C022-2B49-DE62F36D9B5E}"/>
          </ac:spMkLst>
        </pc:spChg>
        <pc:spChg chg="mod">
          <ac:chgData name="Eleonora Isopo" userId="1fd7f856-8c3a-45f0-8d2a-1f0ccc3469f5" providerId="ADAL" clId="{99AE0936-09DB-3445-BD6E-9EBA525E06F1}" dt="2022-05-12T08:17:46.122" v="2013" actId="27803"/>
          <ac:spMkLst>
            <pc:docMk/>
            <pc:sldMk cId="2102994385" sldId="350"/>
            <ac:spMk id="19" creationId="{39E6AB37-48F2-D0BB-31C0-91ED750C1F16}"/>
          </ac:spMkLst>
        </pc:spChg>
        <pc:spChg chg="mod">
          <ac:chgData name="Eleonora Isopo" userId="1fd7f856-8c3a-45f0-8d2a-1f0ccc3469f5" providerId="ADAL" clId="{99AE0936-09DB-3445-BD6E-9EBA525E06F1}" dt="2022-05-12T08:17:46.122" v="2013" actId="27803"/>
          <ac:spMkLst>
            <pc:docMk/>
            <pc:sldMk cId="2102994385" sldId="350"/>
            <ac:spMk id="21" creationId="{86E60FEA-E222-49E2-B802-24C269648DE4}"/>
          </ac:spMkLst>
        </pc:spChg>
        <pc:spChg chg="mod">
          <ac:chgData name="Eleonora Isopo" userId="1fd7f856-8c3a-45f0-8d2a-1f0ccc3469f5" providerId="ADAL" clId="{99AE0936-09DB-3445-BD6E-9EBA525E06F1}" dt="2022-05-12T08:17:46.122" v="2013" actId="27803"/>
          <ac:spMkLst>
            <pc:docMk/>
            <pc:sldMk cId="2102994385" sldId="350"/>
            <ac:spMk id="22" creationId="{FC1ED946-7880-BB92-682D-E0A4E1725A4A}"/>
          </ac:spMkLst>
        </pc:spChg>
        <pc:spChg chg="mod">
          <ac:chgData name="Eleonora Isopo" userId="1fd7f856-8c3a-45f0-8d2a-1f0ccc3469f5" providerId="ADAL" clId="{99AE0936-09DB-3445-BD6E-9EBA525E06F1}" dt="2022-05-12T08:17:46.122" v="2013" actId="27803"/>
          <ac:spMkLst>
            <pc:docMk/>
            <pc:sldMk cId="2102994385" sldId="350"/>
            <ac:spMk id="23" creationId="{886D996E-4CA9-6535-8322-D7E11E26F077}"/>
          </ac:spMkLst>
        </pc:spChg>
        <pc:spChg chg="mod">
          <ac:chgData name="Eleonora Isopo" userId="1fd7f856-8c3a-45f0-8d2a-1f0ccc3469f5" providerId="ADAL" clId="{99AE0936-09DB-3445-BD6E-9EBA525E06F1}" dt="2022-05-12T08:17:46.122" v="2013" actId="27803"/>
          <ac:spMkLst>
            <pc:docMk/>
            <pc:sldMk cId="2102994385" sldId="350"/>
            <ac:spMk id="24" creationId="{74BEBF90-8C6E-9FC1-F40C-8C424180B189}"/>
          </ac:spMkLst>
        </pc:spChg>
        <pc:spChg chg="mod">
          <ac:chgData name="Eleonora Isopo" userId="1fd7f856-8c3a-45f0-8d2a-1f0ccc3469f5" providerId="ADAL" clId="{99AE0936-09DB-3445-BD6E-9EBA525E06F1}" dt="2022-05-12T08:17:46.122" v="2013" actId="27803"/>
          <ac:spMkLst>
            <pc:docMk/>
            <pc:sldMk cId="2102994385" sldId="350"/>
            <ac:spMk id="26" creationId="{8ADDDCB9-0ECE-4D7E-2882-8D50181A6533}"/>
          </ac:spMkLst>
        </pc:spChg>
        <pc:spChg chg="mod">
          <ac:chgData name="Eleonora Isopo" userId="1fd7f856-8c3a-45f0-8d2a-1f0ccc3469f5" providerId="ADAL" clId="{99AE0936-09DB-3445-BD6E-9EBA525E06F1}" dt="2022-05-12T08:17:46.122" v="2013" actId="27803"/>
          <ac:spMkLst>
            <pc:docMk/>
            <pc:sldMk cId="2102994385" sldId="350"/>
            <ac:spMk id="27" creationId="{8B8654BC-EAF7-2EC0-6DFC-E92865884050}"/>
          </ac:spMkLst>
        </pc:spChg>
        <pc:grpChg chg="mod">
          <ac:chgData name="Eleonora Isopo" userId="1fd7f856-8c3a-45f0-8d2a-1f0ccc3469f5" providerId="ADAL" clId="{99AE0936-09DB-3445-BD6E-9EBA525E06F1}" dt="2022-05-12T08:17:46.122" v="2013" actId="27803"/>
          <ac:grpSpMkLst>
            <pc:docMk/>
            <pc:sldMk cId="2102994385" sldId="350"/>
            <ac:grpSpMk id="17" creationId="{F246F72A-1D99-3230-BBDF-59F2C02CF14A}"/>
          </ac:grpSpMkLst>
        </pc:grpChg>
        <pc:picChg chg="add del mod">
          <ac:chgData name="Eleonora Isopo" userId="1fd7f856-8c3a-45f0-8d2a-1f0ccc3469f5" providerId="ADAL" clId="{99AE0936-09DB-3445-BD6E-9EBA525E06F1}" dt="2022-05-12T08:13:59.823" v="1988" actId="478"/>
          <ac:picMkLst>
            <pc:docMk/>
            <pc:sldMk cId="2102994385" sldId="350"/>
            <ac:picMk id="5" creationId="{03305440-E6F4-5BF9-6053-C51194F2D3B9}"/>
          </ac:picMkLst>
        </pc:picChg>
        <pc:picChg chg="add del mod">
          <ac:chgData name="Eleonora Isopo" userId="1fd7f856-8c3a-45f0-8d2a-1f0ccc3469f5" providerId="ADAL" clId="{99AE0936-09DB-3445-BD6E-9EBA525E06F1}" dt="2022-05-12T08:19:51.680" v="2372" actId="207"/>
          <ac:picMkLst>
            <pc:docMk/>
            <pc:sldMk cId="2102994385" sldId="350"/>
            <ac:picMk id="15" creationId="{6BE3ECB5-22CE-BAA8-7A32-31072274C90C}"/>
          </ac:picMkLst>
        </pc:picChg>
        <pc:cxnChg chg="add del mod">
          <ac:chgData name="Eleonora Isopo" userId="1fd7f856-8c3a-45f0-8d2a-1f0ccc3469f5" providerId="ADAL" clId="{99AE0936-09DB-3445-BD6E-9EBA525E06F1}" dt="2022-05-12T08:13:58.634" v="1987" actId="478"/>
          <ac:cxnSpMkLst>
            <pc:docMk/>
            <pc:sldMk cId="2102994385" sldId="350"/>
            <ac:cxnSpMk id="14" creationId="{3AE10BF3-9877-7E48-BABD-98578B43F0AC}"/>
          </ac:cxnSpMkLst>
        </pc:cxnChg>
        <pc:cxnChg chg="add del mod">
          <ac:chgData name="Eleonora Isopo" userId="1fd7f856-8c3a-45f0-8d2a-1f0ccc3469f5" providerId="ADAL" clId="{99AE0936-09DB-3445-BD6E-9EBA525E06F1}" dt="2022-05-12T08:13:57.432" v="1986" actId="478"/>
          <ac:cxnSpMkLst>
            <pc:docMk/>
            <pc:sldMk cId="2102994385" sldId="350"/>
            <ac:cxnSpMk id="16" creationId="{6C9E0D60-8348-4EFB-B2E9-341F741635F7}"/>
          </ac:cxnSpMkLst>
        </pc:cxnChg>
        <pc:cxnChg chg="add del mod">
          <ac:chgData name="Eleonora Isopo" userId="1fd7f856-8c3a-45f0-8d2a-1f0ccc3469f5" providerId="ADAL" clId="{99AE0936-09DB-3445-BD6E-9EBA525E06F1}" dt="2022-05-12T08:16:03.827" v="1994" actId="478"/>
          <ac:cxnSpMkLst>
            <pc:docMk/>
            <pc:sldMk cId="2102994385" sldId="350"/>
            <ac:cxnSpMk id="20" creationId="{9CB0D29E-EF12-5C98-373F-93B5CB05D07B}"/>
          </ac:cxnSpMkLst>
        </pc:cxnChg>
        <pc:cxnChg chg="add del mod">
          <ac:chgData name="Eleonora Isopo" userId="1fd7f856-8c3a-45f0-8d2a-1f0ccc3469f5" providerId="ADAL" clId="{99AE0936-09DB-3445-BD6E-9EBA525E06F1}" dt="2022-05-12T08:16:02.491" v="1993" actId="478"/>
          <ac:cxnSpMkLst>
            <pc:docMk/>
            <pc:sldMk cId="2102994385" sldId="350"/>
            <ac:cxnSpMk id="25" creationId="{E0F82560-E6D7-2F94-973C-13840F53929D}"/>
          </ac:cxnSpMkLst>
        </pc:cxnChg>
      </pc:sldChg>
      <pc:sldChg chg="addSp delSp modSp mod ord modTransition">
        <pc:chgData name="Eleonora Isopo" userId="1fd7f856-8c3a-45f0-8d2a-1f0ccc3469f5" providerId="ADAL" clId="{99AE0936-09DB-3445-BD6E-9EBA525E06F1}" dt="2022-05-16T10:52:04.919" v="3579" actId="207"/>
        <pc:sldMkLst>
          <pc:docMk/>
          <pc:sldMk cId="3210935530" sldId="351"/>
        </pc:sldMkLst>
        <pc:spChg chg="del">
          <ac:chgData name="Eleonora Isopo" userId="1fd7f856-8c3a-45f0-8d2a-1f0ccc3469f5" providerId="ADAL" clId="{99AE0936-09DB-3445-BD6E-9EBA525E06F1}" dt="2022-05-11T14:40:36.390" v="618" actId="478"/>
          <ac:spMkLst>
            <pc:docMk/>
            <pc:sldMk cId="3210935530" sldId="351"/>
            <ac:spMk id="2" creationId="{2AFDC38E-7B94-4F86-A9E1-A7D3B9692518}"/>
          </ac:spMkLst>
        </pc:spChg>
        <pc:spChg chg="mod">
          <ac:chgData name="Eleonora Isopo" userId="1fd7f856-8c3a-45f0-8d2a-1f0ccc3469f5" providerId="ADAL" clId="{99AE0936-09DB-3445-BD6E-9EBA525E06F1}" dt="2022-05-11T15:58:12.939" v="640" actId="20577"/>
          <ac:spMkLst>
            <pc:docMk/>
            <pc:sldMk cId="3210935530" sldId="351"/>
            <ac:spMk id="5" creationId="{F71FA30C-A3EC-48BE-A513-37F6918B298C}"/>
          </ac:spMkLst>
        </pc:spChg>
        <pc:spChg chg="add del mod">
          <ac:chgData name="Eleonora Isopo" userId="1fd7f856-8c3a-45f0-8d2a-1f0ccc3469f5" providerId="ADAL" clId="{99AE0936-09DB-3445-BD6E-9EBA525E06F1}" dt="2022-05-16T10:30:35.367" v="3010"/>
          <ac:spMkLst>
            <pc:docMk/>
            <pc:sldMk cId="3210935530" sldId="351"/>
            <ac:spMk id="7" creationId="{B320E0B3-BE37-95F4-FC16-8CA5AF5A98AB}"/>
          </ac:spMkLst>
        </pc:spChg>
        <pc:spChg chg="del mod">
          <ac:chgData name="Eleonora Isopo" userId="1fd7f856-8c3a-45f0-8d2a-1f0ccc3469f5" providerId="ADAL" clId="{99AE0936-09DB-3445-BD6E-9EBA525E06F1}" dt="2022-05-11T16:05:12.586" v="641" actId="478"/>
          <ac:spMkLst>
            <pc:docMk/>
            <pc:sldMk cId="3210935530" sldId="351"/>
            <ac:spMk id="8" creationId="{1ACCB3AE-8095-4978-A063-713024DFAB3C}"/>
          </ac:spMkLst>
        </pc:spChg>
        <pc:spChg chg="add mod">
          <ac:chgData name="Eleonora Isopo" userId="1fd7f856-8c3a-45f0-8d2a-1f0ccc3469f5" providerId="ADAL" clId="{99AE0936-09DB-3445-BD6E-9EBA525E06F1}" dt="2022-05-16T10:52:04.919" v="3579" actId="207"/>
          <ac:spMkLst>
            <pc:docMk/>
            <pc:sldMk cId="3210935530" sldId="351"/>
            <ac:spMk id="11" creationId="{CAF19AD9-7E28-B1C1-3D92-5C9139954E60}"/>
          </ac:spMkLst>
        </pc:spChg>
        <pc:picChg chg="del">
          <ac:chgData name="Eleonora Isopo" userId="1fd7f856-8c3a-45f0-8d2a-1f0ccc3469f5" providerId="ADAL" clId="{99AE0936-09DB-3445-BD6E-9EBA525E06F1}" dt="2022-05-11T14:40:35.577" v="617" actId="478"/>
          <ac:picMkLst>
            <pc:docMk/>
            <pc:sldMk cId="3210935530" sldId="351"/>
            <ac:picMk id="9" creationId="{D2847E4E-50AE-4877-89B5-EC84B10BD115}"/>
          </ac:picMkLst>
        </pc:picChg>
      </pc:sldChg>
      <pc:sldChg chg="del">
        <pc:chgData name="Eleonora Isopo" userId="1fd7f856-8c3a-45f0-8d2a-1f0ccc3469f5" providerId="ADAL" clId="{99AE0936-09DB-3445-BD6E-9EBA525E06F1}" dt="2022-05-11T17:24:24.568" v="1406" actId="2696"/>
        <pc:sldMkLst>
          <pc:docMk/>
          <pc:sldMk cId="1345371341" sldId="352"/>
        </pc:sldMkLst>
      </pc:sldChg>
      <pc:sldChg chg="del">
        <pc:chgData name="Eleonora Isopo" userId="1fd7f856-8c3a-45f0-8d2a-1f0ccc3469f5" providerId="ADAL" clId="{99AE0936-09DB-3445-BD6E-9EBA525E06F1}" dt="2022-05-11T17:24:34.782" v="1408" actId="2696"/>
        <pc:sldMkLst>
          <pc:docMk/>
          <pc:sldMk cId="87307244" sldId="354"/>
        </pc:sldMkLst>
      </pc:sldChg>
      <pc:sldChg chg="delSp modSp add del mod">
        <pc:chgData name="Eleonora Isopo" userId="1fd7f856-8c3a-45f0-8d2a-1f0ccc3469f5" providerId="ADAL" clId="{99AE0936-09DB-3445-BD6E-9EBA525E06F1}" dt="2022-05-11T17:23:25.464" v="1358" actId="2696"/>
        <pc:sldMkLst>
          <pc:docMk/>
          <pc:sldMk cId="984961086" sldId="355"/>
        </pc:sldMkLst>
        <pc:spChg chg="mod">
          <ac:chgData name="Eleonora Isopo" userId="1fd7f856-8c3a-45f0-8d2a-1f0ccc3469f5" providerId="ADAL" clId="{99AE0936-09DB-3445-BD6E-9EBA525E06F1}" dt="2022-05-11T17:04:29.060" v="1066" actId="21"/>
          <ac:spMkLst>
            <pc:docMk/>
            <pc:sldMk cId="984961086" sldId="355"/>
            <ac:spMk id="5" creationId="{F71FA30C-A3EC-48BE-A513-37F6918B298C}"/>
          </ac:spMkLst>
        </pc:spChg>
        <pc:spChg chg="del">
          <ac:chgData name="Eleonora Isopo" userId="1fd7f856-8c3a-45f0-8d2a-1f0ccc3469f5" providerId="ADAL" clId="{99AE0936-09DB-3445-BD6E-9EBA525E06F1}" dt="2022-05-11T17:04:08.442" v="1064" actId="478"/>
          <ac:spMkLst>
            <pc:docMk/>
            <pc:sldMk cId="984961086" sldId="355"/>
            <ac:spMk id="8" creationId="{1ACCB3AE-8095-4978-A063-713024DFAB3C}"/>
          </ac:spMkLst>
        </pc:spChg>
      </pc:sldChg>
      <pc:sldChg chg="add del">
        <pc:chgData name="Eleonora Isopo" userId="1fd7f856-8c3a-45f0-8d2a-1f0ccc3469f5" providerId="ADAL" clId="{99AE0936-09DB-3445-BD6E-9EBA525E06F1}" dt="2022-05-11T14:24:55.206" v="497" actId="2696"/>
        <pc:sldMkLst>
          <pc:docMk/>
          <pc:sldMk cId="4179962611" sldId="355"/>
        </pc:sldMkLst>
      </pc:sldChg>
      <pc:sldChg chg="addSp delSp modSp add mod modTransition">
        <pc:chgData name="Eleonora Isopo" userId="1fd7f856-8c3a-45f0-8d2a-1f0ccc3469f5" providerId="ADAL" clId="{99AE0936-09DB-3445-BD6E-9EBA525E06F1}" dt="2022-05-16T12:55:49.702" v="3694" actId="108"/>
        <pc:sldMkLst>
          <pc:docMk/>
          <pc:sldMk cId="1378487641" sldId="356"/>
        </pc:sldMkLst>
        <pc:spChg chg="add del mod">
          <ac:chgData name="Eleonora Isopo" userId="1fd7f856-8c3a-45f0-8d2a-1f0ccc3469f5" providerId="ADAL" clId="{99AE0936-09DB-3445-BD6E-9EBA525E06F1}" dt="2022-05-16T10:22:51.685" v="2736" actId="478"/>
          <ac:spMkLst>
            <pc:docMk/>
            <pc:sldMk cId="1378487641" sldId="356"/>
            <ac:spMk id="4" creationId="{230418AC-A692-61D9-1701-21393EBA1F6D}"/>
          </ac:spMkLst>
        </pc:spChg>
        <pc:spChg chg="mod">
          <ac:chgData name="Eleonora Isopo" userId="1fd7f856-8c3a-45f0-8d2a-1f0ccc3469f5" providerId="ADAL" clId="{99AE0936-09DB-3445-BD6E-9EBA525E06F1}" dt="2022-05-16T10:56:19.588" v="3614" actId="20577"/>
          <ac:spMkLst>
            <pc:docMk/>
            <pc:sldMk cId="1378487641" sldId="356"/>
            <ac:spMk id="5" creationId="{F71FA30C-A3EC-48BE-A513-37F6918B298C}"/>
          </ac:spMkLst>
        </pc:spChg>
        <pc:spChg chg="add del mod">
          <ac:chgData name="Eleonora Isopo" userId="1fd7f856-8c3a-45f0-8d2a-1f0ccc3469f5" providerId="ADAL" clId="{99AE0936-09DB-3445-BD6E-9EBA525E06F1}" dt="2022-05-16T10:12:18.388" v="2542" actId="21"/>
          <ac:spMkLst>
            <pc:docMk/>
            <pc:sldMk cId="1378487641" sldId="356"/>
            <ac:spMk id="8" creationId="{7C22E6F0-6249-28C0-90C3-4FC2EFAF38DA}"/>
          </ac:spMkLst>
        </pc:spChg>
        <pc:spChg chg="add del mod">
          <ac:chgData name="Eleonora Isopo" userId="1fd7f856-8c3a-45f0-8d2a-1f0ccc3469f5" providerId="ADAL" clId="{99AE0936-09DB-3445-BD6E-9EBA525E06F1}" dt="2022-05-16T10:30:48.020" v="3013" actId="478"/>
          <ac:spMkLst>
            <pc:docMk/>
            <pc:sldMk cId="1378487641" sldId="356"/>
            <ac:spMk id="9" creationId="{171E6463-AE14-3638-68E8-7408C63D3A0C}"/>
          </ac:spMkLst>
        </pc:spChg>
        <pc:spChg chg="del mod">
          <ac:chgData name="Eleonora Isopo" userId="1fd7f856-8c3a-45f0-8d2a-1f0ccc3469f5" providerId="ADAL" clId="{99AE0936-09DB-3445-BD6E-9EBA525E06F1}" dt="2022-05-16T09:59:41.664" v="2518" actId="478"/>
          <ac:spMkLst>
            <pc:docMk/>
            <pc:sldMk cId="1378487641" sldId="356"/>
            <ac:spMk id="11" creationId="{CAF19AD9-7E28-B1C1-3D92-5C9139954E60}"/>
          </ac:spMkLst>
        </pc:spChg>
        <pc:spChg chg="add del mod">
          <ac:chgData name="Eleonora Isopo" userId="1fd7f856-8c3a-45f0-8d2a-1f0ccc3469f5" providerId="ADAL" clId="{99AE0936-09DB-3445-BD6E-9EBA525E06F1}" dt="2022-05-16T10:19:07.860" v="2648" actId="21"/>
          <ac:spMkLst>
            <pc:docMk/>
            <pc:sldMk cId="1378487641" sldId="356"/>
            <ac:spMk id="12" creationId="{F99060F1-0C41-D7BF-3482-019EFE5637D0}"/>
          </ac:spMkLst>
        </pc:spChg>
        <pc:spChg chg="add del mod">
          <ac:chgData name="Eleonora Isopo" userId="1fd7f856-8c3a-45f0-8d2a-1f0ccc3469f5" providerId="ADAL" clId="{99AE0936-09DB-3445-BD6E-9EBA525E06F1}" dt="2022-05-16T10:30:46.295" v="3012" actId="478"/>
          <ac:spMkLst>
            <pc:docMk/>
            <pc:sldMk cId="1378487641" sldId="356"/>
            <ac:spMk id="17" creationId="{DADBD889-702D-8E52-F085-F16A00715B88}"/>
          </ac:spMkLst>
        </pc:spChg>
        <pc:spChg chg="add del mod">
          <ac:chgData name="Eleonora Isopo" userId="1fd7f856-8c3a-45f0-8d2a-1f0ccc3469f5" providerId="ADAL" clId="{99AE0936-09DB-3445-BD6E-9EBA525E06F1}" dt="2022-05-16T10:20:57.616" v="2718" actId="478"/>
          <ac:spMkLst>
            <pc:docMk/>
            <pc:sldMk cId="1378487641" sldId="356"/>
            <ac:spMk id="18" creationId="{A81FBF54-4A58-3772-FE58-0734FE7FBF3F}"/>
          </ac:spMkLst>
        </pc:spChg>
        <pc:spChg chg="add del mod">
          <ac:chgData name="Eleonora Isopo" userId="1fd7f856-8c3a-45f0-8d2a-1f0ccc3469f5" providerId="ADAL" clId="{99AE0936-09DB-3445-BD6E-9EBA525E06F1}" dt="2022-05-16T10:30:52.378" v="3016" actId="478"/>
          <ac:spMkLst>
            <pc:docMk/>
            <pc:sldMk cId="1378487641" sldId="356"/>
            <ac:spMk id="19" creationId="{81C1E014-C591-D882-4266-CBA8D7F9593F}"/>
          </ac:spMkLst>
        </pc:spChg>
        <pc:spChg chg="add del mod">
          <ac:chgData name="Eleonora Isopo" userId="1fd7f856-8c3a-45f0-8d2a-1f0ccc3469f5" providerId="ADAL" clId="{99AE0936-09DB-3445-BD6E-9EBA525E06F1}" dt="2022-05-16T10:29:39.086" v="2996"/>
          <ac:spMkLst>
            <pc:docMk/>
            <pc:sldMk cId="1378487641" sldId="356"/>
            <ac:spMk id="21" creationId="{4AD14373-657C-2285-52B8-4B541801E1CD}"/>
          </ac:spMkLst>
        </pc:spChg>
        <pc:spChg chg="add del mod">
          <ac:chgData name="Eleonora Isopo" userId="1fd7f856-8c3a-45f0-8d2a-1f0ccc3469f5" providerId="ADAL" clId="{99AE0936-09DB-3445-BD6E-9EBA525E06F1}" dt="2022-05-16T10:30:08.936" v="3000" actId="21"/>
          <ac:spMkLst>
            <pc:docMk/>
            <pc:sldMk cId="1378487641" sldId="356"/>
            <ac:spMk id="22" creationId="{A5CC63B6-0DC6-DADC-EA1A-044403FFD4B1}"/>
          </ac:spMkLst>
        </pc:spChg>
        <pc:spChg chg="add del mod">
          <ac:chgData name="Eleonora Isopo" userId="1fd7f856-8c3a-45f0-8d2a-1f0ccc3469f5" providerId="ADAL" clId="{99AE0936-09DB-3445-BD6E-9EBA525E06F1}" dt="2022-05-16T12:55:49.702" v="3694" actId="108"/>
          <ac:spMkLst>
            <pc:docMk/>
            <pc:sldMk cId="1378487641" sldId="356"/>
            <ac:spMk id="23" creationId="{17874830-DEF0-5A0E-F91C-ADB059146695}"/>
          </ac:spMkLst>
        </pc:spChg>
        <pc:spChg chg="add mod topLvl">
          <ac:chgData name="Eleonora Isopo" userId="1fd7f856-8c3a-45f0-8d2a-1f0ccc3469f5" providerId="ADAL" clId="{99AE0936-09DB-3445-BD6E-9EBA525E06F1}" dt="2022-05-16T11:51:22.789" v="3625" actId="164"/>
          <ac:spMkLst>
            <pc:docMk/>
            <pc:sldMk cId="1378487641" sldId="356"/>
            <ac:spMk id="26" creationId="{FDDA61BD-A805-79F4-73E7-CBB68211E477}"/>
          </ac:spMkLst>
        </pc:spChg>
        <pc:spChg chg="add mod topLvl">
          <ac:chgData name="Eleonora Isopo" userId="1fd7f856-8c3a-45f0-8d2a-1f0ccc3469f5" providerId="ADAL" clId="{99AE0936-09DB-3445-BD6E-9EBA525E06F1}" dt="2022-05-16T11:51:22.789" v="3625" actId="164"/>
          <ac:spMkLst>
            <pc:docMk/>
            <pc:sldMk cId="1378487641" sldId="356"/>
            <ac:spMk id="27" creationId="{360D6E73-684F-5BFF-88E8-1B5492B436A1}"/>
          </ac:spMkLst>
        </pc:spChg>
        <pc:spChg chg="add mod topLvl">
          <ac:chgData name="Eleonora Isopo" userId="1fd7f856-8c3a-45f0-8d2a-1f0ccc3469f5" providerId="ADAL" clId="{99AE0936-09DB-3445-BD6E-9EBA525E06F1}" dt="2022-05-16T11:51:22.789" v="3625" actId="164"/>
          <ac:spMkLst>
            <pc:docMk/>
            <pc:sldMk cId="1378487641" sldId="356"/>
            <ac:spMk id="28" creationId="{1B04D4AD-DD42-A865-3E9A-F38E6B54187F}"/>
          </ac:spMkLst>
        </pc:spChg>
        <pc:spChg chg="add mod topLvl">
          <ac:chgData name="Eleonora Isopo" userId="1fd7f856-8c3a-45f0-8d2a-1f0ccc3469f5" providerId="ADAL" clId="{99AE0936-09DB-3445-BD6E-9EBA525E06F1}" dt="2022-05-16T12:49:08.003" v="3681" actId="108"/>
          <ac:spMkLst>
            <pc:docMk/>
            <pc:sldMk cId="1378487641" sldId="356"/>
            <ac:spMk id="29" creationId="{6772798C-C210-0E64-06D4-59DA45CE1074}"/>
          </ac:spMkLst>
        </pc:spChg>
        <pc:spChg chg="add mod topLvl">
          <ac:chgData name="Eleonora Isopo" userId="1fd7f856-8c3a-45f0-8d2a-1f0ccc3469f5" providerId="ADAL" clId="{99AE0936-09DB-3445-BD6E-9EBA525E06F1}" dt="2022-05-16T11:51:22.789" v="3625" actId="164"/>
          <ac:spMkLst>
            <pc:docMk/>
            <pc:sldMk cId="1378487641" sldId="356"/>
            <ac:spMk id="32" creationId="{50872B83-CCAB-4A27-333A-8F4D1958B180}"/>
          </ac:spMkLst>
        </pc:spChg>
        <pc:spChg chg="add mod topLvl">
          <ac:chgData name="Eleonora Isopo" userId="1fd7f856-8c3a-45f0-8d2a-1f0ccc3469f5" providerId="ADAL" clId="{99AE0936-09DB-3445-BD6E-9EBA525E06F1}" dt="2022-05-16T11:51:22.789" v="3625" actId="164"/>
          <ac:spMkLst>
            <pc:docMk/>
            <pc:sldMk cId="1378487641" sldId="356"/>
            <ac:spMk id="33" creationId="{3887B9A3-8F25-55F3-E419-F42B43962676}"/>
          </ac:spMkLst>
        </pc:spChg>
        <pc:grpChg chg="add del mod">
          <ac:chgData name="Eleonora Isopo" userId="1fd7f856-8c3a-45f0-8d2a-1f0ccc3469f5" providerId="ADAL" clId="{99AE0936-09DB-3445-BD6E-9EBA525E06F1}" dt="2022-05-16T11:51:22.789" v="3625" actId="164"/>
          <ac:grpSpMkLst>
            <pc:docMk/>
            <pc:sldMk cId="1378487641" sldId="356"/>
            <ac:grpSpMk id="37" creationId="{2F526385-2F9D-2FF3-5A63-9E581BCCBB01}"/>
          </ac:grpSpMkLst>
        </pc:grpChg>
        <pc:picChg chg="add del mod">
          <ac:chgData name="Eleonora Isopo" userId="1fd7f856-8c3a-45f0-8d2a-1f0ccc3469f5" providerId="ADAL" clId="{99AE0936-09DB-3445-BD6E-9EBA525E06F1}" dt="2022-05-16T10:16:01.099" v="2632" actId="478"/>
          <ac:picMkLst>
            <pc:docMk/>
            <pc:sldMk cId="1378487641" sldId="356"/>
            <ac:picMk id="3" creationId="{6A013C72-A346-99E6-ECFC-17C72404293B}"/>
          </ac:picMkLst>
        </pc:picChg>
        <pc:picChg chg="add del mod">
          <ac:chgData name="Eleonora Isopo" userId="1fd7f856-8c3a-45f0-8d2a-1f0ccc3469f5" providerId="ADAL" clId="{99AE0936-09DB-3445-BD6E-9EBA525E06F1}" dt="2022-05-16T10:22:46.271" v="2734" actId="478"/>
          <ac:picMkLst>
            <pc:docMk/>
            <pc:sldMk cId="1378487641" sldId="356"/>
            <ac:picMk id="7" creationId="{ABEDC0E0-4D67-D20E-711D-9BC6B6C2C550}"/>
          </ac:picMkLst>
        </pc:picChg>
        <pc:picChg chg="add del mod">
          <ac:chgData name="Eleonora Isopo" userId="1fd7f856-8c3a-45f0-8d2a-1f0ccc3469f5" providerId="ADAL" clId="{99AE0936-09DB-3445-BD6E-9EBA525E06F1}" dt="2022-05-16T10:17:44.845" v="2638" actId="478"/>
          <ac:picMkLst>
            <pc:docMk/>
            <pc:sldMk cId="1378487641" sldId="356"/>
            <ac:picMk id="14" creationId="{317C1081-A348-7619-0CC4-D4B58925E599}"/>
          </ac:picMkLst>
        </pc:picChg>
        <pc:picChg chg="add del mod">
          <ac:chgData name="Eleonora Isopo" userId="1fd7f856-8c3a-45f0-8d2a-1f0ccc3469f5" providerId="ADAL" clId="{99AE0936-09DB-3445-BD6E-9EBA525E06F1}" dt="2022-05-16T10:30:48.987" v="3014" actId="478"/>
          <ac:picMkLst>
            <pc:docMk/>
            <pc:sldMk cId="1378487641" sldId="356"/>
            <ac:picMk id="16" creationId="{998ADB98-D6F7-0AE9-E063-738742D4BF92}"/>
          </ac:picMkLst>
        </pc:picChg>
        <pc:picChg chg="add del mod">
          <ac:chgData name="Eleonora Isopo" userId="1fd7f856-8c3a-45f0-8d2a-1f0ccc3469f5" providerId="ADAL" clId="{99AE0936-09DB-3445-BD6E-9EBA525E06F1}" dt="2022-05-16T10:30:50.032" v="3015" actId="478"/>
          <ac:picMkLst>
            <pc:docMk/>
            <pc:sldMk cId="1378487641" sldId="356"/>
            <ac:picMk id="20" creationId="{50777B55-08C6-5EFC-6135-7AA29A6C3C5B}"/>
          </ac:picMkLst>
        </pc:picChg>
        <pc:picChg chg="add del mod">
          <ac:chgData name="Eleonora Isopo" userId="1fd7f856-8c3a-45f0-8d2a-1f0ccc3469f5" providerId="ADAL" clId="{99AE0936-09DB-3445-BD6E-9EBA525E06F1}" dt="2022-05-16T10:53:41.967" v="3590" actId="478"/>
          <ac:picMkLst>
            <pc:docMk/>
            <pc:sldMk cId="1378487641" sldId="356"/>
            <ac:picMk id="24" creationId="{A4F8A95D-280C-9691-253C-150A1CEFF677}"/>
          </ac:picMkLst>
        </pc:picChg>
        <pc:picChg chg="add del mod">
          <ac:chgData name="Eleonora Isopo" userId="1fd7f856-8c3a-45f0-8d2a-1f0ccc3469f5" providerId="ADAL" clId="{99AE0936-09DB-3445-BD6E-9EBA525E06F1}" dt="2022-05-16T10:54:23.992" v="3597" actId="478"/>
          <ac:picMkLst>
            <pc:docMk/>
            <pc:sldMk cId="1378487641" sldId="356"/>
            <ac:picMk id="25" creationId="{6908EA8F-DE39-AEC2-A1B0-55B5F2320055}"/>
          </ac:picMkLst>
        </pc:picChg>
        <pc:picChg chg="add del mod">
          <ac:chgData name="Eleonora Isopo" userId="1fd7f856-8c3a-45f0-8d2a-1f0ccc3469f5" providerId="ADAL" clId="{99AE0936-09DB-3445-BD6E-9EBA525E06F1}" dt="2022-05-16T10:53:05.831" v="3585" actId="478"/>
          <ac:picMkLst>
            <pc:docMk/>
            <pc:sldMk cId="1378487641" sldId="356"/>
            <ac:picMk id="31" creationId="{EB7B38C0-F959-91DC-9AE9-4763BEA4DF2E}"/>
          </ac:picMkLst>
        </pc:picChg>
        <pc:cxnChg chg="add mod">
          <ac:chgData name="Eleonora Isopo" userId="1fd7f856-8c3a-45f0-8d2a-1f0ccc3469f5" providerId="ADAL" clId="{99AE0936-09DB-3445-BD6E-9EBA525E06F1}" dt="2022-05-16T11:51:21.358" v="3623" actId="1076"/>
          <ac:cxnSpMkLst>
            <pc:docMk/>
            <pc:sldMk cId="1378487641" sldId="356"/>
            <ac:cxnSpMk id="35" creationId="{95DAB51F-11B5-5580-0966-D29574A6DBC7}"/>
          </ac:cxnSpMkLst>
        </pc:cxnChg>
        <pc:cxnChg chg="add mod">
          <ac:chgData name="Eleonora Isopo" userId="1fd7f856-8c3a-45f0-8d2a-1f0ccc3469f5" providerId="ADAL" clId="{99AE0936-09DB-3445-BD6E-9EBA525E06F1}" dt="2022-05-16T11:51:20.608" v="3622" actId="1076"/>
          <ac:cxnSpMkLst>
            <pc:docMk/>
            <pc:sldMk cId="1378487641" sldId="356"/>
            <ac:cxnSpMk id="36" creationId="{CBD2927D-4BC4-87C9-5030-B49ECD80B576}"/>
          </ac:cxnSpMkLst>
        </pc:cxnChg>
      </pc:sldChg>
      <pc:sldChg chg="delSp modSp add del mod">
        <pc:chgData name="Eleonora Isopo" userId="1fd7f856-8c3a-45f0-8d2a-1f0ccc3469f5" providerId="ADAL" clId="{99AE0936-09DB-3445-BD6E-9EBA525E06F1}" dt="2022-05-16T10:42:45.395" v="3396" actId="2696"/>
        <pc:sldMkLst>
          <pc:docMk/>
          <pc:sldMk cId="767799547" sldId="357"/>
        </pc:sldMkLst>
        <pc:spChg chg="del mod">
          <ac:chgData name="Eleonora Isopo" userId="1fd7f856-8c3a-45f0-8d2a-1f0ccc3469f5" providerId="ADAL" clId="{99AE0936-09DB-3445-BD6E-9EBA525E06F1}" dt="2022-05-16T10:30:01.742" v="2998" actId="21"/>
          <ac:spMkLst>
            <pc:docMk/>
            <pc:sldMk cId="767799547" sldId="357"/>
            <ac:spMk id="11" creationId="{CAF19AD9-7E28-B1C1-3D92-5C9139954E60}"/>
          </ac:spMkLst>
        </pc:spChg>
      </pc:sldChg>
      <pc:sldChg chg="addSp delSp modSp add del mod">
        <pc:chgData name="Eleonora Isopo" userId="1fd7f856-8c3a-45f0-8d2a-1f0ccc3469f5" providerId="ADAL" clId="{99AE0936-09DB-3445-BD6E-9EBA525E06F1}" dt="2022-05-11T22:11:38.745" v="1795" actId="2696"/>
        <pc:sldMkLst>
          <pc:docMk/>
          <pc:sldMk cId="2182758061" sldId="357"/>
        </pc:sldMkLst>
        <pc:spChg chg="mod">
          <ac:chgData name="Eleonora Isopo" userId="1fd7f856-8c3a-45f0-8d2a-1f0ccc3469f5" providerId="ADAL" clId="{99AE0936-09DB-3445-BD6E-9EBA525E06F1}" dt="2022-05-11T17:43:32.217" v="1635" actId="20577"/>
          <ac:spMkLst>
            <pc:docMk/>
            <pc:sldMk cId="2182758061" sldId="357"/>
            <ac:spMk id="9" creationId="{DE761023-70CF-4A61-82FF-8828BBE5C9FB}"/>
          </ac:spMkLst>
        </pc:spChg>
        <pc:spChg chg="add mod">
          <ac:chgData name="Eleonora Isopo" userId="1fd7f856-8c3a-45f0-8d2a-1f0ccc3469f5" providerId="ADAL" clId="{99AE0936-09DB-3445-BD6E-9EBA525E06F1}" dt="2022-05-11T17:47:15.599" v="1656" actId="20577"/>
          <ac:spMkLst>
            <pc:docMk/>
            <pc:sldMk cId="2182758061" sldId="357"/>
            <ac:spMk id="10" creationId="{FAF7879C-2CC6-0CB6-67AF-D7BFF27F6B8D}"/>
          </ac:spMkLst>
        </pc:spChg>
        <pc:spChg chg="add del mod">
          <ac:chgData name="Eleonora Isopo" userId="1fd7f856-8c3a-45f0-8d2a-1f0ccc3469f5" providerId="ADAL" clId="{99AE0936-09DB-3445-BD6E-9EBA525E06F1}" dt="2022-05-11T22:11:14.511" v="1775" actId="21"/>
          <ac:spMkLst>
            <pc:docMk/>
            <pc:sldMk cId="2182758061" sldId="357"/>
            <ac:spMk id="11" creationId="{D2DDC337-0AB2-1B98-B26F-7E3D7E028404}"/>
          </ac:spMkLst>
        </pc:spChg>
        <pc:spChg chg="add mod">
          <ac:chgData name="Eleonora Isopo" userId="1fd7f856-8c3a-45f0-8d2a-1f0ccc3469f5" providerId="ADAL" clId="{99AE0936-09DB-3445-BD6E-9EBA525E06F1}" dt="2022-05-11T17:50:28.442" v="1729" actId="108"/>
          <ac:spMkLst>
            <pc:docMk/>
            <pc:sldMk cId="2182758061" sldId="357"/>
            <ac:spMk id="12" creationId="{77B70D88-9EAD-FA88-A5E1-63D484C190D2}"/>
          </ac:spMkLst>
        </pc:spChg>
        <pc:spChg chg="del mod">
          <ac:chgData name="Eleonora Isopo" userId="1fd7f856-8c3a-45f0-8d2a-1f0ccc3469f5" providerId="ADAL" clId="{99AE0936-09DB-3445-BD6E-9EBA525E06F1}" dt="2022-05-11T17:43:14.840" v="1624" actId="478"/>
          <ac:spMkLst>
            <pc:docMk/>
            <pc:sldMk cId="2182758061" sldId="357"/>
            <ac:spMk id="31" creationId="{8DFB7DDB-FA8E-4680-A098-C24DA49CE140}"/>
          </ac:spMkLst>
        </pc:spChg>
        <pc:picChg chg="del mod modCrop">
          <ac:chgData name="Eleonora Isopo" userId="1fd7f856-8c3a-45f0-8d2a-1f0ccc3469f5" providerId="ADAL" clId="{99AE0936-09DB-3445-BD6E-9EBA525E06F1}" dt="2022-05-11T22:11:03.626" v="1773" actId="21"/>
          <ac:picMkLst>
            <pc:docMk/>
            <pc:sldMk cId="2182758061" sldId="357"/>
            <ac:picMk id="5" creationId="{A998F384-DEB4-4D6F-BC9A-8CBBD90CF8D6}"/>
          </ac:picMkLst>
        </pc:picChg>
        <pc:picChg chg="del">
          <ac:chgData name="Eleonora Isopo" userId="1fd7f856-8c3a-45f0-8d2a-1f0ccc3469f5" providerId="ADAL" clId="{99AE0936-09DB-3445-BD6E-9EBA525E06F1}" dt="2022-05-11T17:43:16.136" v="1625" actId="478"/>
          <ac:picMkLst>
            <pc:docMk/>
            <pc:sldMk cId="2182758061" sldId="357"/>
            <ac:picMk id="30" creationId="{1EE8031A-722A-4556-95E0-84D11121E9FB}"/>
          </ac:picMkLst>
        </pc:picChg>
        <pc:cxnChg chg="del mod">
          <ac:chgData name="Eleonora Isopo" userId="1fd7f856-8c3a-45f0-8d2a-1f0ccc3469f5" providerId="ADAL" clId="{99AE0936-09DB-3445-BD6E-9EBA525E06F1}" dt="2022-05-11T17:43:12.612" v="1622" actId="478"/>
          <ac:cxnSpMkLst>
            <pc:docMk/>
            <pc:sldMk cId="2182758061" sldId="357"/>
            <ac:cxnSpMk id="15" creationId="{76AE0230-F46B-4F13-982E-CA4DBE8DC4B3}"/>
          </ac:cxnSpMkLst>
        </pc:cxnChg>
      </pc:sldChg>
      <pc:sldChg chg="delSp add del mod">
        <pc:chgData name="Eleonora Isopo" userId="1fd7f856-8c3a-45f0-8d2a-1f0ccc3469f5" providerId="ADAL" clId="{99AE0936-09DB-3445-BD6E-9EBA525E06F1}" dt="2022-05-16T10:42:41.262" v="3395" actId="2696"/>
        <pc:sldMkLst>
          <pc:docMk/>
          <pc:sldMk cId="1142830662" sldId="358"/>
        </pc:sldMkLst>
        <pc:spChg chg="del">
          <ac:chgData name="Eleonora Isopo" userId="1fd7f856-8c3a-45f0-8d2a-1f0ccc3469f5" providerId="ADAL" clId="{99AE0936-09DB-3445-BD6E-9EBA525E06F1}" dt="2022-05-16T10:35:34.180" v="3241" actId="21"/>
          <ac:spMkLst>
            <pc:docMk/>
            <pc:sldMk cId="1142830662" sldId="358"/>
            <ac:spMk id="9" creationId="{171E6463-AE14-3638-68E8-7408C63D3A0C}"/>
          </ac:spMkLst>
        </pc:spChg>
        <pc:spChg chg="del">
          <ac:chgData name="Eleonora Isopo" userId="1fd7f856-8c3a-45f0-8d2a-1f0ccc3469f5" providerId="ADAL" clId="{99AE0936-09DB-3445-BD6E-9EBA525E06F1}" dt="2022-05-16T10:35:21.573" v="3238" actId="21"/>
          <ac:spMkLst>
            <pc:docMk/>
            <pc:sldMk cId="1142830662" sldId="358"/>
            <ac:spMk id="17" creationId="{DADBD889-702D-8E52-F085-F16A00715B88}"/>
          </ac:spMkLst>
        </pc:spChg>
        <pc:spChg chg="del">
          <ac:chgData name="Eleonora Isopo" userId="1fd7f856-8c3a-45f0-8d2a-1f0ccc3469f5" providerId="ADAL" clId="{99AE0936-09DB-3445-BD6E-9EBA525E06F1}" dt="2022-05-16T10:35:53.433" v="3244" actId="21"/>
          <ac:spMkLst>
            <pc:docMk/>
            <pc:sldMk cId="1142830662" sldId="358"/>
            <ac:spMk id="19" creationId="{81C1E014-C591-D882-4266-CBA8D7F9593F}"/>
          </ac:spMkLst>
        </pc:spChg>
        <pc:picChg chg="del">
          <ac:chgData name="Eleonora Isopo" userId="1fd7f856-8c3a-45f0-8d2a-1f0ccc3469f5" providerId="ADAL" clId="{99AE0936-09DB-3445-BD6E-9EBA525E06F1}" dt="2022-05-16T10:34:39.690" v="3227" actId="21"/>
          <ac:picMkLst>
            <pc:docMk/>
            <pc:sldMk cId="1142830662" sldId="358"/>
            <ac:picMk id="16" creationId="{998ADB98-D6F7-0AE9-E063-738742D4BF92}"/>
          </ac:picMkLst>
        </pc:picChg>
      </pc:sldChg>
    </pc:docChg>
  </pc:docChgLst>
  <pc:docChgLst>
    <pc:chgData name="Isopo Eleonora" userId="e032cbfb-a9ca-4c20-970b-ab33966c5306" providerId="ADAL" clId="{93369C24-AA53-4C7B-AE14-085C37709FF0}"/>
    <pc:docChg chg="undo custSel addSld modSld">
      <pc:chgData name="Isopo Eleonora" userId="e032cbfb-a9ca-4c20-970b-ab33966c5306" providerId="ADAL" clId="{93369C24-AA53-4C7B-AE14-085C37709FF0}" dt="2020-03-10T09:35:19.669" v="926" actId="313"/>
      <pc:docMkLst>
        <pc:docMk/>
      </pc:docMkLst>
      <pc:sldChg chg="modSp mod">
        <pc:chgData name="Isopo Eleonora" userId="e032cbfb-a9ca-4c20-970b-ab33966c5306" providerId="ADAL" clId="{93369C24-AA53-4C7B-AE14-085C37709FF0}" dt="2020-03-10T09:35:19.669" v="926" actId="313"/>
        <pc:sldMkLst>
          <pc:docMk/>
          <pc:sldMk cId="1789292908" sldId="347"/>
        </pc:sldMkLst>
        <pc:spChg chg="mod">
          <ac:chgData name="Isopo Eleonora" userId="e032cbfb-a9ca-4c20-970b-ab33966c5306" providerId="ADAL" clId="{93369C24-AA53-4C7B-AE14-085C37709FF0}" dt="2020-03-10T09:35:19.669" v="926" actId="313"/>
          <ac:spMkLst>
            <pc:docMk/>
            <pc:sldMk cId="1789292908" sldId="347"/>
            <ac:spMk id="12" creationId="{899AE67A-519F-42B1-A13C-081684B8976A}"/>
          </ac:spMkLst>
        </pc:spChg>
      </pc:sldChg>
      <pc:sldChg chg="addSp delSp modSp mod">
        <pc:chgData name="Isopo Eleonora" userId="e032cbfb-a9ca-4c20-970b-ab33966c5306" providerId="ADAL" clId="{93369C24-AA53-4C7B-AE14-085C37709FF0}" dt="2020-03-09T12:58:09.024" v="326" actId="20577"/>
        <pc:sldMkLst>
          <pc:docMk/>
          <pc:sldMk cId="3524806147" sldId="349"/>
        </pc:sldMkLst>
        <pc:spChg chg="del mod">
          <ac:chgData name="Isopo Eleonora" userId="e032cbfb-a9ca-4c20-970b-ab33966c5306" providerId="ADAL" clId="{93369C24-AA53-4C7B-AE14-085C37709FF0}" dt="2020-03-09T12:43:47.399" v="25" actId="478"/>
          <ac:spMkLst>
            <pc:docMk/>
            <pc:sldMk cId="3524806147" sldId="349"/>
            <ac:spMk id="2" creationId="{1AC5B01B-CBE5-4D48-A0D3-FDAD25D84F60}"/>
          </ac:spMkLst>
        </pc:spChg>
        <pc:spChg chg="add mod">
          <ac:chgData name="Isopo Eleonora" userId="e032cbfb-a9ca-4c20-970b-ab33966c5306" providerId="ADAL" clId="{93369C24-AA53-4C7B-AE14-085C37709FF0}" dt="2020-03-09T12:48:30.223" v="101" actId="1076"/>
          <ac:spMkLst>
            <pc:docMk/>
            <pc:sldMk cId="3524806147" sldId="349"/>
            <ac:spMk id="3" creationId="{93EFBAE4-12DC-43C2-971E-EB88B47644CE}"/>
          </ac:spMkLst>
        </pc:spChg>
        <pc:spChg chg="add del">
          <ac:chgData name="Isopo Eleonora" userId="e032cbfb-a9ca-4c20-970b-ab33966c5306" providerId="ADAL" clId="{93369C24-AA53-4C7B-AE14-085C37709FF0}" dt="2020-03-09T12:45:26.328" v="59" actId="478"/>
          <ac:spMkLst>
            <pc:docMk/>
            <pc:sldMk cId="3524806147" sldId="349"/>
            <ac:spMk id="5" creationId="{7D95B2AA-73BC-42E8-A581-512EE4527723}"/>
          </ac:spMkLst>
        </pc:spChg>
        <pc:spChg chg="add del">
          <ac:chgData name="Isopo Eleonora" userId="e032cbfb-a9ca-4c20-970b-ab33966c5306" providerId="ADAL" clId="{93369C24-AA53-4C7B-AE14-085C37709FF0}" dt="2020-03-09T12:45:48.893" v="65" actId="478"/>
          <ac:spMkLst>
            <pc:docMk/>
            <pc:sldMk cId="3524806147" sldId="349"/>
            <ac:spMk id="7" creationId="{F49E8801-0FD3-4A78-A69A-361AB82D6729}"/>
          </ac:spMkLst>
        </pc:spChg>
        <pc:spChg chg="add mod">
          <ac:chgData name="Isopo Eleonora" userId="e032cbfb-a9ca-4c20-970b-ab33966c5306" providerId="ADAL" clId="{93369C24-AA53-4C7B-AE14-085C37709FF0}" dt="2020-03-09T12:45:41.510" v="64" actId="20577"/>
          <ac:spMkLst>
            <pc:docMk/>
            <pc:sldMk cId="3524806147" sldId="349"/>
            <ac:spMk id="8" creationId="{F42473A0-5066-4C4F-8030-D7B71D002232}"/>
          </ac:spMkLst>
        </pc:spChg>
        <pc:spChg chg="add del">
          <ac:chgData name="Isopo Eleonora" userId="e032cbfb-a9ca-4c20-970b-ab33966c5306" providerId="ADAL" clId="{93369C24-AA53-4C7B-AE14-085C37709FF0}" dt="2020-03-09T12:47:15.031" v="96"/>
          <ac:spMkLst>
            <pc:docMk/>
            <pc:sldMk cId="3524806147" sldId="349"/>
            <ac:spMk id="9" creationId="{58614389-64F9-4C0B-9ED9-894053FF199B}"/>
          </ac:spMkLst>
        </pc:spChg>
        <pc:spChg chg="add mod">
          <ac:chgData name="Isopo Eleonora" userId="e032cbfb-a9ca-4c20-970b-ab33966c5306" providerId="ADAL" clId="{93369C24-AA53-4C7B-AE14-085C37709FF0}" dt="2020-03-09T12:55:20.314" v="170" actId="1076"/>
          <ac:spMkLst>
            <pc:docMk/>
            <pc:sldMk cId="3524806147" sldId="349"/>
            <ac:spMk id="22" creationId="{C172B69F-E9F6-4F5A-9993-4C1667596601}"/>
          </ac:spMkLst>
        </pc:spChg>
        <pc:spChg chg="add mod">
          <ac:chgData name="Isopo Eleonora" userId="e032cbfb-a9ca-4c20-970b-ab33966c5306" providerId="ADAL" clId="{93369C24-AA53-4C7B-AE14-085C37709FF0}" dt="2020-03-09T12:55:28.996" v="171" actId="108"/>
          <ac:spMkLst>
            <pc:docMk/>
            <pc:sldMk cId="3524806147" sldId="349"/>
            <ac:spMk id="23" creationId="{C8D9102B-817C-4B99-9305-210200AE34B0}"/>
          </ac:spMkLst>
        </pc:spChg>
        <pc:spChg chg="add mod">
          <ac:chgData name="Isopo Eleonora" userId="e032cbfb-a9ca-4c20-970b-ab33966c5306" providerId="ADAL" clId="{93369C24-AA53-4C7B-AE14-085C37709FF0}" dt="2020-03-09T12:55:37.769" v="173" actId="108"/>
          <ac:spMkLst>
            <pc:docMk/>
            <pc:sldMk cId="3524806147" sldId="349"/>
            <ac:spMk id="24" creationId="{95898540-4E76-49BD-BD8F-D948BDDAB0AE}"/>
          </ac:spMkLst>
        </pc:spChg>
        <pc:spChg chg="add mod">
          <ac:chgData name="Isopo Eleonora" userId="e032cbfb-a9ca-4c20-970b-ab33966c5306" providerId="ADAL" clId="{93369C24-AA53-4C7B-AE14-085C37709FF0}" dt="2020-03-09T12:54:17.785" v="162" actId="1076"/>
          <ac:spMkLst>
            <pc:docMk/>
            <pc:sldMk cId="3524806147" sldId="349"/>
            <ac:spMk id="25" creationId="{FB691AEE-9F24-4D5C-9770-85AF8DE4CE4E}"/>
          </ac:spMkLst>
        </pc:spChg>
        <pc:spChg chg="add mod">
          <ac:chgData name="Isopo Eleonora" userId="e032cbfb-a9ca-4c20-970b-ab33966c5306" providerId="ADAL" clId="{93369C24-AA53-4C7B-AE14-085C37709FF0}" dt="2020-03-09T12:58:09.024" v="326" actId="20577"/>
          <ac:spMkLst>
            <pc:docMk/>
            <pc:sldMk cId="3524806147" sldId="349"/>
            <ac:spMk id="26" creationId="{EEB50B2A-FD97-4AD5-9940-11E12FC919A9}"/>
          </ac:spMkLst>
        </pc:spChg>
        <pc:cxnChg chg="add mod">
          <ac:chgData name="Isopo Eleonora" userId="e032cbfb-a9ca-4c20-970b-ab33966c5306" providerId="ADAL" clId="{93369C24-AA53-4C7B-AE14-085C37709FF0}" dt="2020-03-09T12:48:41.297" v="103" actId="14100"/>
          <ac:cxnSpMkLst>
            <pc:docMk/>
            <pc:sldMk cId="3524806147" sldId="349"/>
            <ac:cxnSpMk id="11" creationId="{74B57FCF-44B6-4971-A673-31F96B86801B}"/>
          </ac:cxnSpMkLst>
        </pc:cxnChg>
        <pc:cxnChg chg="add mod">
          <ac:chgData name="Isopo Eleonora" userId="e032cbfb-a9ca-4c20-970b-ab33966c5306" providerId="ADAL" clId="{93369C24-AA53-4C7B-AE14-085C37709FF0}" dt="2020-03-09T12:50:38.593" v="110" actId="1076"/>
          <ac:cxnSpMkLst>
            <pc:docMk/>
            <pc:sldMk cId="3524806147" sldId="349"/>
            <ac:cxnSpMk id="14" creationId="{37181B97-6389-4ADC-B97F-9A6C939ABCDD}"/>
          </ac:cxnSpMkLst>
        </pc:cxnChg>
        <pc:cxnChg chg="add mod">
          <ac:chgData name="Isopo Eleonora" userId="e032cbfb-a9ca-4c20-970b-ab33966c5306" providerId="ADAL" clId="{93369C24-AA53-4C7B-AE14-085C37709FF0}" dt="2020-03-09T12:50:55.952" v="113" actId="1582"/>
          <ac:cxnSpMkLst>
            <pc:docMk/>
            <pc:sldMk cId="3524806147" sldId="349"/>
            <ac:cxnSpMk id="20" creationId="{B8A03D58-F095-4B21-867A-E7AA20B73788}"/>
          </ac:cxnSpMkLst>
        </pc:cxnChg>
      </pc:sldChg>
      <pc:sldChg chg="addSp delSp modSp mod">
        <pc:chgData name="Isopo Eleonora" userId="e032cbfb-a9ca-4c20-970b-ab33966c5306" providerId="ADAL" clId="{93369C24-AA53-4C7B-AE14-085C37709FF0}" dt="2020-03-09T12:45:09.770" v="58" actId="478"/>
        <pc:sldMkLst>
          <pc:docMk/>
          <pc:sldMk cId="2102994385" sldId="350"/>
        </pc:sldMkLst>
        <pc:spChg chg="mod">
          <ac:chgData name="Isopo Eleonora" userId="e032cbfb-a9ca-4c20-970b-ab33966c5306" providerId="ADAL" clId="{93369C24-AA53-4C7B-AE14-085C37709FF0}" dt="2020-03-09T12:44:56.709" v="57" actId="20577"/>
          <ac:spMkLst>
            <pc:docMk/>
            <pc:sldMk cId="2102994385" sldId="350"/>
            <ac:spMk id="7" creationId="{53CA6F69-2C88-4045-8C60-86EAFF017BE2}"/>
          </ac:spMkLst>
        </pc:spChg>
        <pc:spChg chg="del mod">
          <ac:chgData name="Isopo Eleonora" userId="e032cbfb-a9ca-4c20-970b-ab33966c5306" providerId="ADAL" clId="{93369C24-AA53-4C7B-AE14-085C37709FF0}" dt="2020-03-09T12:43:51.770" v="26" actId="21"/>
          <ac:spMkLst>
            <pc:docMk/>
            <pc:sldMk cId="2102994385" sldId="350"/>
            <ac:spMk id="8" creationId="{EA6CB0EB-3688-4327-869F-301B1CEF06F4}"/>
          </ac:spMkLst>
        </pc:spChg>
        <pc:spChg chg="del mod">
          <ac:chgData name="Isopo Eleonora" userId="e032cbfb-a9ca-4c20-970b-ab33966c5306" providerId="ADAL" clId="{93369C24-AA53-4C7B-AE14-085C37709FF0}" dt="2020-03-09T12:44:24.766" v="34" actId="478"/>
          <ac:spMkLst>
            <pc:docMk/>
            <pc:sldMk cId="2102994385" sldId="350"/>
            <ac:spMk id="9" creationId="{E73B329F-7379-48A1-B1CF-A57CFB04C02B}"/>
          </ac:spMkLst>
        </pc:spChg>
        <pc:spChg chg="del mod">
          <ac:chgData name="Isopo Eleonora" userId="e032cbfb-a9ca-4c20-970b-ab33966c5306" providerId="ADAL" clId="{93369C24-AA53-4C7B-AE14-085C37709FF0}" dt="2020-03-09T12:44:39.757" v="41" actId="478"/>
          <ac:spMkLst>
            <pc:docMk/>
            <pc:sldMk cId="2102994385" sldId="350"/>
            <ac:spMk id="11" creationId="{B5AD24E0-584D-486D-94FC-28880EB6B1B1}"/>
          </ac:spMkLst>
        </pc:spChg>
        <pc:spChg chg="mod topLvl">
          <ac:chgData name="Isopo Eleonora" userId="e032cbfb-a9ca-4c20-970b-ab33966c5306" providerId="ADAL" clId="{93369C24-AA53-4C7B-AE14-085C37709FF0}" dt="2020-03-09T12:45:09.770" v="58" actId="478"/>
          <ac:spMkLst>
            <pc:docMk/>
            <pc:sldMk cId="2102994385" sldId="350"/>
            <ac:spMk id="16" creationId="{BD4883E6-1D9A-48B0-9763-32210003A4E2}"/>
          </ac:spMkLst>
        </pc:spChg>
        <pc:spChg chg="del topLvl">
          <ac:chgData name="Isopo Eleonora" userId="e032cbfb-a9ca-4c20-970b-ab33966c5306" providerId="ADAL" clId="{93369C24-AA53-4C7B-AE14-085C37709FF0}" dt="2020-03-09T12:45:09.770" v="58" actId="478"/>
          <ac:spMkLst>
            <pc:docMk/>
            <pc:sldMk cId="2102994385" sldId="350"/>
            <ac:spMk id="17" creationId="{BAE498A1-1F23-4198-A848-A6141E7E3B53}"/>
          </ac:spMkLst>
        </pc:spChg>
        <pc:spChg chg="add del">
          <ac:chgData name="Isopo Eleonora" userId="e032cbfb-a9ca-4c20-970b-ab33966c5306" providerId="ADAL" clId="{93369C24-AA53-4C7B-AE14-085C37709FF0}" dt="2020-03-09T12:43:40.916" v="22" actId="21"/>
          <ac:spMkLst>
            <pc:docMk/>
            <pc:sldMk cId="2102994385" sldId="350"/>
            <ac:spMk id="18" creationId="{9FF03422-49C6-4A06-ADFB-982D62120AA1}"/>
          </ac:spMkLst>
        </pc:spChg>
        <pc:grpChg chg="del">
          <ac:chgData name="Isopo Eleonora" userId="e032cbfb-a9ca-4c20-970b-ab33966c5306" providerId="ADAL" clId="{93369C24-AA53-4C7B-AE14-085C37709FF0}" dt="2020-03-09T12:45:09.770" v="58" actId="478"/>
          <ac:grpSpMkLst>
            <pc:docMk/>
            <pc:sldMk cId="2102994385" sldId="350"/>
            <ac:grpSpMk id="15" creationId="{820C3696-ACC9-4F9D-8189-993ED5A56A3E}"/>
          </ac:grpSpMkLst>
        </pc:grpChg>
      </pc:sldChg>
      <pc:sldChg chg="addSp delSp modSp add mod">
        <pc:chgData name="Isopo Eleonora" userId="e032cbfb-a9ca-4c20-970b-ab33966c5306" providerId="ADAL" clId="{93369C24-AA53-4C7B-AE14-085C37709FF0}" dt="2020-03-09T15:33:44.488" v="875" actId="20577"/>
        <pc:sldMkLst>
          <pc:docMk/>
          <pc:sldMk cId="3075144067" sldId="353"/>
        </pc:sldMkLst>
        <pc:spChg chg="add del mod">
          <ac:chgData name="Isopo Eleonora" userId="e032cbfb-a9ca-4c20-970b-ab33966c5306" providerId="ADAL" clId="{93369C24-AA53-4C7B-AE14-085C37709FF0}" dt="2020-03-09T15:06:08.964" v="458" actId="478"/>
          <ac:spMkLst>
            <pc:docMk/>
            <pc:sldMk cId="3075144067" sldId="353"/>
            <ac:spMk id="2" creationId="{35CCFD97-3E41-4516-ABDF-CE86D7C8A60C}"/>
          </ac:spMkLst>
        </pc:spChg>
        <pc:spChg chg="del">
          <ac:chgData name="Isopo Eleonora" userId="e032cbfb-a9ca-4c20-970b-ab33966c5306" providerId="ADAL" clId="{93369C24-AA53-4C7B-AE14-085C37709FF0}" dt="2020-03-09T12:58:55.698" v="343" actId="478"/>
          <ac:spMkLst>
            <pc:docMk/>
            <pc:sldMk cId="3075144067" sldId="353"/>
            <ac:spMk id="3" creationId="{93EFBAE4-12DC-43C2-971E-EB88B47644CE}"/>
          </ac:spMkLst>
        </pc:spChg>
        <pc:spChg chg="add del mod">
          <ac:chgData name="Isopo Eleonora" userId="e032cbfb-a9ca-4c20-970b-ab33966c5306" providerId="ADAL" clId="{93369C24-AA53-4C7B-AE14-085C37709FF0}" dt="2020-03-09T15:20:38.340" v="661" actId="478"/>
          <ac:spMkLst>
            <pc:docMk/>
            <pc:sldMk cId="3075144067" sldId="353"/>
            <ac:spMk id="4" creationId="{18705482-EBAC-42D5-A40B-57C96D7BBA9C}"/>
          </ac:spMkLst>
        </pc:spChg>
        <pc:spChg chg="add mod">
          <ac:chgData name="Isopo Eleonora" userId="e032cbfb-a9ca-4c20-970b-ab33966c5306" providerId="ADAL" clId="{93369C24-AA53-4C7B-AE14-085C37709FF0}" dt="2020-03-09T15:21:15.907" v="668" actId="1076"/>
          <ac:spMkLst>
            <pc:docMk/>
            <pc:sldMk cId="3075144067" sldId="353"/>
            <ac:spMk id="5" creationId="{3BDC9558-8AA8-4C73-9E3F-943A22B3BFFE}"/>
          </ac:spMkLst>
        </pc:spChg>
        <pc:spChg chg="add mod">
          <ac:chgData name="Isopo Eleonora" userId="e032cbfb-a9ca-4c20-970b-ab33966c5306" providerId="ADAL" clId="{93369C24-AA53-4C7B-AE14-085C37709FF0}" dt="2020-03-09T15:26:55.829" v="769" actId="1076"/>
          <ac:spMkLst>
            <pc:docMk/>
            <pc:sldMk cId="3075144067" sldId="353"/>
            <ac:spMk id="7" creationId="{7AAF9E3B-8D38-41CC-88D8-21599942F98A}"/>
          </ac:spMkLst>
        </pc:spChg>
        <pc:spChg chg="mod">
          <ac:chgData name="Isopo Eleonora" userId="e032cbfb-a9ca-4c20-970b-ab33966c5306" providerId="ADAL" clId="{93369C24-AA53-4C7B-AE14-085C37709FF0}" dt="2020-03-09T12:58:52.208" v="341" actId="20577"/>
          <ac:spMkLst>
            <pc:docMk/>
            <pc:sldMk cId="3075144067" sldId="353"/>
            <ac:spMk id="8" creationId="{F42473A0-5066-4C4F-8030-D7B71D002232}"/>
          </ac:spMkLst>
        </pc:spChg>
        <pc:spChg chg="add mod">
          <ac:chgData name="Isopo Eleonora" userId="e032cbfb-a9ca-4c20-970b-ab33966c5306" providerId="ADAL" clId="{93369C24-AA53-4C7B-AE14-085C37709FF0}" dt="2020-03-09T15:26:48.009" v="768" actId="1076"/>
          <ac:spMkLst>
            <pc:docMk/>
            <pc:sldMk cId="3075144067" sldId="353"/>
            <ac:spMk id="9" creationId="{20E6016C-FB58-4C94-9048-1C55D177F8E7}"/>
          </ac:spMkLst>
        </pc:spChg>
        <pc:spChg chg="add mod">
          <ac:chgData name="Isopo Eleonora" userId="e032cbfb-a9ca-4c20-970b-ab33966c5306" providerId="ADAL" clId="{93369C24-AA53-4C7B-AE14-085C37709FF0}" dt="2020-03-09T15:31:29.935" v="872" actId="20577"/>
          <ac:spMkLst>
            <pc:docMk/>
            <pc:sldMk cId="3075144067" sldId="353"/>
            <ac:spMk id="12" creationId="{95191A33-BA5E-47DB-B9BF-B0211B94314E}"/>
          </ac:spMkLst>
        </pc:spChg>
        <pc:spChg chg="add del mod">
          <ac:chgData name="Isopo Eleonora" userId="e032cbfb-a9ca-4c20-970b-ab33966c5306" providerId="ADAL" clId="{93369C24-AA53-4C7B-AE14-085C37709FF0}" dt="2020-03-09T15:25:37.659" v="733"/>
          <ac:spMkLst>
            <pc:docMk/>
            <pc:sldMk cId="3075144067" sldId="353"/>
            <ac:spMk id="13" creationId="{4D008D9D-D951-44F3-B0B2-3B17F12804EA}"/>
          </ac:spMkLst>
        </pc:spChg>
        <pc:spChg chg="add mod">
          <ac:chgData name="Isopo Eleonora" userId="e032cbfb-a9ca-4c20-970b-ab33966c5306" providerId="ADAL" clId="{93369C24-AA53-4C7B-AE14-085C37709FF0}" dt="2020-03-09T15:01:17.333" v="455" actId="1076"/>
          <ac:spMkLst>
            <pc:docMk/>
            <pc:sldMk cId="3075144067" sldId="353"/>
            <ac:spMk id="15" creationId="{94C179A0-10E5-4FC0-8263-D32AA49005F4}"/>
          </ac:spMkLst>
        </pc:spChg>
        <pc:spChg chg="add mod">
          <ac:chgData name="Isopo Eleonora" userId="e032cbfb-a9ca-4c20-970b-ab33966c5306" providerId="ADAL" clId="{93369C24-AA53-4C7B-AE14-085C37709FF0}" dt="2020-03-09T15:33:44.488" v="875" actId="20577"/>
          <ac:spMkLst>
            <pc:docMk/>
            <pc:sldMk cId="3075144067" sldId="353"/>
            <ac:spMk id="16" creationId="{FD72D637-A7B0-497B-8CFC-4AE1EC209D72}"/>
          </ac:spMkLst>
        </pc:spChg>
        <pc:spChg chg="del">
          <ac:chgData name="Isopo Eleonora" userId="e032cbfb-a9ca-4c20-970b-ab33966c5306" providerId="ADAL" clId="{93369C24-AA53-4C7B-AE14-085C37709FF0}" dt="2020-03-09T12:58:59.397" v="347" actId="478"/>
          <ac:spMkLst>
            <pc:docMk/>
            <pc:sldMk cId="3075144067" sldId="353"/>
            <ac:spMk id="22" creationId="{C172B69F-E9F6-4F5A-9993-4C1667596601}"/>
          </ac:spMkLst>
        </pc:spChg>
        <pc:spChg chg="del">
          <ac:chgData name="Isopo Eleonora" userId="e032cbfb-a9ca-4c20-970b-ab33966c5306" providerId="ADAL" clId="{93369C24-AA53-4C7B-AE14-085C37709FF0}" dt="2020-03-09T12:58:54.698" v="342" actId="478"/>
          <ac:spMkLst>
            <pc:docMk/>
            <pc:sldMk cId="3075144067" sldId="353"/>
            <ac:spMk id="23" creationId="{C8D9102B-817C-4B99-9305-210200AE34B0}"/>
          </ac:spMkLst>
        </pc:spChg>
        <pc:spChg chg="del">
          <ac:chgData name="Isopo Eleonora" userId="e032cbfb-a9ca-4c20-970b-ab33966c5306" providerId="ADAL" clId="{93369C24-AA53-4C7B-AE14-085C37709FF0}" dt="2020-03-09T12:59:01.621" v="349" actId="478"/>
          <ac:spMkLst>
            <pc:docMk/>
            <pc:sldMk cId="3075144067" sldId="353"/>
            <ac:spMk id="24" creationId="{95898540-4E76-49BD-BD8F-D948BDDAB0AE}"/>
          </ac:spMkLst>
        </pc:spChg>
        <pc:spChg chg="del">
          <ac:chgData name="Isopo Eleonora" userId="e032cbfb-a9ca-4c20-970b-ab33966c5306" providerId="ADAL" clId="{93369C24-AA53-4C7B-AE14-085C37709FF0}" dt="2020-03-09T12:59:00.061" v="348" actId="478"/>
          <ac:spMkLst>
            <pc:docMk/>
            <pc:sldMk cId="3075144067" sldId="353"/>
            <ac:spMk id="25" creationId="{FB691AEE-9F24-4D5C-9770-85AF8DE4CE4E}"/>
          </ac:spMkLst>
        </pc:spChg>
        <pc:spChg chg="del">
          <ac:chgData name="Isopo Eleonora" userId="e032cbfb-a9ca-4c20-970b-ab33966c5306" providerId="ADAL" clId="{93369C24-AA53-4C7B-AE14-085C37709FF0}" dt="2020-03-09T12:59:03.426" v="350" actId="478"/>
          <ac:spMkLst>
            <pc:docMk/>
            <pc:sldMk cId="3075144067" sldId="353"/>
            <ac:spMk id="26" creationId="{EEB50B2A-FD97-4AD5-9940-11E12FC919A9}"/>
          </ac:spMkLst>
        </pc:spChg>
        <pc:spChg chg="add">
          <ac:chgData name="Isopo Eleonora" userId="e032cbfb-a9ca-4c20-970b-ab33966c5306" providerId="ADAL" clId="{93369C24-AA53-4C7B-AE14-085C37709FF0}" dt="2020-03-09T15:25:09.085" v="728"/>
          <ac:spMkLst>
            <pc:docMk/>
            <pc:sldMk cId="3075144067" sldId="353"/>
            <ac:spMk id="27" creationId="{F6AC7701-CF61-4AA8-8176-C55BD7ED308B}"/>
          </ac:spMkLst>
        </pc:spChg>
        <pc:cxnChg chg="del mod">
          <ac:chgData name="Isopo Eleonora" userId="e032cbfb-a9ca-4c20-970b-ab33966c5306" providerId="ADAL" clId="{93369C24-AA53-4C7B-AE14-085C37709FF0}" dt="2020-03-09T12:58:57.841" v="346" actId="478"/>
          <ac:cxnSpMkLst>
            <pc:docMk/>
            <pc:sldMk cId="3075144067" sldId="353"/>
            <ac:cxnSpMk id="11" creationId="{74B57FCF-44B6-4971-A673-31F96B86801B}"/>
          </ac:cxnSpMkLst>
        </pc:cxnChg>
        <pc:cxnChg chg="del">
          <ac:chgData name="Isopo Eleonora" userId="e032cbfb-a9ca-4c20-970b-ab33966c5306" providerId="ADAL" clId="{93369C24-AA53-4C7B-AE14-085C37709FF0}" dt="2020-03-09T12:58:56.439" v="344" actId="478"/>
          <ac:cxnSpMkLst>
            <pc:docMk/>
            <pc:sldMk cId="3075144067" sldId="353"/>
            <ac:cxnSpMk id="14" creationId="{37181B97-6389-4ADC-B97F-9A6C939ABCDD}"/>
          </ac:cxnSpMkLst>
        </pc:cxnChg>
        <pc:cxnChg chg="del mod">
          <ac:chgData name="Isopo Eleonora" userId="e032cbfb-a9ca-4c20-970b-ab33966c5306" providerId="ADAL" clId="{93369C24-AA53-4C7B-AE14-085C37709FF0}" dt="2020-03-09T12:58:57.305" v="345" actId="478"/>
          <ac:cxnSpMkLst>
            <pc:docMk/>
            <pc:sldMk cId="3075144067" sldId="353"/>
            <ac:cxnSpMk id="20" creationId="{B8A03D58-F095-4B21-867A-E7AA20B73788}"/>
          </ac:cxnSpMkLst>
        </pc:cxnChg>
        <pc:cxnChg chg="add mod">
          <ac:chgData name="Isopo Eleonora" userId="e032cbfb-a9ca-4c20-970b-ab33966c5306" providerId="ADAL" clId="{93369C24-AA53-4C7B-AE14-085C37709FF0}" dt="2020-03-09T15:28:58.266" v="852" actId="14100"/>
          <ac:cxnSpMkLst>
            <pc:docMk/>
            <pc:sldMk cId="3075144067" sldId="353"/>
            <ac:cxnSpMk id="28" creationId="{4BF50FFA-C2F3-4C89-808E-0A3EC229884E}"/>
          </ac:cxnSpMkLst>
        </pc:cxnChg>
        <pc:cxnChg chg="add mod">
          <ac:chgData name="Isopo Eleonora" userId="e032cbfb-a9ca-4c20-970b-ab33966c5306" providerId="ADAL" clId="{93369C24-AA53-4C7B-AE14-085C37709FF0}" dt="2020-03-09T15:31:29.935" v="872" actId="20577"/>
          <ac:cxnSpMkLst>
            <pc:docMk/>
            <pc:sldMk cId="3075144067" sldId="353"/>
            <ac:cxnSpMk id="29" creationId="{C81AC951-9FF1-4736-B53C-BE285E9B6268}"/>
          </ac:cxnSpMkLst>
        </pc:cxnChg>
        <pc:cxnChg chg="add mod">
          <ac:chgData name="Isopo Eleonora" userId="e032cbfb-a9ca-4c20-970b-ab33966c5306" providerId="ADAL" clId="{93369C24-AA53-4C7B-AE14-085C37709FF0}" dt="2020-03-09T15:29:55.942" v="863" actId="14100"/>
          <ac:cxnSpMkLst>
            <pc:docMk/>
            <pc:sldMk cId="3075144067" sldId="353"/>
            <ac:cxnSpMk id="34" creationId="{3D9B63C4-CFBC-4440-846C-A3B7D7D71C42}"/>
          </ac:cxnSpMkLst>
        </pc:cxnChg>
        <pc:cxnChg chg="add mod">
          <ac:chgData name="Isopo Eleonora" userId="e032cbfb-a9ca-4c20-970b-ab33966c5306" providerId="ADAL" clId="{93369C24-AA53-4C7B-AE14-085C37709FF0}" dt="2020-03-09T15:30:31.265" v="871" actId="14100"/>
          <ac:cxnSpMkLst>
            <pc:docMk/>
            <pc:sldMk cId="3075144067" sldId="353"/>
            <ac:cxnSpMk id="36" creationId="{2BABA435-2BEA-40D2-9DB0-C2D4C4258D3B}"/>
          </ac:cxnSpMkLst>
        </pc:cxnChg>
      </pc:sldChg>
      <pc:sldChg chg="addSp delSp modSp add mod">
        <pc:chgData name="Isopo Eleonora" userId="e032cbfb-a9ca-4c20-970b-ab33966c5306" providerId="ADAL" clId="{93369C24-AA53-4C7B-AE14-085C37709FF0}" dt="2020-03-10T08:35:23.441" v="924"/>
        <pc:sldMkLst>
          <pc:docMk/>
          <pc:sldMk cId="87307244" sldId="354"/>
        </pc:sldMkLst>
        <pc:spChg chg="add mod">
          <ac:chgData name="Isopo Eleonora" userId="e032cbfb-a9ca-4c20-970b-ab33966c5306" providerId="ADAL" clId="{93369C24-AA53-4C7B-AE14-085C37709FF0}" dt="2020-03-10T08:35:12.051" v="920" actId="1076"/>
          <ac:spMkLst>
            <pc:docMk/>
            <pc:sldMk cId="87307244" sldId="354"/>
            <ac:spMk id="2" creationId="{8B752294-CDA4-4482-A1AC-F873D1F9CE2E}"/>
          </ac:spMkLst>
        </pc:spChg>
        <pc:spChg chg="del">
          <ac:chgData name="Isopo Eleonora" userId="e032cbfb-a9ca-4c20-970b-ab33966c5306" providerId="ADAL" clId="{93369C24-AA53-4C7B-AE14-085C37709FF0}" dt="2020-03-09T12:58:40.007" v="333" actId="478"/>
          <ac:spMkLst>
            <pc:docMk/>
            <pc:sldMk cId="87307244" sldId="354"/>
            <ac:spMk id="3" creationId="{93EFBAE4-12DC-43C2-971E-EB88B47644CE}"/>
          </ac:spMkLst>
        </pc:spChg>
        <pc:spChg chg="mod">
          <ac:chgData name="Isopo Eleonora" userId="e032cbfb-a9ca-4c20-970b-ab33966c5306" providerId="ADAL" clId="{93369C24-AA53-4C7B-AE14-085C37709FF0}" dt="2020-03-09T12:58:34.985" v="330" actId="20577"/>
          <ac:spMkLst>
            <pc:docMk/>
            <pc:sldMk cId="87307244" sldId="354"/>
            <ac:spMk id="8" creationId="{F42473A0-5066-4C4F-8030-D7B71D002232}"/>
          </ac:spMkLst>
        </pc:spChg>
        <pc:spChg chg="add del mod">
          <ac:chgData name="Isopo Eleonora" userId="e032cbfb-a9ca-4c20-970b-ab33966c5306" providerId="ADAL" clId="{93369C24-AA53-4C7B-AE14-085C37709FF0}" dt="2020-03-09T13:00:34.631" v="362" actId="478"/>
          <ac:spMkLst>
            <pc:docMk/>
            <pc:sldMk cId="87307244" sldId="354"/>
            <ac:spMk id="16" creationId="{ED736004-83AA-43EF-83BC-2A3E3685E459}"/>
          </ac:spMkLst>
        </pc:spChg>
        <pc:spChg chg="add mod">
          <ac:chgData name="Isopo Eleonora" userId="e032cbfb-a9ca-4c20-970b-ab33966c5306" providerId="ADAL" clId="{93369C24-AA53-4C7B-AE14-085C37709FF0}" dt="2020-03-09T13:00:52.767" v="374" actId="1076"/>
          <ac:spMkLst>
            <pc:docMk/>
            <pc:sldMk cId="87307244" sldId="354"/>
            <ac:spMk id="17" creationId="{0B4B24AB-2668-4B21-8ED6-D0096D67DC7C}"/>
          </ac:spMkLst>
        </pc:spChg>
        <pc:spChg chg="add mod">
          <ac:chgData name="Isopo Eleonora" userId="e032cbfb-a9ca-4c20-970b-ab33966c5306" providerId="ADAL" clId="{93369C24-AA53-4C7B-AE14-085C37709FF0}" dt="2020-03-10T08:35:05.838" v="919" actId="1076"/>
          <ac:spMkLst>
            <pc:docMk/>
            <pc:sldMk cId="87307244" sldId="354"/>
            <ac:spMk id="19" creationId="{DDCDD9E3-C200-40F2-948B-471A2EDAEDB1}"/>
          </ac:spMkLst>
        </pc:spChg>
        <pc:spChg chg="add mod">
          <ac:chgData name="Isopo Eleonora" userId="e032cbfb-a9ca-4c20-970b-ab33966c5306" providerId="ADAL" clId="{93369C24-AA53-4C7B-AE14-085C37709FF0}" dt="2020-03-10T08:35:20.013" v="922" actId="1076"/>
          <ac:spMkLst>
            <pc:docMk/>
            <pc:sldMk cId="87307244" sldId="354"/>
            <ac:spMk id="21" creationId="{1BF3C7A5-06C2-446D-B0A2-8EDDCB422C6E}"/>
          </ac:spMkLst>
        </pc:spChg>
        <pc:spChg chg="del">
          <ac:chgData name="Isopo Eleonora" userId="e032cbfb-a9ca-4c20-970b-ab33966c5306" providerId="ADAL" clId="{93369C24-AA53-4C7B-AE14-085C37709FF0}" dt="2020-03-09T12:58:43.241" v="336" actId="478"/>
          <ac:spMkLst>
            <pc:docMk/>
            <pc:sldMk cId="87307244" sldId="354"/>
            <ac:spMk id="22" creationId="{C172B69F-E9F6-4F5A-9993-4C1667596601}"/>
          </ac:spMkLst>
        </pc:spChg>
        <pc:spChg chg="del">
          <ac:chgData name="Isopo Eleonora" userId="e032cbfb-a9ca-4c20-970b-ab33966c5306" providerId="ADAL" clId="{93369C24-AA53-4C7B-AE14-085C37709FF0}" dt="2020-03-09T12:58:46.530" v="338" actId="478"/>
          <ac:spMkLst>
            <pc:docMk/>
            <pc:sldMk cId="87307244" sldId="354"/>
            <ac:spMk id="23" creationId="{C8D9102B-817C-4B99-9305-210200AE34B0}"/>
          </ac:spMkLst>
        </pc:spChg>
        <pc:spChg chg="del">
          <ac:chgData name="Isopo Eleonora" userId="e032cbfb-a9ca-4c20-970b-ab33966c5306" providerId="ADAL" clId="{93369C24-AA53-4C7B-AE14-085C37709FF0}" dt="2020-03-09T12:58:37.714" v="331" actId="478"/>
          <ac:spMkLst>
            <pc:docMk/>
            <pc:sldMk cId="87307244" sldId="354"/>
            <ac:spMk id="24" creationId="{95898540-4E76-49BD-BD8F-D948BDDAB0AE}"/>
          </ac:spMkLst>
        </pc:spChg>
        <pc:spChg chg="del">
          <ac:chgData name="Isopo Eleonora" userId="e032cbfb-a9ca-4c20-970b-ab33966c5306" providerId="ADAL" clId="{93369C24-AA53-4C7B-AE14-085C37709FF0}" dt="2020-03-09T12:58:44.918" v="337" actId="478"/>
          <ac:spMkLst>
            <pc:docMk/>
            <pc:sldMk cId="87307244" sldId="354"/>
            <ac:spMk id="25" creationId="{FB691AEE-9F24-4D5C-9770-85AF8DE4CE4E}"/>
          </ac:spMkLst>
        </pc:spChg>
        <pc:spChg chg="del">
          <ac:chgData name="Isopo Eleonora" userId="e032cbfb-a9ca-4c20-970b-ab33966c5306" providerId="ADAL" clId="{93369C24-AA53-4C7B-AE14-085C37709FF0}" dt="2020-03-09T12:58:48.308" v="339" actId="478"/>
          <ac:spMkLst>
            <pc:docMk/>
            <pc:sldMk cId="87307244" sldId="354"/>
            <ac:spMk id="26" creationId="{EEB50B2A-FD97-4AD5-9940-11E12FC919A9}"/>
          </ac:spMkLst>
        </pc:spChg>
        <pc:spChg chg="add mod">
          <ac:chgData name="Isopo Eleonora" userId="e032cbfb-a9ca-4c20-970b-ab33966c5306" providerId="ADAL" clId="{93369C24-AA53-4C7B-AE14-085C37709FF0}" dt="2020-03-10T08:35:16.568" v="921" actId="1076"/>
          <ac:spMkLst>
            <pc:docMk/>
            <pc:sldMk cId="87307244" sldId="354"/>
            <ac:spMk id="27" creationId="{3127AEC6-3FE3-479B-9CCB-09730874396A}"/>
          </ac:spMkLst>
        </pc:spChg>
        <pc:spChg chg="add mod">
          <ac:chgData name="Isopo Eleonora" userId="e032cbfb-a9ca-4c20-970b-ab33966c5306" providerId="ADAL" clId="{93369C24-AA53-4C7B-AE14-085C37709FF0}" dt="2020-03-10T08:35:01.150" v="918" actId="1076"/>
          <ac:spMkLst>
            <pc:docMk/>
            <pc:sldMk cId="87307244" sldId="354"/>
            <ac:spMk id="28" creationId="{6AF0DFA2-5C01-4F0E-9E21-2B3E9B94AA82}"/>
          </ac:spMkLst>
        </pc:spChg>
        <pc:spChg chg="add mod">
          <ac:chgData name="Isopo Eleonora" userId="e032cbfb-a9ca-4c20-970b-ab33966c5306" providerId="ADAL" clId="{93369C24-AA53-4C7B-AE14-085C37709FF0}" dt="2020-03-10T08:34:56.149" v="917" actId="1076"/>
          <ac:spMkLst>
            <pc:docMk/>
            <pc:sldMk cId="87307244" sldId="354"/>
            <ac:spMk id="29" creationId="{581015AA-BDBD-48C9-8089-7A7AD9ECA98D}"/>
          </ac:spMkLst>
        </pc:spChg>
        <pc:spChg chg="add mod">
          <ac:chgData name="Isopo Eleonora" userId="e032cbfb-a9ca-4c20-970b-ab33966c5306" providerId="ADAL" clId="{93369C24-AA53-4C7B-AE14-085C37709FF0}" dt="2020-03-10T08:34:51.404" v="916" actId="1076"/>
          <ac:spMkLst>
            <pc:docMk/>
            <pc:sldMk cId="87307244" sldId="354"/>
            <ac:spMk id="30" creationId="{1E8359A1-DC5B-4EED-98DC-04D9B93630C0}"/>
          </ac:spMkLst>
        </pc:spChg>
        <pc:spChg chg="add del mod">
          <ac:chgData name="Isopo Eleonora" userId="e032cbfb-a9ca-4c20-970b-ab33966c5306" providerId="ADAL" clId="{93369C24-AA53-4C7B-AE14-085C37709FF0}" dt="2020-03-10T08:35:23.441" v="924"/>
          <ac:spMkLst>
            <pc:docMk/>
            <pc:sldMk cId="87307244" sldId="354"/>
            <ac:spMk id="31" creationId="{8C4094A7-49F8-4FB9-859C-D9D5E485F328}"/>
          </ac:spMkLst>
        </pc:spChg>
        <pc:spChg chg="add mod">
          <ac:chgData name="Isopo Eleonora" userId="e032cbfb-a9ca-4c20-970b-ab33966c5306" providerId="ADAL" clId="{93369C24-AA53-4C7B-AE14-085C37709FF0}" dt="2020-03-10T08:34:43.997" v="915" actId="1076"/>
          <ac:spMkLst>
            <pc:docMk/>
            <pc:sldMk cId="87307244" sldId="354"/>
            <ac:spMk id="32" creationId="{61F8D825-04C4-489A-B935-335C97155D67}"/>
          </ac:spMkLst>
        </pc:spChg>
        <pc:graphicFrameChg chg="add del mod">
          <ac:chgData name="Isopo Eleonora" userId="e032cbfb-a9ca-4c20-970b-ab33966c5306" providerId="ADAL" clId="{93369C24-AA53-4C7B-AE14-085C37709FF0}" dt="2020-03-09T13:00:18.302" v="360" actId="478"/>
          <ac:graphicFrameMkLst>
            <pc:docMk/>
            <pc:sldMk cId="87307244" sldId="354"/>
            <ac:graphicFrameMk id="15" creationId="{F50C85DE-EE5B-4540-BD8C-2DBB9FD6682F}"/>
          </ac:graphicFrameMkLst>
        </pc:graphicFrameChg>
        <pc:graphicFrameChg chg="add mod">
          <ac:chgData name="Isopo Eleonora" userId="e032cbfb-a9ca-4c20-970b-ab33966c5306" providerId="ADAL" clId="{93369C24-AA53-4C7B-AE14-085C37709FF0}" dt="2020-03-10T08:34:33.156" v="910" actId="478"/>
          <ac:graphicFrameMkLst>
            <pc:docMk/>
            <pc:sldMk cId="87307244" sldId="354"/>
            <ac:graphicFrameMk id="18" creationId="{0AA5E84A-DA10-4F3F-9E27-3259545506E3}"/>
          </ac:graphicFrameMkLst>
        </pc:graphicFrameChg>
        <pc:cxnChg chg="del mod">
          <ac:chgData name="Isopo Eleonora" userId="e032cbfb-a9ca-4c20-970b-ab33966c5306" providerId="ADAL" clId="{93369C24-AA53-4C7B-AE14-085C37709FF0}" dt="2020-03-09T12:58:41.500" v="335" actId="478"/>
          <ac:cxnSpMkLst>
            <pc:docMk/>
            <pc:sldMk cId="87307244" sldId="354"/>
            <ac:cxnSpMk id="11" creationId="{74B57FCF-44B6-4971-A673-31F96B86801B}"/>
          </ac:cxnSpMkLst>
        </pc:cxnChg>
        <pc:cxnChg chg="del">
          <ac:chgData name="Isopo Eleonora" userId="e032cbfb-a9ca-4c20-970b-ab33966c5306" providerId="ADAL" clId="{93369C24-AA53-4C7B-AE14-085C37709FF0}" dt="2020-03-09T12:58:38.917" v="332" actId="478"/>
          <ac:cxnSpMkLst>
            <pc:docMk/>
            <pc:sldMk cId="87307244" sldId="354"/>
            <ac:cxnSpMk id="14" creationId="{37181B97-6389-4ADC-B97F-9A6C939ABCDD}"/>
          </ac:cxnSpMkLst>
        </pc:cxnChg>
        <pc:cxnChg chg="del mod">
          <ac:chgData name="Isopo Eleonora" userId="e032cbfb-a9ca-4c20-970b-ab33966c5306" providerId="ADAL" clId="{93369C24-AA53-4C7B-AE14-085C37709FF0}" dt="2020-03-09T12:58:40.792" v="334" actId="478"/>
          <ac:cxnSpMkLst>
            <pc:docMk/>
            <pc:sldMk cId="87307244" sldId="354"/>
            <ac:cxnSpMk id="20" creationId="{B8A03D58-F095-4B21-867A-E7AA20B73788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D595A-65D7-4833-9CDC-DC2151F7B902}" type="datetimeFigureOut">
              <a:rPr lang="en-US" smtClean="0"/>
              <a:t>5/16/22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0C431-7460-4B97-9651-259F62FE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9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6F97A-A6E5-407C-9FDB-B19CCE3904F0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F744C-AE80-4FC7-9E5E-38A5CFA0B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66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73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2F744C-AE80-4FC7-9E5E-38A5CFA0B2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9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0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8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2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0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2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4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6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4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52946-215E-46AB-97E0-CACBA8BA98E8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852C-EBAB-45F9-8ACE-1B6BB4E26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9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.isopo@eceg.or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c.europa.eu/social/main.jsp?catId=1415&amp;langId=en" TargetMode="External"/><Relationship Id="rId4" Type="http://schemas.openxmlformats.org/officeDocument/2006/relationships/hyperlink" Target="https://www.eceg.org/_files/ugd/977a5c_c2fe0c9edaa64b1e96c1f02b924bcab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e.isopo@eceg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2" b="40361"/>
          <a:stretch/>
        </p:blipFill>
        <p:spPr>
          <a:xfrm>
            <a:off x="0" y="0"/>
            <a:ext cx="12192000" cy="135423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0693" y="2493129"/>
            <a:ext cx="8550613" cy="1035321"/>
          </a:xfrm>
        </p:spPr>
        <p:txBody>
          <a:bodyPr>
            <a:normAutofit fontScale="90000"/>
          </a:bodyPr>
          <a:lstStyle/>
          <a:p>
            <a:r>
              <a:rPr lang="nl-BE" sz="3000" b="1" dirty="0">
                <a:solidFill>
                  <a:schemeClr val="tx2"/>
                </a:solidFill>
              </a:rPr>
              <a:t>How to bridge the skills gap to enable the green and digital transformation of the Chemical industry </a:t>
            </a:r>
            <a:br>
              <a:rPr lang="nl-BE" sz="3000" b="1" dirty="0">
                <a:solidFill>
                  <a:schemeClr val="tx2"/>
                </a:solidFill>
              </a:rPr>
            </a:br>
            <a:br>
              <a:rPr lang="nl-BE" sz="3000" b="1" dirty="0">
                <a:solidFill>
                  <a:schemeClr val="tx2"/>
                </a:solidFill>
              </a:rPr>
            </a:br>
            <a:r>
              <a:rPr lang="nl-BE" sz="3000" b="1" dirty="0">
                <a:solidFill>
                  <a:schemeClr val="tx2"/>
                </a:solidFill>
              </a:rPr>
              <a:t>Shaping the EU Policy</a:t>
            </a:r>
            <a:endParaRPr lang="en-US" sz="3000" b="1" dirty="0">
              <a:solidFill>
                <a:schemeClr val="tx2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31836" y="4940353"/>
            <a:ext cx="5936163" cy="1299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EE2BEE3-A4BB-458B-B20C-2A763E9CC5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77" y="4695852"/>
            <a:ext cx="1788042" cy="1788042"/>
          </a:xfrm>
          <a:prstGeom prst="rect">
            <a:avLst/>
          </a:prstGeom>
        </p:spPr>
      </p:pic>
      <p:sp>
        <p:nvSpPr>
          <p:cNvPr id="9" name="Subtitle 4">
            <a:extLst>
              <a:ext uri="{FF2B5EF4-FFF2-40B4-BE49-F238E27FC236}">
                <a16:creationId xmlns:a16="http://schemas.microsoft.com/office/drawing/2014/main" id="{4A9A280B-13C8-FDA0-A858-D6976AF4E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112472"/>
            <a:ext cx="9144000" cy="16557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BE" sz="1500" b="1" dirty="0">
                <a:solidFill>
                  <a:schemeClr val="tx2"/>
                </a:solidFill>
              </a:rPr>
              <a:t>E</a:t>
            </a:r>
            <a:r>
              <a:rPr lang="nl-BE" sz="1500" b="1" dirty="0">
                <a:solidFill>
                  <a:schemeClr val="tx2"/>
                </a:solidFill>
              </a:rPr>
              <a:t>l</a:t>
            </a:r>
            <a:r>
              <a:rPr lang="en-BE" sz="1500" b="1" dirty="0">
                <a:solidFill>
                  <a:schemeClr val="tx2"/>
                </a:solidFill>
              </a:rPr>
              <a:t>e</a:t>
            </a:r>
            <a:r>
              <a:rPr lang="nl-BE" sz="1500" b="1" dirty="0">
                <a:solidFill>
                  <a:schemeClr val="tx2"/>
                </a:solidFill>
              </a:rPr>
              <a:t>o</a:t>
            </a:r>
            <a:r>
              <a:rPr lang="en-BE" sz="1500" b="1" dirty="0">
                <a:solidFill>
                  <a:schemeClr val="tx2"/>
                </a:solidFill>
              </a:rPr>
              <a:t>n</a:t>
            </a:r>
            <a:r>
              <a:rPr lang="nl-BE" sz="1500" b="1" dirty="0">
                <a:solidFill>
                  <a:schemeClr val="tx2"/>
                </a:solidFill>
              </a:rPr>
              <a:t>o</a:t>
            </a:r>
            <a:r>
              <a:rPr lang="en-BE" sz="1500" b="1" dirty="0">
                <a:solidFill>
                  <a:schemeClr val="tx2"/>
                </a:solidFill>
              </a:rPr>
              <a:t>r</a:t>
            </a:r>
            <a:r>
              <a:rPr lang="nl-BE" sz="1500" b="1" dirty="0">
                <a:solidFill>
                  <a:schemeClr val="tx2"/>
                </a:solidFill>
              </a:rPr>
              <a:t>a</a:t>
            </a:r>
            <a:r>
              <a:rPr lang="en-BE" sz="1500" b="1" dirty="0">
                <a:solidFill>
                  <a:schemeClr val="tx2"/>
                </a:solidFill>
              </a:rPr>
              <a:t> </a:t>
            </a:r>
            <a:r>
              <a:rPr lang="nl-BE" sz="1500" b="1" dirty="0">
                <a:solidFill>
                  <a:schemeClr val="tx2"/>
                </a:solidFill>
              </a:rPr>
              <a:t>I</a:t>
            </a:r>
            <a:r>
              <a:rPr lang="en-BE" sz="1500" b="1" dirty="0">
                <a:solidFill>
                  <a:schemeClr val="tx2"/>
                </a:solidFill>
              </a:rPr>
              <a:t>s</a:t>
            </a:r>
            <a:r>
              <a:rPr lang="nl-BE" sz="1500" b="1" dirty="0">
                <a:solidFill>
                  <a:schemeClr val="tx2"/>
                </a:solidFill>
              </a:rPr>
              <a:t>o</a:t>
            </a:r>
            <a:r>
              <a:rPr lang="en-BE" sz="1500" b="1" dirty="0">
                <a:solidFill>
                  <a:schemeClr val="tx2"/>
                </a:solidFill>
              </a:rPr>
              <a:t>p</a:t>
            </a:r>
            <a:r>
              <a:rPr lang="nl-BE" sz="1500" b="1" dirty="0">
                <a:solidFill>
                  <a:schemeClr val="tx2"/>
                </a:solidFill>
              </a:rPr>
              <a:t>o</a:t>
            </a:r>
            <a:r>
              <a:rPr lang="en-BE" sz="1500" b="1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nl-BE" sz="1500" b="1" dirty="0">
                <a:solidFill>
                  <a:schemeClr val="tx2"/>
                </a:solidFill>
              </a:rPr>
              <a:t>Policy</a:t>
            </a:r>
            <a:r>
              <a:rPr lang="en-BE" sz="1500" b="1" dirty="0">
                <a:solidFill>
                  <a:schemeClr val="tx2"/>
                </a:solidFill>
              </a:rPr>
              <a:t> 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x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c</a:t>
            </a:r>
            <a:r>
              <a:rPr lang="nl-BE" sz="1500" b="1" dirty="0">
                <a:solidFill>
                  <a:schemeClr val="tx2"/>
                </a:solidFill>
              </a:rPr>
              <a:t>u</a:t>
            </a:r>
            <a:r>
              <a:rPr lang="en-BE" sz="1500" b="1" dirty="0">
                <a:solidFill>
                  <a:schemeClr val="tx2"/>
                </a:solidFill>
              </a:rPr>
              <a:t>t</a:t>
            </a:r>
            <a:r>
              <a:rPr lang="nl-BE" sz="1500" b="1" dirty="0">
                <a:solidFill>
                  <a:schemeClr val="tx2"/>
                </a:solidFill>
              </a:rPr>
              <a:t>i</a:t>
            </a:r>
            <a:r>
              <a:rPr lang="en-BE" sz="1500" b="1" dirty="0">
                <a:solidFill>
                  <a:schemeClr val="tx2"/>
                </a:solidFill>
              </a:rPr>
              <a:t>v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 </a:t>
            </a:r>
            <a:r>
              <a:rPr lang="nl-BE" sz="1500" b="1" dirty="0">
                <a:solidFill>
                  <a:schemeClr val="tx2"/>
                </a:solidFill>
              </a:rPr>
              <a:t>a</a:t>
            </a:r>
            <a:r>
              <a:rPr lang="en-BE" sz="1500" b="1" dirty="0">
                <a:solidFill>
                  <a:schemeClr val="tx2"/>
                </a:solidFill>
              </a:rPr>
              <a:t>t </a:t>
            </a:r>
            <a:r>
              <a:rPr lang="nl-BE" sz="1500" b="1" dirty="0">
                <a:solidFill>
                  <a:schemeClr val="tx2"/>
                </a:solidFill>
              </a:rPr>
              <a:t>t</a:t>
            </a:r>
            <a:r>
              <a:rPr lang="en-BE" sz="1500" b="1" dirty="0">
                <a:solidFill>
                  <a:schemeClr val="tx2"/>
                </a:solidFill>
              </a:rPr>
              <a:t>h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BE" sz="1500" b="1" dirty="0">
                <a:solidFill>
                  <a:schemeClr val="tx2"/>
                </a:solidFill>
              </a:rPr>
              <a:t>E</a:t>
            </a:r>
            <a:r>
              <a:rPr lang="nl-BE" sz="1500" b="1" dirty="0">
                <a:solidFill>
                  <a:schemeClr val="tx2"/>
                </a:solidFill>
              </a:rPr>
              <a:t>u</a:t>
            </a:r>
            <a:r>
              <a:rPr lang="en-BE" sz="1500" b="1" dirty="0">
                <a:solidFill>
                  <a:schemeClr val="tx2"/>
                </a:solidFill>
              </a:rPr>
              <a:t>r</a:t>
            </a:r>
            <a:r>
              <a:rPr lang="nl-BE" sz="1500" b="1" dirty="0">
                <a:solidFill>
                  <a:schemeClr val="tx2"/>
                </a:solidFill>
              </a:rPr>
              <a:t>o</a:t>
            </a:r>
            <a:r>
              <a:rPr lang="en-BE" sz="1500" b="1" dirty="0">
                <a:solidFill>
                  <a:schemeClr val="tx2"/>
                </a:solidFill>
              </a:rPr>
              <a:t>p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a</a:t>
            </a:r>
            <a:r>
              <a:rPr lang="nl-BE" sz="1500" b="1" dirty="0">
                <a:solidFill>
                  <a:schemeClr val="tx2"/>
                </a:solidFill>
              </a:rPr>
              <a:t>n</a:t>
            </a:r>
            <a:r>
              <a:rPr lang="en-BE" sz="1500" b="1" dirty="0">
                <a:solidFill>
                  <a:schemeClr val="tx2"/>
                </a:solidFill>
              </a:rPr>
              <a:t> </a:t>
            </a:r>
            <a:r>
              <a:rPr lang="nl-BE" sz="1500" b="1" dirty="0">
                <a:solidFill>
                  <a:schemeClr val="tx2"/>
                </a:solidFill>
              </a:rPr>
              <a:t>C</a:t>
            </a:r>
            <a:r>
              <a:rPr lang="en-BE" sz="1500" b="1" dirty="0">
                <a:solidFill>
                  <a:schemeClr val="tx2"/>
                </a:solidFill>
              </a:rPr>
              <a:t>h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m</a:t>
            </a:r>
            <a:r>
              <a:rPr lang="nl-BE" sz="1500" b="1" dirty="0">
                <a:solidFill>
                  <a:schemeClr val="tx2"/>
                </a:solidFill>
              </a:rPr>
              <a:t>i</a:t>
            </a:r>
            <a:r>
              <a:rPr lang="en-BE" sz="1500" b="1" dirty="0">
                <a:solidFill>
                  <a:schemeClr val="tx2"/>
                </a:solidFill>
              </a:rPr>
              <a:t>c</a:t>
            </a:r>
            <a:r>
              <a:rPr lang="nl-BE" sz="1500" b="1" dirty="0">
                <a:solidFill>
                  <a:schemeClr val="tx2"/>
                </a:solidFill>
              </a:rPr>
              <a:t>a</a:t>
            </a:r>
            <a:r>
              <a:rPr lang="en-BE" sz="1500" b="1" dirty="0">
                <a:solidFill>
                  <a:schemeClr val="tx2"/>
                </a:solidFill>
              </a:rPr>
              <a:t>l 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m</a:t>
            </a:r>
            <a:r>
              <a:rPr lang="nl-BE" sz="1500" b="1" dirty="0">
                <a:solidFill>
                  <a:schemeClr val="tx2"/>
                </a:solidFill>
              </a:rPr>
              <a:t>p</a:t>
            </a:r>
            <a:r>
              <a:rPr lang="en-BE" sz="1500" b="1" dirty="0">
                <a:solidFill>
                  <a:schemeClr val="tx2"/>
                </a:solidFill>
              </a:rPr>
              <a:t>l</a:t>
            </a:r>
            <a:r>
              <a:rPr lang="nl-BE" sz="1500" b="1" dirty="0">
                <a:solidFill>
                  <a:schemeClr val="tx2"/>
                </a:solidFill>
              </a:rPr>
              <a:t>o</a:t>
            </a:r>
            <a:r>
              <a:rPr lang="en-BE" sz="1500" b="1" dirty="0">
                <a:solidFill>
                  <a:schemeClr val="tx2"/>
                </a:solidFill>
              </a:rPr>
              <a:t>y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r</a:t>
            </a:r>
            <a:r>
              <a:rPr lang="nl-BE" sz="1500" b="1" dirty="0">
                <a:solidFill>
                  <a:schemeClr val="tx2"/>
                </a:solidFill>
              </a:rPr>
              <a:t>s</a:t>
            </a:r>
            <a:r>
              <a:rPr lang="en-BE" sz="1500" b="1" dirty="0">
                <a:solidFill>
                  <a:schemeClr val="tx2"/>
                </a:solidFill>
              </a:rPr>
              <a:t> </a:t>
            </a:r>
            <a:r>
              <a:rPr lang="nl-BE" sz="1500" b="1" dirty="0">
                <a:solidFill>
                  <a:schemeClr val="tx2"/>
                </a:solidFill>
              </a:rPr>
              <a:t>G</a:t>
            </a:r>
            <a:r>
              <a:rPr lang="en-BE" sz="1500" b="1" dirty="0">
                <a:solidFill>
                  <a:schemeClr val="tx2"/>
                </a:solidFill>
              </a:rPr>
              <a:t>r</a:t>
            </a:r>
            <a:r>
              <a:rPr lang="nl-BE" sz="1500" b="1" dirty="0">
                <a:solidFill>
                  <a:schemeClr val="tx2"/>
                </a:solidFill>
              </a:rPr>
              <a:t>o</a:t>
            </a:r>
            <a:r>
              <a:rPr lang="en-BE" sz="1500" b="1" dirty="0">
                <a:solidFill>
                  <a:schemeClr val="tx2"/>
                </a:solidFill>
              </a:rPr>
              <a:t>u</a:t>
            </a:r>
            <a:r>
              <a:rPr lang="nl-BE" sz="1500" b="1" dirty="0">
                <a:solidFill>
                  <a:schemeClr val="tx2"/>
                </a:solidFill>
              </a:rPr>
              <a:t>p</a:t>
            </a:r>
            <a:r>
              <a:rPr lang="en-BE" sz="1500" b="1" dirty="0">
                <a:solidFill>
                  <a:schemeClr val="tx2"/>
                </a:solidFill>
              </a:rPr>
              <a:t> (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C</a:t>
            </a:r>
            <a:r>
              <a:rPr lang="nl-BE" sz="1500" b="1" dirty="0">
                <a:solidFill>
                  <a:schemeClr val="tx2"/>
                </a:solidFill>
              </a:rPr>
              <a:t>E</a:t>
            </a:r>
            <a:r>
              <a:rPr lang="en-BE" sz="1500" b="1" dirty="0">
                <a:solidFill>
                  <a:schemeClr val="tx2"/>
                </a:solidFill>
              </a:rPr>
              <a:t>G)</a:t>
            </a:r>
          </a:p>
          <a:p>
            <a:pPr>
              <a:lnSpc>
                <a:spcPct val="150000"/>
              </a:lnSpc>
            </a:pPr>
            <a:r>
              <a:rPr lang="en-BE" sz="1500" b="1" dirty="0" err="1">
                <a:solidFill>
                  <a:schemeClr val="tx2"/>
                </a:solidFill>
                <a:hlinkClick r:id="rId5"/>
              </a:rPr>
              <a:t>e.</a:t>
            </a:r>
            <a:r>
              <a:rPr lang="nl-BE" sz="1500" b="1" dirty="0">
                <a:solidFill>
                  <a:schemeClr val="tx2"/>
                </a:solidFill>
                <a:hlinkClick r:id="rId5"/>
              </a:rPr>
              <a:t>i</a:t>
            </a:r>
            <a:r>
              <a:rPr lang="en-BE" sz="1500" b="1" dirty="0">
                <a:solidFill>
                  <a:schemeClr val="tx2"/>
                </a:solidFill>
                <a:hlinkClick r:id="rId5"/>
              </a:rPr>
              <a:t>s</a:t>
            </a:r>
            <a:r>
              <a:rPr lang="nl-BE" sz="1500" b="1" dirty="0">
                <a:solidFill>
                  <a:schemeClr val="tx2"/>
                </a:solidFill>
                <a:hlinkClick r:id="rId5"/>
              </a:rPr>
              <a:t>o</a:t>
            </a:r>
            <a:r>
              <a:rPr lang="en-BE" sz="1500" b="1" dirty="0">
                <a:solidFill>
                  <a:schemeClr val="tx2"/>
                </a:solidFill>
                <a:hlinkClick r:id="rId5"/>
              </a:rPr>
              <a:t>p</a:t>
            </a:r>
            <a:r>
              <a:rPr lang="nl-BE" sz="1500" b="1" dirty="0">
                <a:solidFill>
                  <a:schemeClr val="tx2"/>
                </a:solidFill>
                <a:hlinkClick r:id="rId5"/>
              </a:rPr>
              <a:t>o</a:t>
            </a:r>
            <a:r>
              <a:rPr lang="en-BE" sz="1500" b="1" dirty="0">
                <a:solidFill>
                  <a:schemeClr val="tx2"/>
                </a:solidFill>
                <a:hlinkClick r:id="rId5"/>
              </a:rPr>
              <a:t>@</a:t>
            </a:r>
            <a:r>
              <a:rPr lang="nl-BE" sz="1500" b="1" dirty="0">
                <a:solidFill>
                  <a:schemeClr val="tx2"/>
                </a:solidFill>
                <a:hlinkClick r:id="rId5"/>
              </a:rPr>
              <a:t>e</a:t>
            </a:r>
            <a:r>
              <a:rPr lang="en-BE" sz="1500" b="1" dirty="0">
                <a:solidFill>
                  <a:schemeClr val="tx2"/>
                </a:solidFill>
                <a:hlinkClick r:id="rId5"/>
              </a:rPr>
              <a:t>c</a:t>
            </a:r>
            <a:r>
              <a:rPr lang="nl-BE" sz="1500" b="1" dirty="0">
                <a:solidFill>
                  <a:schemeClr val="tx2"/>
                </a:solidFill>
                <a:hlinkClick r:id="rId5"/>
              </a:rPr>
              <a:t>e</a:t>
            </a:r>
            <a:r>
              <a:rPr lang="en-BE" sz="1500" b="1" dirty="0">
                <a:solidFill>
                  <a:schemeClr val="tx2"/>
                </a:solidFill>
                <a:hlinkClick r:id="rId5"/>
              </a:rPr>
              <a:t>g.</a:t>
            </a:r>
            <a:r>
              <a:rPr lang="nl-BE" sz="1500" b="1" dirty="0">
                <a:solidFill>
                  <a:schemeClr val="tx2"/>
                </a:solidFill>
                <a:hlinkClick r:id="rId5"/>
              </a:rPr>
              <a:t>o</a:t>
            </a:r>
            <a:r>
              <a:rPr lang="en-BE" sz="1500" b="1" dirty="0">
                <a:solidFill>
                  <a:schemeClr val="tx2"/>
                </a:solidFill>
                <a:hlinkClick r:id="rId5"/>
              </a:rPr>
              <a:t>r</a:t>
            </a:r>
            <a:r>
              <a:rPr lang="nl-BE" sz="1500" b="1" dirty="0">
                <a:solidFill>
                  <a:schemeClr val="tx2"/>
                </a:solidFill>
                <a:hlinkClick r:id="rId5"/>
              </a:rPr>
              <a:t>g</a:t>
            </a:r>
            <a:r>
              <a:rPr lang="en-BE" sz="1500" b="1" dirty="0">
                <a:solidFill>
                  <a:schemeClr val="tx2"/>
                </a:solidFill>
              </a:rPr>
              <a:t> </a:t>
            </a:r>
            <a:endParaRPr lang="nl-BE" sz="1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2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2" b="40361"/>
          <a:stretch/>
        </p:blipFill>
        <p:spPr>
          <a:xfrm>
            <a:off x="0" y="-18547"/>
            <a:ext cx="12192000" cy="13542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BB15E0-2A7C-41EC-96D2-067D438340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50" y="5981754"/>
            <a:ext cx="695666" cy="695666"/>
          </a:xfrm>
          <a:prstGeom prst="rect">
            <a:avLst/>
          </a:prstGeom>
        </p:spPr>
      </p:pic>
      <p:sp>
        <p:nvSpPr>
          <p:cNvPr id="11" name="Title 3">
            <a:extLst>
              <a:ext uri="{FF2B5EF4-FFF2-40B4-BE49-F238E27FC236}">
                <a16:creationId xmlns:a16="http://schemas.microsoft.com/office/drawing/2014/main" id="{3086EE98-588A-4A9C-B64E-1AD61A8CD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186" y="1923503"/>
            <a:ext cx="11157626" cy="532331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3100" b="1" dirty="0">
                <a:solidFill>
                  <a:schemeClr val="tx2"/>
                </a:solidFill>
              </a:rPr>
              <a:t>W</a:t>
            </a:r>
            <a:r>
              <a:rPr lang="en-BE" sz="3100" b="1" dirty="0">
                <a:solidFill>
                  <a:schemeClr val="tx2"/>
                </a:solidFill>
              </a:rPr>
              <a:t>h</a:t>
            </a:r>
            <a:r>
              <a:rPr lang="nl-BE" sz="3100" b="1" dirty="0">
                <a:solidFill>
                  <a:schemeClr val="tx2"/>
                </a:solidFill>
              </a:rPr>
              <a:t>o</a:t>
            </a:r>
            <a:r>
              <a:rPr lang="en-BE" sz="3100" b="1" dirty="0">
                <a:solidFill>
                  <a:schemeClr val="tx2"/>
                </a:solidFill>
              </a:rPr>
              <a:t> </a:t>
            </a:r>
            <a:r>
              <a:rPr lang="nl-BE" sz="3100" b="1" dirty="0">
                <a:solidFill>
                  <a:schemeClr val="tx2"/>
                </a:solidFill>
              </a:rPr>
              <a:t>w</a:t>
            </a:r>
            <a:r>
              <a:rPr lang="en-BE" sz="3100" b="1" dirty="0">
                <a:solidFill>
                  <a:schemeClr val="tx2"/>
                </a:solidFill>
              </a:rPr>
              <a:t>e are? </a:t>
            </a:r>
            <a:br>
              <a:rPr lang="en-BE" sz="3100" b="1" dirty="0">
                <a:solidFill>
                  <a:schemeClr val="tx2"/>
                </a:solidFill>
              </a:rPr>
            </a:br>
            <a:r>
              <a:rPr lang="en-GB" sz="2800" b="1" dirty="0">
                <a:solidFill>
                  <a:schemeClr val="tx2"/>
                </a:solidFill>
              </a:rPr>
              <a:t>The European Chemical Employers Group (ECEG)…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899AE67A-519F-42B1-A13C-081684B8976A}"/>
              </a:ext>
            </a:extLst>
          </p:cNvPr>
          <p:cNvSpPr txBox="1">
            <a:spLocks/>
          </p:cNvSpPr>
          <p:nvPr/>
        </p:nvSpPr>
        <p:spPr>
          <a:xfrm>
            <a:off x="944135" y="2455834"/>
            <a:ext cx="10303727" cy="1647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0" lvl="2">
              <a:lnSpc>
                <a:spcPct val="200000"/>
              </a:lnSpc>
              <a:buSzPct val="100000"/>
            </a:pPr>
            <a:r>
              <a:rPr lang="en-GB" sz="2000" dirty="0">
                <a:solidFill>
                  <a:schemeClr val="tx2"/>
                </a:solidFill>
                <a:ea typeface="+mj-ea"/>
                <a:cs typeface="+mj-cs"/>
              </a:rPr>
              <a:t>…represents the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E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m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p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l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o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y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e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r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s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’ 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i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n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t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e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r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e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s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t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s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f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r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o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m 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t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h</a:t>
            </a:r>
            <a:r>
              <a:rPr lang="nl-BE" sz="2000" dirty="0">
                <a:solidFill>
                  <a:schemeClr val="tx2"/>
                </a:solidFill>
                <a:ea typeface="+mj-ea"/>
                <a:cs typeface="+mj-cs"/>
              </a:rPr>
              <a:t>e</a:t>
            </a:r>
            <a:r>
              <a:rPr lang="en-BE" sz="200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GB" sz="2000" b="1" dirty="0">
                <a:solidFill>
                  <a:srgbClr val="FFC000"/>
                </a:solidFill>
              </a:rPr>
              <a:t>chemical, pharmaceutical, rubber and plastics industries</a:t>
            </a:r>
            <a:r>
              <a:rPr lang="en-GB" sz="2000" dirty="0">
                <a:solidFill>
                  <a:srgbClr val="FFC000"/>
                </a:solidFill>
              </a:rPr>
              <a:t> </a:t>
            </a:r>
            <a:r>
              <a:rPr lang="en-GB" sz="2000" dirty="0">
                <a:solidFill>
                  <a:schemeClr val="tx2"/>
                </a:solidFill>
                <a:ea typeface="+mj-ea"/>
                <a:cs typeface="+mj-cs"/>
              </a:rPr>
              <a:t>in Europe.</a:t>
            </a:r>
          </a:p>
          <a:p>
            <a:pPr marL="82550" lvl="2">
              <a:lnSpc>
                <a:spcPct val="200000"/>
              </a:lnSpc>
              <a:buSzPct val="100000"/>
            </a:pPr>
            <a:r>
              <a:rPr lang="en-GB" sz="2000" dirty="0">
                <a:solidFill>
                  <a:schemeClr val="tx2"/>
                </a:solidFill>
                <a:ea typeface="+mj-ea"/>
                <a:cs typeface="+mj-cs"/>
              </a:rPr>
              <a:t>…is a </a:t>
            </a:r>
            <a:r>
              <a:rPr lang="en-GB" sz="2000" b="1" dirty="0">
                <a:solidFill>
                  <a:srgbClr val="FFC000"/>
                </a:solidFill>
              </a:rPr>
              <a:t>recognised social partner </a:t>
            </a:r>
            <a:r>
              <a:rPr lang="en-GB" sz="2000" dirty="0">
                <a:solidFill>
                  <a:schemeClr val="tx2"/>
                </a:solidFill>
                <a:ea typeface="+mj-ea"/>
                <a:cs typeface="+mj-cs"/>
              </a:rPr>
              <a:t>and a consultation body of the European Institutions. </a:t>
            </a:r>
            <a:endParaRPr lang="en-US" sz="20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B0DC067E-0153-EBE9-841E-9C03ADECB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8" y="4103392"/>
            <a:ext cx="5905500" cy="247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29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2" b="40361"/>
          <a:stretch/>
        </p:blipFill>
        <p:spPr>
          <a:xfrm>
            <a:off x="0" y="-18547"/>
            <a:ext cx="12192000" cy="1354238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DE761023-70CF-4A61-82FF-8828BBE5C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187" y="1553581"/>
            <a:ext cx="11157626" cy="53233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l-BE" sz="2800" b="1" dirty="0">
                <a:solidFill>
                  <a:schemeClr val="tx2"/>
                </a:solidFill>
              </a:rPr>
              <a:t>What we do &amp; how to shape the EU Policy 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A6945DA-8E65-4ADF-A676-D1CE04F247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50" y="5981754"/>
            <a:ext cx="695666" cy="6956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FB67F7-8F80-C51E-CEEF-96A81C14EFA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21" t="-1935" r="455" b="-1"/>
          <a:stretch/>
        </p:blipFill>
        <p:spPr>
          <a:xfrm>
            <a:off x="2670749" y="2085912"/>
            <a:ext cx="6850501" cy="441692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0871853-6444-7685-5D31-934057E33C97}"/>
              </a:ext>
            </a:extLst>
          </p:cNvPr>
          <p:cNvGrpSpPr/>
          <p:nvPr/>
        </p:nvGrpSpPr>
        <p:grpSpPr>
          <a:xfrm>
            <a:off x="185530" y="2087699"/>
            <a:ext cx="3050700" cy="1214169"/>
            <a:chOff x="0" y="2303802"/>
            <a:chExt cx="3050700" cy="12141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DFB7DDB-FA8E-4680-A098-C24DA49CE140}"/>
                </a:ext>
              </a:extLst>
            </p:cNvPr>
            <p:cNvSpPr txBox="1"/>
            <p:nvPr/>
          </p:nvSpPr>
          <p:spPr>
            <a:xfrm>
              <a:off x="0" y="2303802"/>
              <a:ext cx="2768600" cy="1028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l-BE" sz="1400" b="1" i="1" dirty="0">
                  <a:solidFill>
                    <a:schemeClr val="tx2"/>
                  </a:solidFill>
                  <a:latin typeface="+mj-lt"/>
                </a:rPr>
                <a:t>S</a:t>
              </a:r>
              <a:r>
                <a:rPr lang="en-BE" sz="1400" b="1" i="1" dirty="0" err="1">
                  <a:solidFill>
                    <a:schemeClr val="tx2"/>
                  </a:solidFill>
                  <a:latin typeface="+mj-lt"/>
                </a:rPr>
                <a:t>i</a:t>
              </a:r>
              <a:r>
                <a:rPr lang="nl-BE" sz="1400" b="1" i="1" dirty="0">
                  <a:solidFill>
                    <a:schemeClr val="tx2"/>
                  </a:solidFill>
                  <a:latin typeface="+mj-lt"/>
                </a:rPr>
                <a:t>n</a:t>
              </a:r>
              <a:r>
                <a:rPr lang="en-BE" sz="1400" b="1" i="1" dirty="0">
                  <a:solidFill>
                    <a:schemeClr val="tx2"/>
                  </a:solidFill>
                  <a:latin typeface="+mj-lt"/>
                </a:rPr>
                <a:t>c</a:t>
              </a:r>
              <a:r>
                <a:rPr lang="nl-BE" sz="1400" b="1" i="1" dirty="0">
                  <a:solidFill>
                    <a:schemeClr val="tx2"/>
                  </a:solidFill>
                  <a:latin typeface="+mj-lt"/>
                </a:rPr>
                <a:t>e</a:t>
              </a:r>
              <a:r>
                <a:rPr lang="en-BE" sz="1400" b="1" i="1" dirty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GB" sz="1400" b="1" i="1" dirty="0">
                  <a:solidFill>
                    <a:srgbClr val="FFC000"/>
                  </a:solidFill>
                  <a:latin typeface="+mj-lt"/>
                </a:rPr>
                <a:t>2004</a:t>
              </a:r>
              <a:r>
                <a:rPr lang="en-BE" sz="1400" b="1" i="1" dirty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GB" sz="1400" b="1" i="1" dirty="0">
                  <a:solidFill>
                    <a:schemeClr val="tx2"/>
                  </a:solidFill>
                  <a:latin typeface="+mj-lt"/>
                </a:rPr>
                <a:t>with the then </a:t>
              </a:r>
              <a:r>
                <a:rPr lang="en-GB" sz="1400" b="1" i="1" dirty="0">
                  <a:solidFill>
                    <a:srgbClr val="FFC000"/>
                  </a:solidFill>
                  <a:latin typeface="+mj-lt"/>
                </a:rPr>
                <a:t>EMCEF</a:t>
              </a:r>
              <a:endParaRPr lang="en-BE" sz="1400" b="1" i="1" dirty="0">
                <a:solidFill>
                  <a:schemeClr val="tx2"/>
                </a:solidFill>
                <a:latin typeface="+mj-lt"/>
                <a:ea typeface="+mj-ea"/>
                <a:cs typeface="+mj-cs"/>
              </a:endParaRPr>
            </a:p>
            <a:p>
              <a:pPr>
                <a:lnSpc>
                  <a:spcPct val="150000"/>
                </a:lnSpc>
              </a:pPr>
              <a:r>
                <a:rPr lang="nl-BE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M</a:t>
              </a:r>
              <a:r>
                <a:rPr lang="en-BE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a</a:t>
              </a:r>
              <a:r>
                <a:rPr lang="nl-BE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y</a:t>
              </a:r>
              <a:r>
                <a:rPr lang="en-BE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 2012: </a:t>
              </a:r>
              <a:r>
                <a:rPr lang="nl-BE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t</a:t>
              </a:r>
              <a:r>
                <a:rPr lang="en-BE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h</a:t>
              </a:r>
              <a:r>
                <a:rPr lang="nl-BE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e</a:t>
              </a:r>
              <a:r>
                <a:rPr lang="en-BE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GB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EMCEF dissolved </a:t>
              </a:r>
            </a:p>
            <a:p>
              <a:pPr>
                <a:lnSpc>
                  <a:spcPct val="150000"/>
                </a:lnSpc>
              </a:pPr>
              <a:r>
                <a:rPr lang="en-GB" sz="1400" b="1" i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and merged into</a:t>
              </a:r>
              <a:endParaRPr lang="en-BE" sz="1400" b="1" i="1" dirty="0">
                <a:solidFill>
                  <a:schemeClr val="tx2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0" name="Picture 29" descr="A picture containing food, plate&#10;&#10;Description automatically generated">
              <a:extLst>
                <a:ext uri="{FF2B5EF4-FFF2-40B4-BE49-F238E27FC236}">
                  <a16:creationId xmlns:a16="http://schemas.microsoft.com/office/drawing/2014/main" id="{1EE8031A-722A-4556-95E0-84D11121E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4300" y="3054023"/>
              <a:ext cx="1666400" cy="463948"/>
            </a:xfrm>
            <a:prstGeom prst="rect">
              <a:avLst/>
            </a:prstGeom>
          </p:spPr>
        </p:pic>
      </p:grpSp>
      <p:cxnSp>
        <p:nvCxnSpPr>
          <p:cNvPr id="12" name="Connector: Curved 14">
            <a:extLst>
              <a:ext uri="{FF2B5EF4-FFF2-40B4-BE49-F238E27FC236}">
                <a16:creationId xmlns:a16="http://schemas.microsoft.com/office/drawing/2014/main" id="{B9C6AD0A-DD9D-4A42-3E9D-39A2997283AD}"/>
              </a:ext>
            </a:extLst>
          </p:cNvPr>
          <p:cNvCxnSpPr>
            <a:cxnSpLocks/>
          </p:cNvCxnSpPr>
          <p:nvPr/>
        </p:nvCxnSpPr>
        <p:spPr>
          <a:xfrm rot="16200000" flipV="1">
            <a:off x="2100981" y="3778025"/>
            <a:ext cx="1493741" cy="776756"/>
          </a:xfrm>
          <a:prstGeom prst="curved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Connector: Curved 14">
            <a:extLst>
              <a:ext uri="{FF2B5EF4-FFF2-40B4-BE49-F238E27FC236}">
                <a16:creationId xmlns:a16="http://schemas.microsoft.com/office/drawing/2014/main" id="{931C9B26-100B-3608-7D4C-48759444A7F6}"/>
              </a:ext>
            </a:extLst>
          </p:cNvPr>
          <p:cNvCxnSpPr>
            <a:cxnSpLocks/>
          </p:cNvCxnSpPr>
          <p:nvPr/>
        </p:nvCxnSpPr>
        <p:spPr>
          <a:xfrm flipV="1">
            <a:off x="8717531" y="4166403"/>
            <a:ext cx="1607438" cy="1053010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" name="Graphic 9" descr="Group of men with solid fill">
            <a:extLst>
              <a:ext uri="{FF2B5EF4-FFF2-40B4-BE49-F238E27FC236}">
                <a16:creationId xmlns:a16="http://schemas.microsoft.com/office/drawing/2014/main" id="{8F10B246-A516-45CE-E509-B966019A28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28853" y="3252003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DEE9D9C-9669-70CF-C4FB-630C9F119770}"/>
              </a:ext>
            </a:extLst>
          </p:cNvPr>
          <p:cNvSpPr txBox="1"/>
          <p:nvPr/>
        </p:nvSpPr>
        <p:spPr>
          <a:xfrm>
            <a:off x="10104783" y="4295044"/>
            <a:ext cx="176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E" sz="1600" b="1" dirty="0">
                <a:solidFill>
                  <a:schemeClr val="accent1">
                    <a:lumMod val="50000"/>
                  </a:schemeClr>
                </a:solidFill>
              </a:rPr>
              <a:t>Stakeholders’ Partnerships</a:t>
            </a:r>
          </a:p>
        </p:txBody>
      </p:sp>
    </p:spTree>
    <p:extLst>
      <p:ext uri="{BB962C8B-B14F-4D97-AF65-F5344CB8AC3E}">
        <p14:creationId xmlns:p14="http://schemas.microsoft.com/office/powerpoint/2010/main" val="112582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2" b="40361"/>
          <a:stretch/>
        </p:blipFill>
        <p:spPr>
          <a:xfrm>
            <a:off x="0" y="-18547"/>
            <a:ext cx="12192000" cy="13542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BB15E0-2A7C-41EC-96D2-067D438340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50" y="5981754"/>
            <a:ext cx="695666" cy="69566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BCFB8E-81D6-42A1-BB5E-ABEE3B2C5977}"/>
              </a:ext>
            </a:extLst>
          </p:cNvPr>
          <p:cNvSpPr/>
          <p:nvPr/>
        </p:nvSpPr>
        <p:spPr>
          <a:xfrm>
            <a:off x="266700" y="1583456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Current challenges </a:t>
            </a:r>
            <a:r>
              <a:rPr lang="nl-BE" sz="2800" b="1" dirty="0">
                <a:solidFill>
                  <a:srgbClr val="44546A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nl-BE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opportunities for the chemical industry</a:t>
            </a:r>
            <a:endParaRPr lang="en-BE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" name="Graphic 14" descr="Circles with lines outline">
            <a:extLst>
              <a:ext uri="{FF2B5EF4-FFF2-40B4-BE49-F238E27FC236}">
                <a16:creationId xmlns:a16="http://schemas.microsoft.com/office/drawing/2014/main" id="{6BE3ECB5-22CE-BAA8-7A32-31072274C9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48532" y="1583456"/>
            <a:ext cx="5294935" cy="52949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27B8FF-07EC-A608-4C4E-75E10ABC8E04}"/>
              </a:ext>
            </a:extLst>
          </p:cNvPr>
          <p:cNvSpPr txBox="1"/>
          <p:nvPr/>
        </p:nvSpPr>
        <p:spPr>
          <a:xfrm>
            <a:off x="5007937" y="2267009"/>
            <a:ext cx="2176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>
                <a:solidFill>
                  <a:schemeClr val="accent1">
                    <a:lumMod val="50000"/>
                  </a:schemeClr>
                </a:solidFill>
              </a:rPr>
              <a:t>Climate neutrality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78E16E-3958-D429-D5F4-5A2B8D858E6E}"/>
              </a:ext>
            </a:extLst>
          </p:cNvPr>
          <p:cNvSpPr txBox="1"/>
          <p:nvPr/>
        </p:nvSpPr>
        <p:spPr>
          <a:xfrm>
            <a:off x="7258023" y="4038349"/>
            <a:ext cx="2050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>
                <a:solidFill>
                  <a:schemeClr val="accent1">
                    <a:lumMod val="50000"/>
                  </a:schemeClr>
                </a:solidFill>
              </a:rPr>
              <a:t>Circular economy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541145-BC06-F644-F716-6E06CCBD6411}"/>
              </a:ext>
            </a:extLst>
          </p:cNvPr>
          <p:cNvSpPr txBox="1"/>
          <p:nvPr/>
        </p:nvSpPr>
        <p:spPr>
          <a:xfrm>
            <a:off x="5036461" y="5683256"/>
            <a:ext cx="2050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>
                <a:solidFill>
                  <a:schemeClr val="accent1">
                    <a:lumMod val="50000"/>
                  </a:schemeClr>
                </a:solidFill>
              </a:rPr>
              <a:t>Implementation of the CSS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059499-90A9-0877-6F75-0776C64E77C5}"/>
              </a:ext>
            </a:extLst>
          </p:cNvPr>
          <p:cNvSpPr txBox="1"/>
          <p:nvPr/>
        </p:nvSpPr>
        <p:spPr>
          <a:xfrm>
            <a:off x="4911246" y="3784647"/>
            <a:ext cx="2369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b="1" i="1" dirty="0">
                <a:solidFill>
                  <a:srgbClr val="FFC000"/>
                </a:solidFill>
              </a:rPr>
              <a:t>The “Quadruple Transition” </a:t>
            </a:r>
            <a:endParaRPr lang="en-BE" sz="2400" b="1" i="1" dirty="0">
              <a:solidFill>
                <a:srgbClr val="FFC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886B87-8834-63A6-C905-406B34019172}"/>
              </a:ext>
            </a:extLst>
          </p:cNvPr>
          <p:cNvSpPr txBox="1"/>
          <p:nvPr/>
        </p:nvSpPr>
        <p:spPr>
          <a:xfrm>
            <a:off x="3033252" y="4046257"/>
            <a:ext cx="2050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dirty="0">
                <a:solidFill>
                  <a:schemeClr val="accent1">
                    <a:lumMod val="50000"/>
                  </a:schemeClr>
                </a:solidFill>
              </a:rPr>
              <a:t>Digitalisation</a:t>
            </a:r>
            <a:endParaRPr lang="en-B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9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2" b="40361"/>
          <a:stretch/>
        </p:blipFill>
        <p:spPr>
          <a:xfrm>
            <a:off x="0" y="-18547"/>
            <a:ext cx="12192000" cy="13542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BB15E0-2A7C-41EC-96D2-067D438340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50" y="5981754"/>
            <a:ext cx="695666" cy="695666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F71FA30C-A3EC-48BE-A513-37F6918B2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187" y="1553581"/>
            <a:ext cx="11157626" cy="53233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2800" b="1" dirty="0">
                <a:solidFill>
                  <a:schemeClr val="tx2"/>
                </a:solidFill>
              </a:rPr>
              <a:t>The impact on skills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F19AD9-7E28-B1C1-3D92-5C9139954E60}"/>
              </a:ext>
            </a:extLst>
          </p:cNvPr>
          <p:cNvSpPr txBox="1"/>
          <p:nvPr/>
        </p:nvSpPr>
        <p:spPr>
          <a:xfrm>
            <a:off x="517187" y="2674093"/>
            <a:ext cx="111576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tx2"/>
                </a:solidFill>
                <a:latin typeface="+mj-lt"/>
              </a:rPr>
              <a:t>Change in job profiles and emergence of new ones</a:t>
            </a:r>
            <a:r>
              <a:rPr lang="en-GB" sz="1600" dirty="0">
                <a:solidFill>
                  <a:schemeClr val="tx2"/>
                </a:solidFill>
                <a:latin typeface="+mj-lt"/>
              </a:rPr>
              <a:t>, requiring new skills and competences.</a:t>
            </a:r>
          </a:p>
          <a:p>
            <a:endParaRPr lang="en-GB" sz="1600" dirty="0">
              <a:solidFill>
                <a:schemeClr val="tx2"/>
              </a:solidFill>
              <a:latin typeface="+mj-lt"/>
            </a:endParaRPr>
          </a:p>
          <a:p>
            <a:r>
              <a:rPr lang="en-GB" sz="1600" dirty="0">
                <a:solidFill>
                  <a:schemeClr val="tx2"/>
                </a:solidFill>
                <a:latin typeface="+mj-lt"/>
                <a:sym typeface="Wingdings" pitchFamily="2" charset="2"/>
              </a:rPr>
              <a:t>	 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Increased demand for </a:t>
            </a:r>
            <a:r>
              <a:rPr lang="en-US" sz="1600" b="1" dirty="0">
                <a:solidFill>
                  <a:schemeClr val="tx2"/>
                </a:solidFill>
                <a:latin typeface="+mj-lt"/>
              </a:rPr>
              <a:t>cross-cutting competences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, e.g. problem-solving and communications</a:t>
            </a:r>
            <a:endParaRPr lang="en-GB" sz="16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Lack of understanding and </a:t>
            </a:r>
            <a:r>
              <a:rPr lang="en-US" sz="1600" b="1" dirty="0">
                <a:solidFill>
                  <a:schemeClr val="tx2"/>
                </a:solidFill>
                <a:latin typeface="+mj-lt"/>
              </a:rPr>
              <a:t>definition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+mj-lt"/>
              </a:rPr>
              <a:t>of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+mj-lt"/>
              </a:rPr>
              <a:t>skills needed 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in the future.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Need </a:t>
            </a:r>
            <a:r>
              <a:rPr lang="en-US" sz="1600" b="1" dirty="0">
                <a:solidFill>
                  <a:schemeClr val="tx2"/>
                </a:solidFill>
                <a:latin typeface="+mj-lt"/>
              </a:rPr>
              <a:t>to secure skilled workers.  </a:t>
            </a:r>
          </a:p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093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2" b="40361"/>
          <a:stretch/>
        </p:blipFill>
        <p:spPr>
          <a:xfrm>
            <a:off x="0" y="-18547"/>
            <a:ext cx="12192000" cy="13542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BB15E0-2A7C-41EC-96D2-067D438340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50" y="5981754"/>
            <a:ext cx="695666" cy="695666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F71FA30C-A3EC-48BE-A513-37F6918B2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187" y="2036181"/>
            <a:ext cx="11157626" cy="532331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2800" b="1" dirty="0">
                <a:solidFill>
                  <a:schemeClr val="tx2"/>
                </a:solidFill>
              </a:rPr>
              <a:t>How to successfully respond to these challenges?</a:t>
            </a:r>
            <a:br>
              <a:rPr lang="en-GB" sz="2800" b="1" dirty="0">
                <a:solidFill>
                  <a:schemeClr val="tx2"/>
                </a:solidFill>
              </a:rPr>
            </a:br>
            <a:r>
              <a:rPr lang="en-GB" sz="2800" b="1" dirty="0">
                <a:solidFill>
                  <a:schemeClr val="tx2"/>
                </a:solidFill>
              </a:rPr>
              <a:t>ECEG’s engagement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874830-DEF0-5A0E-F91C-ADB059146695}"/>
              </a:ext>
            </a:extLst>
          </p:cNvPr>
          <p:cNvSpPr txBox="1"/>
          <p:nvPr/>
        </p:nvSpPr>
        <p:spPr>
          <a:xfrm>
            <a:off x="517187" y="2805678"/>
            <a:ext cx="11157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en-GB" sz="1600" dirty="0">
                <a:solidFill>
                  <a:schemeClr val="tx2"/>
                </a:solidFill>
              </a:rPr>
              <a:t>To</a:t>
            </a:r>
            <a:r>
              <a:rPr lang="en-GB" sz="1600" b="1" dirty="0">
                <a:solidFill>
                  <a:schemeClr val="tx2"/>
                </a:solidFill>
              </a:rPr>
              <a:t> increase attractiveness of the sector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GB" sz="1600" dirty="0">
                <a:solidFill>
                  <a:schemeClr val="tx2"/>
                </a:solidFill>
              </a:rPr>
              <a:t>To</a:t>
            </a:r>
            <a:r>
              <a:rPr lang="en-GB" sz="1600" b="1" dirty="0">
                <a:solidFill>
                  <a:schemeClr val="tx2"/>
                </a:solidFill>
              </a:rPr>
              <a:t> modernize teaching methods </a:t>
            </a:r>
            <a:r>
              <a:rPr lang="en-GB" sz="1600" dirty="0">
                <a:solidFill>
                  <a:schemeClr val="tx2"/>
                </a:solidFill>
              </a:rPr>
              <a:t>and</a:t>
            </a:r>
            <a:r>
              <a:rPr lang="en-GB" sz="1600" b="1" dirty="0">
                <a:solidFill>
                  <a:schemeClr val="tx2"/>
                </a:solidFill>
              </a:rPr>
              <a:t> training programmes</a:t>
            </a:r>
            <a:r>
              <a:rPr lang="en-GB" sz="1600" dirty="0">
                <a:solidFill>
                  <a:schemeClr val="tx2"/>
                </a:solidFill>
              </a:rPr>
              <a:t> </a:t>
            </a:r>
            <a:endParaRPr lang="en-GB" sz="1600" b="1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itchFamily="2" charset="2"/>
              <a:buChar char="Ø"/>
            </a:pPr>
            <a:r>
              <a:rPr lang="en-IE" sz="1600" dirty="0">
                <a:solidFill>
                  <a:schemeClr val="tx2"/>
                </a:solidFill>
                <a:latin typeface="+mj-lt"/>
              </a:rPr>
              <a:t>Specific focus on </a:t>
            </a:r>
            <a:r>
              <a:rPr lang="en-IE" sz="1600" b="1" dirty="0">
                <a:solidFill>
                  <a:schemeClr val="tx2"/>
                </a:solidFill>
              </a:rPr>
              <a:t>SMEs</a:t>
            </a:r>
            <a:endParaRPr lang="en-BE" sz="16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sz="16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0872B83-CCAB-4A27-333A-8F4D1958B180}"/>
              </a:ext>
            </a:extLst>
          </p:cNvPr>
          <p:cNvSpPr/>
          <p:nvPr/>
        </p:nvSpPr>
        <p:spPr>
          <a:xfrm>
            <a:off x="2317424" y="3809587"/>
            <a:ext cx="2520000" cy="2520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>
              <a:solidFill>
                <a:srgbClr val="FFC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87B9A3-8F25-55F3-E419-F42B43962676}"/>
              </a:ext>
            </a:extLst>
          </p:cNvPr>
          <p:cNvSpPr/>
          <p:nvPr/>
        </p:nvSpPr>
        <p:spPr>
          <a:xfrm>
            <a:off x="7354576" y="3778942"/>
            <a:ext cx="2520000" cy="2520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>
              <a:solidFill>
                <a:srgbClr val="FFC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DA61BD-A805-79F4-73E7-CBB68211E477}"/>
              </a:ext>
            </a:extLst>
          </p:cNvPr>
          <p:cNvSpPr/>
          <p:nvPr/>
        </p:nvSpPr>
        <p:spPr>
          <a:xfrm>
            <a:off x="1842430" y="4136368"/>
            <a:ext cx="3559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BE" b="1" dirty="0">
                <a:solidFill>
                  <a:schemeClr val="accent1">
                    <a:lumMod val="50000"/>
                  </a:schemeClr>
                </a:solidFill>
              </a:rPr>
              <a:t>Involvement of Social Partners and </a:t>
            </a:r>
          </a:p>
          <a:p>
            <a:pPr algn="ctr"/>
            <a:r>
              <a:rPr lang="en-BE" b="1" dirty="0">
                <a:solidFill>
                  <a:schemeClr val="accent1">
                    <a:lumMod val="50000"/>
                  </a:schemeClr>
                </a:solidFill>
              </a:rPr>
              <a:t>Promotion of Social Dialogue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0D6E73-684F-5BFF-88E8-1B5492B436A1}"/>
              </a:ext>
            </a:extLst>
          </p:cNvPr>
          <p:cNvSpPr txBox="1"/>
          <p:nvPr/>
        </p:nvSpPr>
        <p:spPr>
          <a:xfrm>
            <a:off x="7599586" y="4136368"/>
            <a:ext cx="2029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E" b="1" dirty="0">
                <a:solidFill>
                  <a:schemeClr val="accent1">
                    <a:lumMod val="50000"/>
                  </a:schemeClr>
                </a:solidFill>
              </a:rPr>
              <a:t>Stakeholders’s and Skills Partnerships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04D4AD-DD42-A865-3E9A-F38E6B54187F}"/>
              </a:ext>
            </a:extLst>
          </p:cNvPr>
          <p:cNvSpPr/>
          <p:nvPr/>
        </p:nvSpPr>
        <p:spPr>
          <a:xfrm>
            <a:off x="1501403" y="4944725"/>
            <a:ext cx="424174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Courier New" panose="02070309020205020404" pitchFamily="49" charset="0"/>
              <a:buChar char="o"/>
            </a:pPr>
            <a:r>
              <a:rPr lang="en-BE" sz="1400" dirty="0">
                <a:solidFill>
                  <a:schemeClr val="accent1">
                    <a:lumMod val="50000"/>
                  </a:schemeClr>
                </a:solidFill>
              </a:rPr>
              <a:t>Joint position papers.</a:t>
            </a:r>
          </a:p>
          <a:p>
            <a:pPr marL="171450" indent="-171450" algn="ctr">
              <a:buFont typeface="Courier New" panose="02070309020205020404" pitchFamily="49" charset="0"/>
              <a:buChar char="o"/>
            </a:pPr>
            <a:r>
              <a:rPr lang="en-BE" sz="1400" dirty="0">
                <a:solidFill>
                  <a:schemeClr val="accent1">
                    <a:lumMod val="50000"/>
                  </a:schemeClr>
                </a:solidFill>
              </a:rPr>
              <a:t>Joint projects. </a:t>
            </a:r>
          </a:p>
          <a:p>
            <a:pPr marL="171450" indent="-171450" algn="ctr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Toolbox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 of good practices</a:t>
            </a:r>
            <a:br>
              <a:rPr lang="en-GB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in the European chemical, pharmaceutical, rubber and plastics industries.</a:t>
            </a:r>
          </a:p>
          <a:p>
            <a:pPr marL="171450" indent="-171450" algn="ctr">
              <a:buFont typeface="Courier New" panose="02070309020205020404" pitchFamily="49" charset="0"/>
              <a:buChar char="o"/>
            </a:pP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72798C-C210-0E64-06D4-59DA45CE1074}"/>
              </a:ext>
            </a:extLst>
          </p:cNvPr>
          <p:cNvSpPr/>
          <p:nvPr/>
        </p:nvSpPr>
        <p:spPr>
          <a:xfrm>
            <a:off x="6950764" y="4944725"/>
            <a:ext cx="33276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Just Transition Platform Working Group.</a:t>
            </a:r>
          </a:p>
          <a:p>
            <a:pPr marL="171450" indent="-171450" algn="ctr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Transition Pathway for the chemical industry. </a:t>
            </a:r>
          </a:p>
          <a:p>
            <a:pPr marL="171450" indent="-171450" algn="ctr">
              <a:buFont typeface="Courier New" panose="02070309020205020404" pitchFamily="49" charset="0"/>
              <a:buChar char="o"/>
            </a:pPr>
            <a:r>
              <a:rPr lang="en-GB" sz="1400" u="sng" dirty="0">
                <a:solidFill>
                  <a:srgbClr val="0563C1"/>
                </a:solidFill>
                <a:latin typeface="Calibri" panose="020F0502020204030204" pitchFamily="34" charset="0"/>
                <a:hlinkClick r:id="rId5" tooltip="https://ec.europa.eu/social/main.jsp?catId=1415&amp;langId=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Blueprint for sectoral cooperation on skills</a:t>
            </a:r>
            <a:r>
              <a:rPr lang="en-GB" sz="1400" u="sng" dirty="0">
                <a:solidFill>
                  <a:srgbClr val="0563C1"/>
                </a:solidFill>
                <a:latin typeface="Calibri" panose="020F0502020204030204" pitchFamily="34" charset="0"/>
              </a:rPr>
              <a:t>.</a:t>
            </a:r>
          </a:p>
          <a:p>
            <a:pPr marL="171450" indent="-171450" algn="ctr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EU Year of Youth 2022.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5DAB51F-11B5-5580-0966-D29574A6DBC7}"/>
              </a:ext>
            </a:extLst>
          </p:cNvPr>
          <p:cNvCxnSpPr/>
          <p:nvPr/>
        </p:nvCxnSpPr>
        <p:spPr>
          <a:xfrm>
            <a:off x="2317424" y="4944725"/>
            <a:ext cx="2520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BD2927D-4BC4-87C9-5030-B49ECD80B576}"/>
              </a:ext>
            </a:extLst>
          </p:cNvPr>
          <p:cNvCxnSpPr/>
          <p:nvPr/>
        </p:nvCxnSpPr>
        <p:spPr>
          <a:xfrm>
            <a:off x="7354576" y="4944725"/>
            <a:ext cx="2520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48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1931" y="4580447"/>
            <a:ext cx="7472288" cy="135423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Thank you for your attention</a:t>
            </a:r>
            <a:b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GB" sz="2200" b="1" dirty="0">
                <a:solidFill>
                  <a:schemeClr val="tx2"/>
                </a:solidFill>
              </a:rPr>
            </a:br>
            <a:endParaRPr lang="en-GB" sz="2200" b="1" dirty="0">
              <a:solidFill>
                <a:schemeClr val="tx2"/>
              </a:solidFill>
            </a:endParaRPr>
          </a:p>
        </p:txBody>
      </p:sp>
      <p:pic>
        <p:nvPicPr>
          <p:cNvPr id="5" name="Picture 2" descr="http://greenearthequities.com/files/2011/08/Q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594" y="1993737"/>
            <a:ext cx="3421026" cy="256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2" b="40361"/>
          <a:stretch/>
        </p:blipFill>
        <p:spPr>
          <a:xfrm>
            <a:off x="0" y="0"/>
            <a:ext cx="12192000" cy="135423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642716" y="5934686"/>
            <a:ext cx="9123904" cy="445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solidFill>
                  <a:schemeClr val="tx2"/>
                </a:solidFill>
              </a:rPr>
              <a:t>The European Chemical Employers Group</a:t>
            </a:r>
          </a:p>
          <a:p>
            <a:pPr algn="r"/>
            <a:r>
              <a:rPr lang="en-GB" sz="2000" b="1" dirty="0">
                <a:solidFill>
                  <a:schemeClr val="tx2"/>
                </a:solidFill>
              </a:rPr>
              <a:t>Eleonora </a:t>
            </a:r>
            <a:r>
              <a:rPr lang="en-GB" sz="2000" b="1" dirty="0" err="1">
                <a:solidFill>
                  <a:schemeClr val="tx2"/>
                </a:solidFill>
              </a:rPr>
              <a:t>Isopo</a:t>
            </a:r>
            <a:br>
              <a:rPr lang="en-GB" sz="2000" b="1" dirty="0">
                <a:solidFill>
                  <a:schemeClr val="tx2"/>
                </a:solidFill>
              </a:rPr>
            </a:br>
            <a:r>
              <a:rPr lang="en-GB" sz="2000" b="1" dirty="0">
                <a:solidFill>
                  <a:schemeClr val="tx2"/>
                </a:solidFill>
                <a:hlinkClick r:id="rId4"/>
              </a:rPr>
              <a:t>e.isopo@eceg.org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C91842-FB1B-4437-93FD-9D81081D3D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77" y="4695852"/>
            <a:ext cx="1788042" cy="178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8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49E9A65606B44EB1D0BCC20D6B32D8" ma:contentTypeVersion="13" ma:contentTypeDescription="Create a new document." ma:contentTypeScope="" ma:versionID="6c3da12ba5541a5458c529ce88be7625">
  <xsd:schema xmlns:xsd="http://www.w3.org/2001/XMLSchema" xmlns:xs="http://www.w3.org/2001/XMLSchema" xmlns:p="http://schemas.microsoft.com/office/2006/metadata/properties" xmlns:ns2="4a8c3e58-e54a-4ee6-92d1-da72d3bce027" xmlns:ns3="96332901-51a7-4da8-8842-8af936143405" targetNamespace="http://schemas.microsoft.com/office/2006/metadata/properties" ma:root="true" ma:fieldsID="904a28d43d453349c689857f85ae91fc" ns2:_="" ns3:_="">
    <xsd:import namespace="4a8c3e58-e54a-4ee6-92d1-da72d3bce027"/>
    <xsd:import namespace="96332901-51a7-4da8-8842-8af9361434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c3e58-e54a-4ee6-92d1-da72d3bce0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32901-51a7-4da8-8842-8af93614340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03B50A-F2C3-42AD-A659-7D0E38FB2346}">
  <ds:schemaRefs>
    <ds:schemaRef ds:uri="http://purl.org/dc/terms/"/>
    <ds:schemaRef ds:uri="96332901-51a7-4da8-8842-8af936143405"/>
    <ds:schemaRef ds:uri="http://purl.org/dc/elements/1.1/"/>
    <ds:schemaRef ds:uri="4a8c3e58-e54a-4ee6-92d1-da72d3bce027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B83F036-FE94-4742-934A-EE443313E4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8c3e58-e54a-4ee6-92d1-da72d3bce027"/>
    <ds:schemaRef ds:uri="96332901-51a7-4da8-8842-8af9361434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7485DF-494B-49DA-8657-E417E0FC50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399</Words>
  <Application>Microsoft Macintosh PowerPoint</Application>
  <PresentationFormat>Widescreen</PresentationFormat>
  <Paragraphs>45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How to bridge the skills gap to enable the green and digital transformation of the Chemical industry   Shaping the EU Policy</vt:lpstr>
      <vt:lpstr>Who we are?  The European Chemical Employers Group (ECEG)…</vt:lpstr>
      <vt:lpstr>What we do &amp; how to shape the EU Policy </vt:lpstr>
      <vt:lpstr>PowerPoint Presentation</vt:lpstr>
      <vt:lpstr>The impact on skills</vt:lpstr>
      <vt:lpstr>How to successfully respond to these challenges? ECEG’s engagement</vt:lpstr>
      <vt:lpstr>Thank you for your attention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ECEG’ mission and objectives</dc:title>
  <dc:creator>Argutyan E.</dc:creator>
  <cp:lastModifiedBy>Eleonora Isopo</cp:lastModifiedBy>
  <cp:revision>124</cp:revision>
  <cp:lastPrinted>2017-09-08T09:31:05Z</cp:lastPrinted>
  <dcterms:created xsi:type="dcterms:W3CDTF">2016-06-16T12:12:08Z</dcterms:created>
  <dcterms:modified xsi:type="dcterms:W3CDTF">2022-05-16T13:00:59Z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0x010100FF49E9A65606B44EB1D0BCC20D6B32D8</vt:lpwstr>
  </property>
</Properties>
</file>