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727" r:id="rId2"/>
  </p:sldMasterIdLst>
  <p:notesMasterIdLst>
    <p:notesMasterId r:id="rId15"/>
  </p:notesMasterIdLst>
  <p:sldIdLst>
    <p:sldId id="3495" r:id="rId3"/>
    <p:sldId id="339" r:id="rId4"/>
    <p:sldId id="994" r:id="rId5"/>
    <p:sldId id="264" r:id="rId6"/>
    <p:sldId id="3489" r:id="rId7"/>
    <p:sldId id="3490" r:id="rId8"/>
    <p:sldId id="3492" r:id="rId9"/>
    <p:sldId id="327" r:id="rId10"/>
    <p:sldId id="3493" r:id="rId11"/>
    <p:sldId id="3491" r:id="rId12"/>
    <p:sldId id="297" r:id="rId13"/>
    <p:sldId id="349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IÓ: Institucional" id="{194ACCD9-0AC4-5C4B-A031-1C66841165AF}">
          <p14:sldIdLst>
            <p14:sldId id="3495"/>
            <p14:sldId id="339"/>
            <p14:sldId id="994"/>
            <p14:sldId id="264"/>
            <p14:sldId id="3489"/>
            <p14:sldId id="3490"/>
            <p14:sldId id="3492"/>
            <p14:sldId id="327"/>
            <p14:sldId id="3493"/>
            <p14:sldId id="3491"/>
            <p14:sldId id="297"/>
            <p14:sldId id="34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929292"/>
    <a:srgbClr val="FF0000"/>
    <a:srgbClr val="80ACD1"/>
    <a:srgbClr val="D1AAC9"/>
    <a:srgbClr val="99CEC1"/>
    <a:srgbClr val="78003A"/>
    <a:srgbClr val="D6D6D6"/>
    <a:srgbClr val="B2B2B2"/>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p:restoredTop sz="94674"/>
  </p:normalViewPr>
  <p:slideViewPr>
    <p:cSldViewPr snapToGrid="0" snapToObjects="1">
      <p:cViewPr varScale="1">
        <p:scale>
          <a:sx n="59" d="100"/>
          <a:sy n="59" d="100"/>
        </p:scale>
        <p:origin x="1048" y="60"/>
      </p:cViewPr>
      <p:guideLst/>
    </p:cSldViewPr>
  </p:slideViewPr>
  <p:outlineViewPr>
    <p:cViewPr>
      <p:scale>
        <a:sx n="33" d="100"/>
        <a:sy n="33" d="100"/>
      </p:scale>
      <p:origin x="0" y="-1633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Títol del gràfic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56-0149-96EA-388B73803B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56-0149-96EA-388B73803B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56-0149-96EA-388B73803B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56-0149-96EA-388B73803BE2}"/>
              </c:ext>
            </c:extLst>
          </c:dPt>
          <c:cat>
            <c:strRef>
              <c:f>Hoja1!$A$2:$A$5</c:f>
              <c:strCache>
                <c:ptCount val="4"/>
                <c:pt idx="0">
                  <c:v>1r trim.</c:v>
                </c:pt>
                <c:pt idx="1">
                  <c:v>2n trim.</c:v>
                </c:pt>
                <c:pt idx="2">
                  <c:v>3r trim.</c:v>
                </c:pt>
                <c:pt idx="3">
                  <c:v>4t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356-0149-96EA-388B73803B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Categoria 1</c:v>
                </c:pt>
                <c:pt idx="1">
                  <c:v>Categoria 2</c:v>
                </c:pt>
                <c:pt idx="2">
                  <c:v>Categoria 3</c:v>
                </c:pt>
                <c:pt idx="3">
                  <c:v>Categoria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76B-1842-AA3D-10D21BE4580B}"/>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Categoria 1</c:v>
                </c:pt>
                <c:pt idx="1">
                  <c:v>Categoria 2</c:v>
                </c:pt>
                <c:pt idx="2">
                  <c:v>Categoria 3</c:v>
                </c:pt>
                <c:pt idx="3">
                  <c:v>Categoria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76B-1842-AA3D-10D21BE4580B}"/>
            </c:ext>
          </c:extLst>
        </c:ser>
        <c:ser>
          <c:idx val="2"/>
          <c:order val="2"/>
          <c:tx>
            <c:strRef>
              <c:f>Hoja1!$D$1</c:f>
              <c:strCache>
                <c:ptCount val="1"/>
                <c:pt idx="0">
                  <c:v>Serie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Categoria 1</c:v>
                </c:pt>
                <c:pt idx="1">
                  <c:v>Categoria 2</c:v>
                </c:pt>
                <c:pt idx="2">
                  <c:v>Categoria 3</c:v>
                </c:pt>
                <c:pt idx="3">
                  <c:v>Categoria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76B-1842-AA3D-10D21BE4580B}"/>
            </c:ext>
          </c:extLst>
        </c:ser>
        <c:dLbls>
          <c:showLegendKey val="0"/>
          <c:showVal val="1"/>
          <c:showCatName val="0"/>
          <c:showSerName val="0"/>
          <c:showPercent val="0"/>
          <c:showBubbleSize val="0"/>
        </c:dLbls>
        <c:gapWidth val="219"/>
        <c:overlap val="-27"/>
        <c:axId val="1938706880"/>
        <c:axId val="1938296736"/>
      </c:barChart>
      <c:catAx>
        <c:axId val="193870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8296736"/>
        <c:crosses val="autoZero"/>
        <c:auto val="1"/>
        <c:lblAlgn val="ctr"/>
        <c:lblOffset val="100"/>
        <c:noMultiLvlLbl val="0"/>
      </c:catAx>
      <c:valAx>
        <c:axId val="193829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870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5E002-3B03-4C4F-8EC2-C54173B4D52E}" type="datetimeFigureOut">
              <a:rPr lang="es-ES" smtClean="0"/>
              <a:t>09/11/2021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9335E-F9CA-9E42-B140-27FEAB5B7A50}" type="slidenum">
              <a:rPr lang="es-ES" smtClean="0"/>
              <a:t>‹#›</a:t>
            </a:fld>
            <a:endParaRPr lang="es-ES"/>
          </a:p>
        </p:txBody>
      </p:sp>
    </p:spTree>
    <p:extLst>
      <p:ext uri="{BB962C8B-B14F-4D97-AF65-F5344CB8AC3E}">
        <p14:creationId xmlns:p14="http://schemas.microsoft.com/office/powerpoint/2010/main" val="177662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137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75558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51304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t>Lletres fora  del </a:t>
            </a:r>
            <a:r>
              <a:rPr lang="ca-ES" err="1"/>
              <a:t>finger</a:t>
            </a:r>
            <a:r>
              <a:rPr lang="ca-ES"/>
              <a:t> </a:t>
            </a:r>
          </a:p>
        </p:txBody>
      </p:sp>
      <p:sp>
        <p:nvSpPr>
          <p:cNvPr id="4" name="Contenidor de número de diapositiva 3"/>
          <p:cNvSpPr>
            <a:spLocks noGrp="1"/>
          </p:cNvSpPr>
          <p:nvPr>
            <p:ph type="sldNum" sz="quarter" idx="5"/>
          </p:nvPr>
        </p:nvSpPr>
        <p:spPr/>
        <p:txBody>
          <a:bodyPr/>
          <a:lstStyle/>
          <a:p>
            <a:fld id="{B2A9335E-F9CA-9E42-B140-27FEAB5B7A50}" type="slidenum">
              <a:rPr lang="es-ES" smtClean="0"/>
              <a:t>8</a:t>
            </a:fld>
            <a:endParaRPr lang="es-ES"/>
          </a:p>
        </p:txBody>
      </p:sp>
    </p:spTree>
    <p:extLst>
      <p:ext uri="{BB962C8B-B14F-4D97-AF65-F5344CB8AC3E}">
        <p14:creationId xmlns:p14="http://schemas.microsoft.com/office/powerpoint/2010/main" val="359904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atalonia.com/" TargetMode="External"/><Relationship Id="rId2" Type="http://schemas.openxmlformats.org/officeDocument/2006/relationships/hyperlink" Target="http://www.accio.gencat.cat/" TargetMode="External"/><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Índex (2 column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3FED4BE-5998-4E4E-91E8-21712230A42D}"/>
              </a:ext>
            </a:extLst>
          </p:cNvPr>
          <p:cNvSpPr>
            <a:spLocks noGrp="1"/>
          </p:cNvSpPr>
          <p:nvPr>
            <p:ph type="title" hasCustomPrompt="1"/>
          </p:nvPr>
        </p:nvSpPr>
        <p:spPr>
          <a:xfrm>
            <a:off x="622300" y="811713"/>
            <a:ext cx="6976598" cy="266044"/>
          </a:xfrm>
          <a:prstGeom prst="rect">
            <a:avLst/>
          </a:prstGeom>
        </p:spPr>
        <p:txBody>
          <a:bodyPr lIns="0" tIns="0"/>
          <a:lstStyle>
            <a:lvl1pPr marL="0" indent="0" algn="l" defTabSz="914400" rtl="0" eaLnBrk="1" latinLnBrk="0" hangingPunct="1">
              <a:lnSpc>
                <a:spcPct val="90000"/>
              </a:lnSpc>
              <a:spcBef>
                <a:spcPts val="1000"/>
              </a:spcBef>
              <a:buFontTx/>
              <a:buNone/>
              <a:defRPr lang="es-ES" sz="1400" b="0" i="0" kern="1200" dirty="0">
                <a:solidFill>
                  <a:srgbClr val="FF0000"/>
                </a:solidFill>
                <a:latin typeface="HelveticaNeueLT Std" panose="020B0604020202020204" pitchFamily="34" charset="77"/>
                <a:ea typeface="+mn-ea"/>
                <a:cs typeface="+mn-cs"/>
              </a:defRPr>
            </a:lvl1pPr>
          </a:lstStyle>
          <a:p>
            <a:r>
              <a:rPr lang="ca-ES" noProof="0" dirty="0"/>
              <a:t>Índex de continguts</a:t>
            </a:r>
          </a:p>
        </p:txBody>
      </p:sp>
      <p:sp>
        <p:nvSpPr>
          <p:cNvPr id="6" name="Marcador de texto 5">
            <a:extLst>
              <a:ext uri="{FF2B5EF4-FFF2-40B4-BE49-F238E27FC236}">
                <a16:creationId xmlns:a16="http://schemas.microsoft.com/office/drawing/2014/main" id="{80F61513-98C0-7744-9EFB-75B9574CC6E7}"/>
              </a:ext>
            </a:extLst>
          </p:cNvPr>
          <p:cNvSpPr>
            <a:spLocks noGrp="1"/>
          </p:cNvSpPr>
          <p:nvPr>
            <p:ph type="body" sz="quarter" idx="13" hasCustomPrompt="1"/>
          </p:nvPr>
        </p:nvSpPr>
        <p:spPr>
          <a:xfrm>
            <a:off x="622300" y="1260475"/>
            <a:ext cx="10939463" cy="3861336"/>
          </a:xfrm>
          <a:prstGeom prst="rect">
            <a:avLst/>
          </a:prstGeom>
        </p:spPr>
        <p:txBody>
          <a:bodyPr lIns="0" tIns="0" rIns="0" bIns="0" numCol="2" spcCol="180000"/>
          <a:lstStyle>
            <a:lvl1pPr marL="0" indent="0">
              <a:lnSpc>
                <a:spcPct val="100000"/>
              </a:lnSpc>
              <a:spcBef>
                <a:spcPts val="0"/>
              </a:spcBef>
              <a:buNone/>
              <a:defRPr lang="es-ES" sz="1400" b="0" i="0" kern="1200" dirty="0" smtClean="0">
                <a:solidFill>
                  <a:srgbClr val="FF0000"/>
                </a:solidFill>
                <a:latin typeface="HelveticaNeueLT Std Med" panose="020B0604020202020204" pitchFamily="34" charset="77"/>
                <a:ea typeface="+mn-ea"/>
                <a:cs typeface="+mn-cs"/>
              </a:defRPr>
            </a:lvl1pPr>
            <a:lvl2pPr marL="0" indent="0">
              <a:lnSpc>
                <a:spcPct val="100000"/>
              </a:lnSpc>
              <a:spcBef>
                <a:spcPts val="500"/>
              </a:spcBef>
              <a:spcAft>
                <a:spcPts val="200"/>
              </a:spcAft>
              <a:buNone/>
              <a:defRPr lang="es-ES" sz="1400" b="0" i="0" kern="1200" dirty="0" smtClean="0">
                <a:solidFill>
                  <a:srgbClr val="424242"/>
                </a:solidFill>
                <a:latin typeface="HelveticaNeueLT Std" panose="020B0604020202020204" pitchFamily="34" charset="77"/>
                <a:ea typeface="+mn-ea"/>
                <a:cs typeface="+mn-cs"/>
              </a:defRPr>
            </a:lvl2pPr>
            <a:lvl3pPr marL="0" marR="0" indent="-1354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lang="es-ES" sz="1200" b="0" i="0" kern="1200" dirty="0" smtClean="0">
                <a:solidFill>
                  <a:srgbClr val="929292"/>
                </a:solidFill>
                <a:latin typeface="HelveticaNeueLT Std" panose="020B0604020202020204" pitchFamily="34" charset="77"/>
                <a:ea typeface="+mn-ea"/>
                <a:cs typeface="+mn-cs"/>
              </a:defRPr>
            </a:lvl3pPr>
            <a:lvl4pPr marL="1371600" indent="0">
              <a:buNone/>
              <a:defRPr/>
            </a:lvl4pPr>
            <a:lvl5pPr marL="1828800" indent="0">
              <a:buNone/>
              <a:defRPr/>
            </a:lvl5pPr>
          </a:lstStyle>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0"/>
            <a:endParaRPr lang="ca-ES" noProof="0" dirty="0"/>
          </a:p>
          <a:p>
            <a:pPr lvl="0"/>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es-ES" dirty="0"/>
          </a:p>
          <a:p>
            <a:pPr lvl="2"/>
            <a:endParaRPr lang="es-ES" dirty="0"/>
          </a:p>
        </p:txBody>
      </p:sp>
      <p:sp>
        <p:nvSpPr>
          <p:cNvPr id="5" name="CuadroTexto 4">
            <a:extLst>
              <a:ext uri="{FF2B5EF4-FFF2-40B4-BE49-F238E27FC236}">
                <a16:creationId xmlns:a16="http://schemas.microsoft.com/office/drawing/2014/main" id="{751E5E43-0AAC-F945-85E2-0FC031B59B02}"/>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452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gran + imatge 2">
    <p:spTree>
      <p:nvGrpSpPr>
        <p:cNvPr id="1" name=""/>
        <p:cNvGrpSpPr/>
        <p:nvPr/>
      </p:nvGrpSpPr>
      <p:grpSpPr>
        <a:xfrm>
          <a:off x="0" y="0"/>
          <a:ext cx="0" cy="0"/>
          <a:chOff x="0" y="0"/>
          <a:chExt cx="0" cy="0"/>
        </a:xfrm>
      </p:grpSpPr>
      <p:sp>
        <p:nvSpPr>
          <p:cNvPr id="9" name="Redondear rectángulo de esquina del mismo lado 9">
            <a:extLst>
              <a:ext uri="{FF2B5EF4-FFF2-40B4-BE49-F238E27FC236}">
                <a16:creationId xmlns:a16="http://schemas.microsoft.com/office/drawing/2014/main" id="{02177FC7-1149-4036-BAAF-60476B248DD6}"/>
              </a:ext>
              <a:ext uri="{C183D7F6-B498-43B3-948B-1728B52AA6E4}">
                <adec:decorative xmlns:adec="http://schemas.microsoft.com/office/drawing/2017/decorative" val="1"/>
              </a:ext>
            </a:extLst>
          </p:cNvPr>
          <p:cNvSpPr>
            <a:spLocks/>
          </p:cNvSpPr>
          <p:nvPr userDrawn="1"/>
        </p:nvSpPr>
        <p:spPr>
          <a:xfrm rot="10800000">
            <a:off x="7229364" y="415925"/>
            <a:ext cx="4340336" cy="5403850"/>
          </a:xfrm>
          <a:prstGeom prst="round2SameRect">
            <a:avLst>
              <a:gd name="adj1" fmla="val 50000"/>
              <a:gd name="adj2" fmla="val 0"/>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11">
            <a:extLst>
              <a:ext uri="{FF2B5EF4-FFF2-40B4-BE49-F238E27FC236}">
                <a16:creationId xmlns:a16="http://schemas.microsoft.com/office/drawing/2014/main" id="{AC162F83-18C9-4063-8050-E6E823F7F24D}"/>
              </a:ext>
              <a:ext uri="{C183D7F6-B498-43B3-948B-1728B52AA6E4}">
                <adec:decorative xmlns:adec="http://schemas.microsoft.com/office/drawing/2017/decorative" val="1"/>
              </a:ext>
            </a:extLst>
          </p:cNvPr>
          <p:cNvSpPr/>
          <p:nvPr userDrawn="1"/>
        </p:nvSpPr>
        <p:spPr>
          <a:xfrm rot="5400000">
            <a:off x="8185049" y="-560424"/>
            <a:ext cx="2428969" cy="4340334"/>
          </a:xfrm>
          <a:prstGeom prst="rect">
            <a:avLst/>
          </a:prstGeom>
          <a:gradFill>
            <a:gsLst>
              <a:gs pos="24000">
                <a:srgbClr val="FFFFFF"/>
              </a:gs>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ol 1">
            <a:extLst>
              <a:ext uri="{FF2B5EF4-FFF2-40B4-BE49-F238E27FC236}">
                <a16:creationId xmlns:a16="http://schemas.microsoft.com/office/drawing/2014/main" id="{754ABA15-83F0-4AD7-B585-1FCCADA30DD0}"/>
              </a:ext>
            </a:extLst>
          </p:cNvPr>
          <p:cNvSpPr>
            <a:spLocks noGrp="1"/>
          </p:cNvSpPr>
          <p:nvPr>
            <p:ph type="title" hasCustomPrompt="1"/>
          </p:nvPr>
        </p:nvSpPr>
        <p:spPr>
          <a:xfrm>
            <a:off x="622298" y="958647"/>
            <a:ext cx="5295459" cy="618186"/>
          </a:xfrm>
          <a:prstGeom prst="rect">
            <a:avLst/>
          </a:prstGeom>
        </p:spPr>
        <p:txBody>
          <a:bodyPr lIns="0" tIns="0"/>
          <a:lstStyle>
            <a:lvl1pPr>
              <a:defRPr lang="ca-ES" sz="3500" b="0" i="0" kern="1200" dirty="0">
                <a:solidFill>
                  <a:srgbClr val="FF0000"/>
                </a:solidFill>
                <a:latin typeface="HelveticaNeueLT Std Med" panose="020B0604020202020204" pitchFamily="34" charset="77"/>
                <a:ea typeface="+mn-ea"/>
                <a:cs typeface="+mn-cs"/>
              </a:defRPr>
            </a:lvl1pPr>
          </a:lstStyle>
          <a:p>
            <a:pPr marL="0" marR="0" lvl="0" indent="0" algn="l" defTabSz="914400" rtl="0" eaLnBrk="1" fontAlgn="auto" latinLnBrk="0" hangingPunct="1">
              <a:lnSpc>
                <a:spcPts val="4500"/>
              </a:lnSpc>
              <a:spcBef>
                <a:spcPts val="1000"/>
              </a:spcBef>
              <a:spcAft>
                <a:spcPts val="0"/>
              </a:spcAft>
              <a:buClrTx/>
              <a:buSzTx/>
              <a:buFontTx/>
              <a:buNone/>
              <a:tabLst/>
            </a:pPr>
            <a:r>
              <a:rPr lang="ca-ES" dirty="0"/>
              <a:t>Què és ACCIÓ?</a:t>
            </a:r>
          </a:p>
        </p:txBody>
      </p:sp>
      <p:sp>
        <p:nvSpPr>
          <p:cNvPr id="12" name="Marcador de texto 14">
            <a:extLst>
              <a:ext uri="{FF2B5EF4-FFF2-40B4-BE49-F238E27FC236}">
                <a16:creationId xmlns:a16="http://schemas.microsoft.com/office/drawing/2014/main" id="{177A46A8-1318-0442-B453-5E6F6238629B}"/>
              </a:ext>
            </a:extLst>
          </p:cNvPr>
          <p:cNvSpPr>
            <a:spLocks noGrp="1"/>
          </p:cNvSpPr>
          <p:nvPr>
            <p:ph type="body" sz="quarter" idx="13" hasCustomPrompt="1"/>
          </p:nvPr>
        </p:nvSpPr>
        <p:spPr>
          <a:xfrm>
            <a:off x="622298" y="1614291"/>
            <a:ext cx="5295458" cy="4124527"/>
          </a:xfrm>
          <a:prstGeom prst="rect">
            <a:avLst/>
          </a:prstGeom>
        </p:spPr>
        <p:txBody>
          <a:bodyPr wrap="square" lIns="0" tIns="0" rIns="0" bIns="0">
            <a:spAutoFit/>
          </a:bodyPr>
          <a:lstStyle>
            <a:lvl1pPr marL="0" marR="0" indent="0" algn="l" defTabSz="914400" rtl="0" eaLnBrk="1" fontAlgn="auto" latinLnBrk="0" hangingPunct="1">
              <a:lnSpc>
                <a:spcPts val="4500"/>
              </a:lnSpc>
              <a:spcBef>
                <a:spcPts val="1000"/>
              </a:spcBef>
              <a:spcAft>
                <a:spcPts val="0"/>
              </a:spcAft>
              <a:buClrTx/>
              <a:buSzTx/>
              <a:buFontTx/>
              <a:buNone/>
              <a:tabLst/>
              <a:defRPr sz="3500" b="0" i="0">
                <a:solidFill>
                  <a:srgbClr val="FF0000"/>
                </a:solidFill>
                <a:latin typeface="HelveticaNeueLT Std Med" panose="020B0604020202020204" pitchFamily="34" charset="77"/>
              </a:defRPr>
            </a:lvl1pPr>
            <a:lvl2pPr marL="0" indent="-288000">
              <a:lnSpc>
                <a:spcPts val="4500"/>
              </a:lnSpc>
              <a:spcBef>
                <a:spcPts val="1000"/>
              </a:spcBef>
              <a:buClr>
                <a:srgbClr val="FF0000"/>
              </a:buClr>
              <a:buFont typeface="Arial" panose="020B0604020202020204" pitchFamily="34" charset="0"/>
              <a:buChar char="•"/>
              <a:defRPr sz="3500" b="0" i="0">
                <a:solidFill>
                  <a:srgbClr val="424242"/>
                </a:solidFill>
                <a:latin typeface="HelveticaNeueLT Std Thin" panose="020B0403020202020204" pitchFamily="34" charset="77"/>
              </a:defRPr>
            </a:lvl2pPr>
          </a:lstStyle>
          <a:p>
            <a:pPr marL="0" marR="0" lvl="1" indent="0" algn="l" defTabSz="914400" rtl="0" eaLnBrk="1" fontAlgn="auto" latinLnBrk="0" hangingPunct="1">
              <a:lnSpc>
                <a:spcPts val="4500"/>
              </a:lnSpc>
              <a:spcBef>
                <a:spcPts val="1000"/>
              </a:spcBef>
              <a:spcAft>
                <a:spcPts val="0"/>
              </a:spcAft>
              <a:buClrTx/>
              <a:buSzTx/>
              <a:buFontTx/>
              <a:buNone/>
              <a:tabLst/>
              <a:defRPr/>
            </a:pPr>
            <a:r>
              <a:rPr lang="ca-ES" noProof="0" dirty="0"/>
              <a:t>És l’agència del Govern de la Generalitat de Catalunya </a:t>
            </a:r>
            <a:br>
              <a:rPr lang="ca-ES" noProof="0" dirty="0"/>
            </a:br>
            <a:r>
              <a:rPr lang="ca-ES" noProof="0" dirty="0"/>
              <a:t>per a la competitivitat de l’empresa. </a:t>
            </a: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a:t>
            </a:r>
          </a:p>
        </p:txBody>
      </p:sp>
      <p:sp>
        <p:nvSpPr>
          <p:cNvPr id="8" name="CuadroTexto 7">
            <a:extLst>
              <a:ext uri="{FF2B5EF4-FFF2-40B4-BE49-F238E27FC236}">
                <a16:creationId xmlns:a16="http://schemas.microsoft.com/office/drawing/2014/main" id="{4AD12D09-37B7-124E-8889-F9BE4D4D0FD1}"/>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64372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FBB7B00-7EEF-4038-B7D7-4ACDD18FACC9}"/>
              </a:ext>
            </a:extLst>
          </p:cNvPr>
          <p:cNvSpPr>
            <a:spLocks noGrp="1"/>
          </p:cNvSpPr>
          <p:nvPr>
            <p:ph type="title" hasCustomPrompt="1"/>
          </p:nvPr>
        </p:nvSpPr>
        <p:spPr>
          <a:xfrm>
            <a:off x="622300" y="968375"/>
            <a:ext cx="5543551" cy="706421"/>
          </a:xfrm>
          <a:prstGeom prst="rect">
            <a:avLst/>
          </a:prstGeom>
        </p:spPr>
        <p:txBody>
          <a:bodyPr lIns="0" tIns="0"/>
          <a:lstStyle>
            <a:lvl1pPr>
              <a:lnSpc>
                <a:spcPct val="100000"/>
              </a:lnSpc>
              <a:defRPr lang="es-ES" sz="1800" b="0" i="0" kern="1200" dirty="0">
                <a:solidFill>
                  <a:srgbClr val="FF0000"/>
                </a:solidFill>
                <a:latin typeface="HelveticaNeueLT Std Med" panose="020B0604020202020204" pitchFamily="34" charset="77"/>
                <a:ea typeface="+mn-ea"/>
                <a:cs typeface="+mn-cs"/>
              </a:defRPr>
            </a:lvl1pPr>
          </a:lstStyle>
          <a:p>
            <a:pPr lvl="0"/>
            <a:r>
              <a:rPr lang="ca-ES" noProof="0" dirty="0"/>
              <a:t>És l’agència del Govern de la Generalitat de Catalunya per a la competitivitat de l’empresa.</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300" y="1674796"/>
            <a:ext cx="5543551" cy="2216632"/>
          </a:xfrm>
          <a:prstGeom prst="rect">
            <a:avLst/>
          </a:prstGeom>
        </p:spPr>
        <p:txBody>
          <a:bodyPr wrap="square" lIns="0" tIns="0" rIns="0" bIns="0">
            <a:spAutoFit/>
          </a:bodyPr>
          <a:lstStyle>
            <a:lvl1pPr marL="0" marR="0" indent="0" algn="l" defTabSz="914400" rtl="0" eaLnBrk="1" fontAlgn="auto" latinLnBrk="0" hangingPunct="1">
              <a:lnSpc>
                <a:spcPts val="2500"/>
              </a:lnSpc>
              <a:spcBef>
                <a:spcPts val="0"/>
              </a:spcBef>
              <a:spcAft>
                <a:spcPts val="0"/>
              </a:spcAft>
              <a:buClrTx/>
              <a:buSzTx/>
              <a:buFontTx/>
              <a:buNone/>
              <a:tabLst/>
              <a:defRPr sz="1800" b="0" i="0">
                <a:solidFill>
                  <a:srgbClr val="FF0000"/>
                </a:solidFill>
                <a:latin typeface="HelveticaNeueLT Std Med" panose="020B0604020202020204" pitchFamily="34" charset="77"/>
              </a:defRPr>
            </a:lvl1pPr>
            <a:lvl2pPr marL="0" marR="0" indent="0" algn="l" defTabSz="914400" rtl="0" eaLnBrk="1" fontAlgn="auto" latinLnBrk="0" hangingPunct="1">
              <a:lnSpc>
                <a:spcPts val="2500"/>
              </a:lnSpc>
              <a:spcBef>
                <a:spcPts val="1000"/>
              </a:spcBef>
              <a:spcAft>
                <a:spcPts val="0"/>
              </a:spcAft>
              <a:buClrTx/>
              <a:buSzTx/>
              <a:buFontTx/>
              <a:buNone/>
              <a:tabLst/>
              <a:defRPr sz="1800" b="0" i="0">
                <a:solidFill>
                  <a:srgbClr val="424242"/>
                </a:solidFill>
                <a:latin typeface="HelveticaNeueLT Std Thin" panose="020B0403020202020204" pitchFamily="34" charset="77"/>
              </a:defRPr>
            </a:lvl2pPr>
          </a:lstStyle>
          <a:p>
            <a:pPr marL="0" marR="0" lvl="1" indent="0" algn="l" defTabSz="914400" rtl="0" eaLnBrk="1" fontAlgn="auto" latinLnBrk="0" hangingPunct="1">
              <a:lnSpc>
                <a:spcPts val="2500"/>
              </a:lnSpc>
              <a:spcBef>
                <a:spcPts val="1000"/>
              </a:spcBef>
              <a:spcAft>
                <a:spcPts val="0"/>
              </a:spcAft>
              <a:buClrTx/>
              <a:buSzTx/>
              <a:buFontTx/>
              <a:buNone/>
              <a:tabLst/>
              <a:defRPr/>
            </a:pP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a:t>
            </a:r>
          </a:p>
        </p:txBody>
      </p:sp>
      <p:sp>
        <p:nvSpPr>
          <p:cNvPr id="5" name="CuadroTexto 4">
            <a:extLst>
              <a:ext uri="{FF2B5EF4-FFF2-40B4-BE49-F238E27FC236}">
                <a16:creationId xmlns:a16="http://schemas.microsoft.com/office/drawing/2014/main" id="{F28D8163-4990-C645-9487-D00A60532C9E}"/>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30455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imatge">
    <p:spTree>
      <p:nvGrpSpPr>
        <p:cNvPr id="1" name=""/>
        <p:cNvGrpSpPr/>
        <p:nvPr/>
      </p:nvGrpSpPr>
      <p:grpSpPr>
        <a:xfrm>
          <a:off x="0" y="0"/>
          <a:ext cx="0" cy="0"/>
          <a:chOff x="0" y="0"/>
          <a:chExt cx="0" cy="0"/>
        </a:xfrm>
      </p:grpSpPr>
      <p:sp>
        <p:nvSpPr>
          <p:cNvPr id="6" name="Redondear rectángulo de esquina del mismo lado 5">
            <a:extLst>
              <a:ext uri="{FF2B5EF4-FFF2-40B4-BE49-F238E27FC236}">
                <a16:creationId xmlns:a16="http://schemas.microsoft.com/office/drawing/2014/main" id="{655701F9-1D59-F84C-A0AA-B04A23BFA8A4}"/>
              </a:ext>
              <a:ext uri="{C183D7F6-B498-43B3-948B-1728B52AA6E4}">
                <adec:decorative xmlns:adec="http://schemas.microsoft.com/office/drawing/2017/decorative" val="1"/>
              </a:ext>
            </a:extLst>
          </p:cNvPr>
          <p:cNvSpPr>
            <a:spLocks/>
          </p:cNvSpPr>
          <p:nvPr userDrawn="1"/>
        </p:nvSpPr>
        <p:spPr>
          <a:xfrm rot="10800000">
            <a:off x="7229364" y="415925"/>
            <a:ext cx="4340336" cy="5403850"/>
          </a:xfrm>
          <a:prstGeom prst="round2SameRect">
            <a:avLst>
              <a:gd name="adj1" fmla="val 50000"/>
              <a:gd name="adj2" fmla="val 0"/>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DAEA1B3D-360A-6541-B18C-69A76F7897D5}"/>
              </a:ext>
              <a:ext uri="{C183D7F6-B498-43B3-948B-1728B52AA6E4}">
                <adec:decorative xmlns:adec="http://schemas.microsoft.com/office/drawing/2017/decorative" val="1"/>
              </a:ext>
            </a:extLst>
          </p:cNvPr>
          <p:cNvSpPr/>
          <p:nvPr userDrawn="1"/>
        </p:nvSpPr>
        <p:spPr>
          <a:xfrm rot="5400000">
            <a:off x="8185049" y="-560424"/>
            <a:ext cx="2428969" cy="4340334"/>
          </a:xfrm>
          <a:prstGeom prst="rect">
            <a:avLst/>
          </a:prstGeom>
          <a:gradFill>
            <a:gsLst>
              <a:gs pos="24000">
                <a:srgbClr val="FFFFFF"/>
              </a:gs>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ol 1">
            <a:extLst>
              <a:ext uri="{FF2B5EF4-FFF2-40B4-BE49-F238E27FC236}">
                <a16:creationId xmlns:a16="http://schemas.microsoft.com/office/drawing/2014/main" id="{ECAA42E1-2FB9-41D8-B13E-ED67D6973299}"/>
              </a:ext>
            </a:extLst>
          </p:cNvPr>
          <p:cNvSpPr>
            <a:spLocks noGrp="1"/>
          </p:cNvSpPr>
          <p:nvPr>
            <p:ph type="title" hasCustomPrompt="1"/>
          </p:nvPr>
        </p:nvSpPr>
        <p:spPr>
          <a:xfrm>
            <a:off x="623092" y="968375"/>
            <a:ext cx="5542760" cy="709696"/>
          </a:xfrm>
          <a:prstGeom prst="rect">
            <a:avLst/>
          </a:prstGeom>
        </p:spPr>
        <p:txBody>
          <a:bodyPr lIns="0" tIns="0"/>
          <a:lstStyle>
            <a:lvl1pPr>
              <a:defRPr lang="es-ES" sz="1800" b="0" i="0" kern="1200" dirty="0">
                <a:solidFill>
                  <a:srgbClr val="FF0000"/>
                </a:solidFill>
                <a:latin typeface="HelveticaNeueLT Std Med" panose="020B0604020202020204" pitchFamily="34" charset="77"/>
                <a:ea typeface="+mn-ea"/>
                <a:cs typeface="+mn-cs"/>
              </a:defRPr>
            </a:lvl1pPr>
          </a:lstStyle>
          <a:p>
            <a:pPr lvl="0"/>
            <a:r>
              <a:rPr lang="ca-ES" noProof="0" dirty="0"/>
              <a:t>És l’agència del Govern de la Generalitat de Catalunya per a la competitivitat de l’empresa.</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3092" y="1715912"/>
            <a:ext cx="5543551" cy="2216632"/>
          </a:xfrm>
          <a:prstGeom prst="rect">
            <a:avLst/>
          </a:prstGeom>
        </p:spPr>
        <p:txBody>
          <a:bodyPr wrap="square" lIns="0" tIns="0" rIns="0" bIns="0">
            <a:spAutoFit/>
          </a:bodyPr>
          <a:lstStyle>
            <a:lvl1pPr marL="0" marR="0" indent="0" algn="l" defTabSz="914400" rtl="0" eaLnBrk="1" fontAlgn="auto" latinLnBrk="0" hangingPunct="1">
              <a:lnSpc>
                <a:spcPts val="2500"/>
              </a:lnSpc>
              <a:spcBef>
                <a:spcPts val="0"/>
              </a:spcBef>
              <a:spcAft>
                <a:spcPts val="0"/>
              </a:spcAft>
              <a:buClrTx/>
              <a:buSzTx/>
              <a:buFontTx/>
              <a:buNone/>
              <a:tabLst/>
              <a:defRPr sz="1800" b="0" i="0">
                <a:solidFill>
                  <a:srgbClr val="FF0000"/>
                </a:solidFill>
                <a:latin typeface="HelveticaNeueLT Std Med" panose="020B0604020202020204" pitchFamily="34" charset="77"/>
              </a:defRPr>
            </a:lvl1pPr>
            <a:lvl2pPr marL="0" marR="0" indent="0" algn="l" defTabSz="914400" rtl="0" eaLnBrk="1" fontAlgn="auto" latinLnBrk="0" hangingPunct="1">
              <a:lnSpc>
                <a:spcPts val="2500"/>
              </a:lnSpc>
              <a:spcBef>
                <a:spcPts val="1000"/>
              </a:spcBef>
              <a:spcAft>
                <a:spcPts val="0"/>
              </a:spcAft>
              <a:buClrTx/>
              <a:buSzTx/>
              <a:buFontTx/>
              <a:buNone/>
              <a:tabLst/>
              <a:defRPr sz="1800" b="0" i="0">
                <a:solidFill>
                  <a:srgbClr val="424242"/>
                </a:solidFill>
                <a:latin typeface="HelveticaNeueLT Std Thin" panose="020B0403020202020204" pitchFamily="34" charset="77"/>
              </a:defRPr>
            </a:lvl2pPr>
          </a:lstStyle>
          <a:p>
            <a:pPr marL="0" marR="0" lvl="1" indent="0" algn="l" defTabSz="914400" rtl="0" eaLnBrk="1" fontAlgn="auto" latinLnBrk="0" hangingPunct="1">
              <a:lnSpc>
                <a:spcPts val="2500"/>
              </a:lnSpc>
              <a:spcBef>
                <a:spcPts val="1000"/>
              </a:spcBef>
              <a:spcAft>
                <a:spcPts val="0"/>
              </a:spcAft>
              <a:buClrTx/>
              <a:buSzTx/>
              <a:buFontTx/>
              <a:buNone/>
              <a:tabLst/>
              <a:defRPr/>
            </a:pP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a:t>
            </a:r>
          </a:p>
        </p:txBody>
      </p:sp>
      <p:sp>
        <p:nvSpPr>
          <p:cNvPr id="7" name="CuadroTexto 6">
            <a:extLst>
              <a:ext uri="{FF2B5EF4-FFF2-40B4-BE49-F238E27FC236}">
                <a16:creationId xmlns:a16="http://schemas.microsoft.com/office/drawing/2014/main" id="{94934197-5CF8-F241-9A5F-D087892D1890}"/>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401792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2 column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2C881BF-FB78-4EC2-AF2D-AB6D3B9F23A6}"/>
              </a:ext>
            </a:extLst>
          </p:cNvPr>
          <p:cNvSpPr>
            <a:spLocks noGrp="1"/>
          </p:cNvSpPr>
          <p:nvPr>
            <p:ph type="title" hasCustomPrompt="1"/>
          </p:nvPr>
        </p:nvSpPr>
        <p:spPr>
          <a:xfrm>
            <a:off x="622299" y="813181"/>
            <a:ext cx="3135977" cy="193899"/>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0" name="Marcador de texto 14">
            <a:extLst>
              <a:ext uri="{FF2B5EF4-FFF2-40B4-BE49-F238E27FC236}">
                <a16:creationId xmlns:a16="http://schemas.microsoft.com/office/drawing/2014/main" id="{42C512BD-9239-5F47-AA48-BFEE42A4A094}"/>
              </a:ext>
            </a:extLst>
          </p:cNvPr>
          <p:cNvSpPr>
            <a:spLocks noGrp="1"/>
          </p:cNvSpPr>
          <p:nvPr>
            <p:ph type="body" sz="quarter" idx="12" hasCustomPrompt="1"/>
          </p:nvPr>
        </p:nvSpPr>
        <p:spPr>
          <a:xfrm>
            <a:off x="622299" y="1259939"/>
            <a:ext cx="4571093" cy="3626634"/>
          </a:xfrm>
          <a:prstGeom prst="rect">
            <a:avLst/>
          </a:prstGeom>
        </p:spPr>
        <p:txBody>
          <a:bodyPr wrap="square" lIns="0" tIns="0" rIns="0" bIns="0">
            <a:spAutoFit/>
          </a:bodyPr>
          <a:lstStyle>
            <a:lvl1pPr marL="0" marR="0" indent="0" algn="l" defTabSz="914400" rtl="0" eaLnBrk="1" fontAlgn="auto" latinLnBrk="0" hangingPunct="1">
              <a:lnSpc>
                <a:spcPts val="2500"/>
              </a:lnSpc>
              <a:spcBef>
                <a:spcPts val="0"/>
              </a:spcBef>
              <a:spcAft>
                <a:spcPts val="0"/>
              </a:spcAft>
              <a:buClrTx/>
              <a:buSzTx/>
              <a:buFontTx/>
              <a:buNone/>
              <a:tabLst/>
              <a:defRPr sz="1800" b="0" i="0">
                <a:solidFill>
                  <a:srgbClr val="FF0000"/>
                </a:solidFill>
                <a:latin typeface="HelveticaNeueLT Std Med" panose="020B0604020202020204" pitchFamily="34" charset="77"/>
              </a:defRPr>
            </a:lvl1pPr>
            <a:lvl2pPr marL="0" marR="0" indent="0" algn="l" defTabSz="914400" rtl="0" eaLnBrk="1" fontAlgn="auto" latinLnBrk="0" hangingPunct="1">
              <a:lnSpc>
                <a:spcPts val="2500"/>
              </a:lnSpc>
              <a:spcBef>
                <a:spcPts val="1000"/>
              </a:spcBef>
              <a:spcAft>
                <a:spcPts val="0"/>
              </a:spcAft>
              <a:buClrTx/>
              <a:buSzTx/>
              <a:buFontTx/>
              <a:buNone/>
              <a:tabLst/>
              <a:defRPr sz="1800" b="0" i="0">
                <a:solidFill>
                  <a:srgbClr val="424242"/>
                </a:solidFill>
                <a:latin typeface="HelveticaNeueLT Std Thin" panose="020B0403020202020204" pitchFamily="34" charset="77"/>
              </a:defRPr>
            </a:lvl2pPr>
          </a:lstStyle>
          <a:p>
            <a:pPr lvl="0"/>
            <a:r>
              <a:rPr lang="ca-ES" noProof="0" dirty="0"/>
              <a:t>És l’agència del Govern de la Generalitat de Catalunya per a la competitivitat de l’empresa.</a:t>
            </a:r>
          </a:p>
          <a:p>
            <a:pPr marL="0" marR="0" lvl="1" indent="0" algn="l" defTabSz="914400" rtl="0" eaLnBrk="1" fontAlgn="auto" latinLnBrk="0" hangingPunct="1">
              <a:lnSpc>
                <a:spcPts val="2500"/>
              </a:lnSpc>
              <a:spcBef>
                <a:spcPts val="1000"/>
              </a:spcBef>
              <a:spcAft>
                <a:spcPts val="0"/>
              </a:spcAft>
              <a:buClrTx/>
              <a:buSzTx/>
              <a:buFontTx/>
              <a:buNone/>
              <a:tabLst/>
              <a:defRPr/>
            </a:pP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a:t>
            </a:r>
          </a:p>
        </p:txBody>
      </p:sp>
      <p:sp>
        <p:nvSpPr>
          <p:cNvPr id="11" name="Marcador de texto 14">
            <a:extLst>
              <a:ext uri="{FF2B5EF4-FFF2-40B4-BE49-F238E27FC236}">
                <a16:creationId xmlns:a16="http://schemas.microsoft.com/office/drawing/2014/main" id="{B08C1E54-781D-614E-82FF-07B8DBE0ECA0}"/>
              </a:ext>
            </a:extLst>
          </p:cNvPr>
          <p:cNvSpPr>
            <a:spLocks noGrp="1"/>
          </p:cNvSpPr>
          <p:nvPr>
            <p:ph type="body" sz="quarter" idx="13" hasCustomPrompt="1"/>
          </p:nvPr>
        </p:nvSpPr>
        <p:spPr>
          <a:xfrm>
            <a:off x="5550434" y="1259939"/>
            <a:ext cx="4571093" cy="3626634"/>
          </a:xfrm>
          <a:prstGeom prst="rect">
            <a:avLst/>
          </a:prstGeom>
        </p:spPr>
        <p:txBody>
          <a:bodyPr wrap="square" lIns="0" tIns="0" rIns="0" bIns="0">
            <a:spAutoFit/>
          </a:bodyPr>
          <a:lstStyle>
            <a:lvl1pPr marL="0" marR="0" indent="0" algn="l" defTabSz="914400" rtl="0" eaLnBrk="1" fontAlgn="auto" latinLnBrk="0" hangingPunct="1">
              <a:lnSpc>
                <a:spcPts val="2500"/>
              </a:lnSpc>
              <a:spcBef>
                <a:spcPts val="0"/>
              </a:spcBef>
              <a:spcAft>
                <a:spcPts val="0"/>
              </a:spcAft>
              <a:buClrTx/>
              <a:buSzTx/>
              <a:buFontTx/>
              <a:buNone/>
              <a:tabLst/>
              <a:defRPr sz="1800" b="0" i="0">
                <a:solidFill>
                  <a:srgbClr val="FF0000"/>
                </a:solidFill>
                <a:latin typeface="HelveticaNeueLT Std Med" panose="020B0604020202020204" pitchFamily="34" charset="77"/>
              </a:defRPr>
            </a:lvl1pPr>
            <a:lvl2pPr marL="0" marR="0" indent="0" algn="l" defTabSz="914400" rtl="0" eaLnBrk="1" fontAlgn="auto" latinLnBrk="0" hangingPunct="1">
              <a:lnSpc>
                <a:spcPts val="2500"/>
              </a:lnSpc>
              <a:spcBef>
                <a:spcPts val="1000"/>
              </a:spcBef>
              <a:spcAft>
                <a:spcPts val="0"/>
              </a:spcAft>
              <a:buClrTx/>
              <a:buSzTx/>
              <a:buFontTx/>
              <a:buNone/>
              <a:tabLst/>
              <a:defRPr sz="1800" b="0" i="0">
                <a:solidFill>
                  <a:srgbClr val="424242"/>
                </a:solidFill>
                <a:latin typeface="HelveticaNeueLT Std Thin" panose="020B0403020202020204" pitchFamily="34" charset="77"/>
              </a:defRPr>
            </a:lvl2pPr>
          </a:lstStyle>
          <a:p>
            <a:pPr lvl="0"/>
            <a:r>
              <a:rPr lang="ca-ES" noProof="0" dirty="0"/>
              <a:t>És l’agència del Govern de la Generalitat de Catalunya per a la competitivitat de l’empresa.</a:t>
            </a:r>
          </a:p>
          <a:p>
            <a:pPr marL="0" marR="0" lvl="1" indent="0" algn="l" defTabSz="914400" rtl="0" eaLnBrk="1" fontAlgn="auto" latinLnBrk="0" hangingPunct="1">
              <a:lnSpc>
                <a:spcPts val="2500"/>
              </a:lnSpc>
              <a:spcBef>
                <a:spcPts val="1000"/>
              </a:spcBef>
              <a:spcAft>
                <a:spcPts val="0"/>
              </a:spcAft>
              <a:buClrTx/>
              <a:buSzTx/>
              <a:buFontTx/>
              <a:buNone/>
              <a:tabLst/>
              <a:defRPr/>
            </a:pP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a:t>
            </a:r>
          </a:p>
        </p:txBody>
      </p:sp>
      <p:sp>
        <p:nvSpPr>
          <p:cNvPr id="8" name="CuadroTexto 7">
            <a:extLst>
              <a:ext uri="{FF2B5EF4-FFF2-40B4-BE49-F238E27FC236}">
                <a16:creationId xmlns:a16="http://schemas.microsoft.com/office/drawing/2014/main" id="{E60D01D9-71B2-694C-9C2D-1751C6F50DB0}"/>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48834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3 column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F55EF4A-54B0-40D0-AA73-665C3289BD14}"/>
              </a:ext>
            </a:extLst>
          </p:cNvPr>
          <p:cNvSpPr>
            <a:spLocks noGrp="1"/>
          </p:cNvSpPr>
          <p:nvPr>
            <p:ph type="title" hasCustomPrompt="1"/>
          </p:nvPr>
        </p:nvSpPr>
        <p:spPr>
          <a:xfrm>
            <a:off x="622300" y="813181"/>
            <a:ext cx="3135976" cy="193899"/>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2" name="Marcador de texto 2">
            <a:extLst>
              <a:ext uri="{FF2B5EF4-FFF2-40B4-BE49-F238E27FC236}">
                <a16:creationId xmlns:a16="http://schemas.microsoft.com/office/drawing/2014/main" id="{16AE38DD-4DE0-0D45-A905-A5C82C2FAA6B}"/>
              </a:ext>
            </a:extLst>
          </p:cNvPr>
          <p:cNvSpPr>
            <a:spLocks noGrp="1"/>
          </p:cNvSpPr>
          <p:nvPr>
            <p:ph type="body" sz="quarter" idx="13" hasCustomPrompt="1"/>
          </p:nvPr>
        </p:nvSpPr>
        <p:spPr>
          <a:xfrm>
            <a:off x="622300" y="2824228"/>
            <a:ext cx="10939463" cy="2649472"/>
          </a:xfrm>
          <a:prstGeom prst="rect">
            <a:avLst/>
          </a:prstGeom>
        </p:spPr>
        <p:txBody>
          <a:bodyPr lIns="0" tIns="0" rIns="0" bIns="0" numCol="3" spcCol="180000" anchor="t"/>
          <a:lstStyle>
            <a:lvl1pPr marL="0" indent="0">
              <a:lnSpc>
                <a:spcPts val="2500"/>
              </a:lnSpc>
              <a:spcBef>
                <a:spcPts val="0"/>
              </a:spcBef>
              <a:buFontTx/>
              <a:buNone/>
              <a:defRPr sz="1800" b="0" i="0">
                <a:solidFill>
                  <a:srgbClr val="FF0000"/>
                </a:solidFill>
                <a:latin typeface="HelveticaNeueLT Std Med" panose="020B0604020202020204" pitchFamily="34" charset="77"/>
              </a:defRPr>
            </a:lvl1pPr>
            <a:lvl2pPr marL="0" indent="0">
              <a:lnSpc>
                <a:spcPts val="2500"/>
              </a:lnSpc>
              <a:spcBef>
                <a:spcPts val="1000"/>
              </a:spcBef>
              <a:buFontTx/>
              <a:buNone/>
              <a:defRPr sz="1800" b="0" i="0">
                <a:solidFill>
                  <a:srgbClr val="424242"/>
                </a:solidFill>
                <a:latin typeface="HelveticaNeueLT Std Thin" panose="020B0403020202020204" pitchFamily="34" charset="77"/>
              </a:defRPr>
            </a:lvl2pPr>
            <a:lvl3pPr marL="914400" indent="0">
              <a:buFontTx/>
              <a:buNone/>
              <a:defRPr/>
            </a:lvl3pPr>
            <a:lvl4pPr marL="1371600" indent="0">
              <a:buFontTx/>
              <a:buNone/>
              <a:defRPr/>
            </a:lvl4pPr>
            <a:lvl5pPr marL="1828800" indent="0">
              <a:buFontTx/>
              <a:buNone/>
              <a:defRPr/>
            </a:lvl5pPr>
          </a:lstStyle>
          <a:p>
            <a:pPr lvl="0"/>
            <a:r>
              <a:rPr lang="ca-ES" noProof="0" dirty="0"/>
              <a:t>Per a la competitivitat</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comdo</a:t>
            </a:r>
            <a:r>
              <a:rPr lang="ca-ES" noProof="0" dirty="0"/>
              <a:t> </a:t>
            </a:r>
            <a:r>
              <a:rPr lang="ca-ES" noProof="0" dirty="0" err="1"/>
              <a:t>consequat</a:t>
            </a:r>
            <a:r>
              <a:rPr lang="ca-ES" noProof="0" dirty="0"/>
              <a:t>.</a:t>
            </a:r>
          </a:p>
          <a:p>
            <a:pPr lvl="0"/>
            <a:r>
              <a:rPr lang="ca-ES" noProof="0" dirty="0"/>
              <a:t>Per a l’empresa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comdo</a:t>
            </a:r>
            <a:r>
              <a:rPr lang="ca-ES" noProof="0" dirty="0"/>
              <a:t> </a:t>
            </a:r>
            <a:r>
              <a:rPr lang="ca-ES" noProof="0" dirty="0" err="1"/>
              <a:t>consequat</a:t>
            </a:r>
            <a:r>
              <a:rPr lang="ca-ES" noProof="0" dirty="0"/>
              <a:t>.</a:t>
            </a:r>
          </a:p>
          <a:p>
            <a:pPr lvl="0"/>
            <a:r>
              <a:rPr lang="ca-ES" noProof="0" dirty="0"/>
              <a:t>Per Catalunya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nostrum</a:t>
            </a:r>
            <a:r>
              <a:rPr lang="ca-ES" noProof="0" dirty="0"/>
              <a:t>.</a:t>
            </a:r>
          </a:p>
        </p:txBody>
      </p:sp>
      <p:sp>
        <p:nvSpPr>
          <p:cNvPr id="7" name="CuadroTexto 6">
            <a:extLst>
              <a:ext uri="{FF2B5EF4-FFF2-40B4-BE49-F238E27FC236}">
                <a16:creationId xmlns:a16="http://schemas.microsoft.com/office/drawing/2014/main" id="{668372E7-6B0A-2145-8C82-4A083DA74B6E}"/>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405933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3 columnes) 2">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5E18A81-EBD7-41A1-830C-0B96543948BD}"/>
              </a:ext>
            </a:extLst>
          </p:cNvPr>
          <p:cNvSpPr>
            <a:spLocks noGrp="1"/>
          </p:cNvSpPr>
          <p:nvPr>
            <p:ph type="title" hasCustomPrompt="1"/>
          </p:nvPr>
        </p:nvSpPr>
        <p:spPr>
          <a:xfrm>
            <a:off x="622300" y="812419"/>
            <a:ext cx="3135976" cy="194661"/>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2" name="Marcador de texto 2">
            <a:extLst>
              <a:ext uri="{FF2B5EF4-FFF2-40B4-BE49-F238E27FC236}">
                <a16:creationId xmlns:a16="http://schemas.microsoft.com/office/drawing/2014/main" id="{16AE38DD-4DE0-0D45-A905-A5C82C2FAA6B}"/>
              </a:ext>
            </a:extLst>
          </p:cNvPr>
          <p:cNvSpPr>
            <a:spLocks noGrp="1"/>
          </p:cNvSpPr>
          <p:nvPr>
            <p:ph type="body" sz="quarter" idx="13" hasCustomPrompt="1"/>
          </p:nvPr>
        </p:nvSpPr>
        <p:spPr>
          <a:xfrm>
            <a:off x="622300" y="1260475"/>
            <a:ext cx="10939463" cy="2649472"/>
          </a:xfrm>
          <a:prstGeom prst="rect">
            <a:avLst/>
          </a:prstGeom>
        </p:spPr>
        <p:txBody>
          <a:bodyPr lIns="0" tIns="0" rIns="0" bIns="0" numCol="3" spcCol="180000" anchor="t"/>
          <a:lstStyle>
            <a:lvl1pPr marL="0" indent="0">
              <a:lnSpc>
                <a:spcPts val="2500"/>
              </a:lnSpc>
              <a:spcBef>
                <a:spcPts val="0"/>
              </a:spcBef>
              <a:buFontTx/>
              <a:buNone/>
              <a:defRPr sz="1800" b="0" i="0">
                <a:solidFill>
                  <a:srgbClr val="FF0000"/>
                </a:solidFill>
                <a:latin typeface="HelveticaNeueLT Std Med" panose="020B0604020202020204" pitchFamily="34" charset="77"/>
              </a:defRPr>
            </a:lvl1pPr>
            <a:lvl2pPr marL="0" indent="0">
              <a:lnSpc>
                <a:spcPts val="2500"/>
              </a:lnSpc>
              <a:spcBef>
                <a:spcPts val="1000"/>
              </a:spcBef>
              <a:buFontTx/>
              <a:buNone/>
              <a:defRPr sz="1800" b="0" i="0">
                <a:solidFill>
                  <a:srgbClr val="424242"/>
                </a:solidFill>
                <a:latin typeface="HelveticaNeueLT Std Thin" panose="020B0403020202020204" pitchFamily="34" charset="77"/>
              </a:defRPr>
            </a:lvl2pPr>
            <a:lvl3pPr marL="914400" indent="0">
              <a:buFontTx/>
              <a:buNone/>
              <a:defRPr/>
            </a:lvl3pPr>
            <a:lvl4pPr marL="1371600" indent="0">
              <a:buFontTx/>
              <a:buNone/>
              <a:defRPr/>
            </a:lvl4pPr>
            <a:lvl5pPr marL="1828800" indent="0">
              <a:buFontTx/>
              <a:buNone/>
              <a:defRPr/>
            </a:lvl5pPr>
          </a:lstStyle>
          <a:p>
            <a:pPr lvl="0"/>
            <a:r>
              <a:rPr lang="ca-ES" noProof="0" dirty="0"/>
              <a:t>Per a la competitivitat</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comdo</a:t>
            </a:r>
            <a:r>
              <a:rPr lang="ca-ES" noProof="0" dirty="0"/>
              <a:t> </a:t>
            </a:r>
            <a:r>
              <a:rPr lang="ca-ES" noProof="0" dirty="0" err="1"/>
              <a:t>consequat</a:t>
            </a:r>
            <a:r>
              <a:rPr lang="ca-ES" noProof="0" dirty="0"/>
              <a:t>.</a:t>
            </a:r>
          </a:p>
          <a:p>
            <a:pPr lvl="0"/>
            <a:r>
              <a:rPr lang="ca-ES" noProof="0" dirty="0"/>
              <a:t>Per a l’empresa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comdo</a:t>
            </a:r>
            <a:r>
              <a:rPr lang="ca-ES" noProof="0" dirty="0"/>
              <a:t> </a:t>
            </a:r>
            <a:r>
              <a:rPr lang="ca-ES" noProof="0" dirty="0" err="1"/>
              <a:t>consequat</a:t>
            </a:r>
            <a:r>
              <a:rPr lang="ca-ES" noProof="0" dirty="0"/>
              <a:t>.</a:t>
            </a:r>
          </a:p>
          <a:p>
            <a:pPr lvl="0"/>
            <a:r>
              <a:rPr lang="ca-ES" noProof="0" dirty="0"/>
              <a:t>Per Catalunya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nostrum</a:t>
            </a:r>
            <a:r>
              <a:rPr lang="ca-ES" noProof="0" dirty="0"/>
              <a:t>.</a:t>
            </a:r>
          </a:p>
        </p:txBody>
      </p:sp>
      <p:sp>
        <p:nvSpPr>
          <p:cNvPr id="7" name="CuadroTexto 6">
            <a:extLst>
              <a:ext uri="{FF2B5EF4-FFF2-40B4-BE49-F238E27FC236}">
                <a16:creationId xmlns:a16="http://schemas.microsoft.com/office/drawing/2014/main" id="{4D306F62-D53D-DF4B-9589-5E530E954E1B}"/>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150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ular + Bullet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0D17816-E48F-4CA1-854D-C5534E9A1F7C}"/>
              </a:ext>
            </a:extLst>
          </p:cNvPr>
          <p:cNvSpPr>
            <a:spLocks noGrp="1"/>
          </p:cNvSpPr>
          <p:nvPr>
            <p:ph type="title" hasCustomPrompt="1"/>
          </p:nvPr>
        </p:nvSpPr>
        <p:spPr>
          <a:xfrm>
            <a:off x="622300" y="813182"/>
            <a:ext cx="3135976" cy="193898"/>
          </a:xfrm>
          <a:prstGeom prst="rect">
            <a:avLst/>
          </a:prstGeom>
        </p:spPr>
        <p:txBody>
          <a:bodyPr lIns="0" tIns="0"/>
          <a:lstStyle>
            <a:lvl1pPr>
              <a:defRPr lang="ca-ES" sz="1400" b="0" i="0" kern="1200" noProof="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5" name="Marcador de texto 14">
            <a:extLst>
              <a:ext uri="{FF2B5EF4-FFF2-40B4-BE49-F238E27FC236}">
                <a16:creationId xmlns:a16="http://schemas.microsoft.com/office/drawing/2014/main" id="{7AF14EBF-6492-424A-B8C5-0C3BA8809C9C}"/>
              </a:ext>
            </a:extLst>
          </p:cNvPr>
          <p:cNvSpPr>
            <a:spLocks noGrp="1"/>
          </p:cNvSpPr>
          <p:nvPr>
            <p:ph type="body" sz="quarter" idx="16" hasCustomPrompt="1"/>
          </p:nvPr>
        </p:nvSpPr>
        <p:spPr>
          <a:xfrm>
            <a:off x="622300" y="1260475"/>
            <a:ext cx="4571092" cy="3241913"/>
          </a:xfrm>
          <a:prstGeom prst="rect">
            <a:avLst/>
          </a:prstGeom>
        </p:spPr>
        <p:txBody>
          <a:bodyPr wrap="square" lIns="0" tIns="0" rIns="0" bIns="0">
            <a:spAutoFit/>
          </a:bodyPr>
          <a:lstStyle>
            <a:lvl1pPr marL="0" marR="0" indent="0" algn="l" defTabSz="914400" rtl="0" eaLnBrk="1" fontAlgn="auto" latinLnBrk="0" hangingPunct="1">
              <a:lnSpc>
                <a:spcPts val="2500"/>
              </a:lnSpc>
              <a:spcBef>
                <a:spcPts val="0"/>
              </a:spcBef>
              <a:spcAft>
                <a:spcPts val="0"/>
              </a:spcAft>
              <a:buClrTx/>
              <a:buSzTx/>
              <a:buFontTx/>
              <a:buNone/>
              <a:tabLst/>
              <a:defRPr sz="2400" b="0" i="0">
                <a:solidFill>
                  <a:srgbClr val="FF0000"/>
                </a:solidFill>
                <a:latin typeface="HelveticaNeueLT Std Med" panose="020B0604020202020204" pitchFamily="34" charset="77"/>
              </a:defRPr>
            </a:lvl1pPr>
            <a:lvl2pPr marL="0" marR="0" indent="0" algn="l" defTabSz="914400" rtl="0" eaLnBrk="1" fontAlgn="auto" latinLnBrk="0" hangingPunct="1">
              <a:lnSpc>
                <a:spcPts val="2500"/>
              </a:lnSpc>
              <a:spcBef>
                <a:spcPts val="1000"/>
              </a:spcBef>
              <a:spcAft>
                <a:spcPts val="0"/>
              </a:spcAft>
              <a:buClrTx/>
              <a:buSzTx/>
              <a:buFontTx/>
              <a:buNone/>
              <a:tabLst/>
              <a:defRPr sz="1800" b="0" i="0">
                <a:solidFill>
                  <a:srgbClr val="FF0000"/>
                </a:solidFill>
                <a:latin typeface="HelveticaNeueLT Std Med" panose="020B0604020202020204" pitchFamily="34" charset="77"/>
              </a:defRPr>
            </a:lvl2pPr>
            <a:lvl3pPr marL="0" indent="0">
              <a:buFontTx/>
              <a:buNone/>
              <a:defRPr sz="1400" b="0" i="0">
                <a:solidFill>
                  <a:srgbClr val="78003A"/>
                </a:solidFill>
                <a:latin typeface="HelveticaNeueLT Std Med" panose="020B0604020202020204" pitchFamily="34" charset="77"/>
              </a:defRPr>
            </a:lvl3pPr>
            <a:lvl4pPr marL="0" indent="0">
              <a:buFontTx/>
              <a:buNone/>
              <a:defRPr sz="1400" b="0" i="0">
                <a:solidFill>
                  <a:srgbClr val="FF0000"/>
                </a:solidFill>
                <a:latin typeface="HelveticaNeueLT Std Med" panose="020B0604020202020204" pitchFamily="34" charset="77"/>
              </a:defRPr>
            </a:lvl4pPr>
            <a:lvl5pPr marL="0" indent="0">
              <a:buFontTx/>
              <a:buNone/>
              <a:defRPr b="0" i="0">
                <a:latin typeface="HelveticaNeueLT Std Thin" panose="020B0403020202020204" pitchFamily="34" charset="77"/>
              </a:defRPr>
            </a:lvl5pPr>
            <a:lvl6pPr marL="0" indent="0">
              <a:buFontTx/>
              <a:buNone/>
              <a:defRPr sz="1200" b="0" i="0">
                <a:latin typeface="HelveticaNeueLT Std" panose="020B0604020202020204" pitchFamily="34" charset="77"/>
              </a:defRPr>
            </a:lvl6pPr>
            <a:lvl7pPr marL="0" marR="0" indent="-144000" algn="l" defTabSz="914400" rtl="0" eaLnBrk="1" fontAlgn="auto" latinLnBrk="0" hangingPunct="1">
              <a:lnSpc>
                <a:spcPts val="2500"/>
              </a:lnSpc>
              <a:spcBef>
                <a:spcPts val="500"/>
              </a:spcBef>
              <a:spcAft>
                <a:spcPts val="0"/>
              </a:spcAft>
              <a:buClr>
                <a:srgbClr val="FF0000"/>
              </a:buClr>
              <a:buSzTx/>
              <a:buFont typeface="Arial" panose="020B0604020202020204" pitchFamily="34" charset="0"/>
              <a:buChar char="•"/>
              <a:tabLst/>
              <a:defRPr b="0" i="0">
                <a:solidFill>
                  <a:srgbClr val="424242"/>
                </a:solidFill>
                <a:latin typeface="HelveticaNeueLT Std Thin" panose="020B0403020202020204" pitchFamily="34" charset="77"/>
              </a:defRPr>
            </a:lvl7pPr>
            <a:lvl8pPr marL="0" indent="-144000">
              <a:buClr>
                <a:srgbClr val="FF0000"/>
              </a:buClr>
              <a:defRPr sz="1200" b="0" i="0">
                <a:latin typeface="HelveticaNeueLT Std" panose="020B0604020202020204" pitchFamily="34" charset="77"/>
              </a:defRPr>
            </a:lvl8pPr>
            <a:lvl9pPr marL="0" indent="0">
              <a:buFontTx/>
              <a:buNone/>
              <a:defRPr sz="900" b="0" i="0">
                <a:latin typeface="HelveticaNeueLT Std" panose="020B0604020202020204" pitchFamily="34" charset="77"/>
              </a:defRPr>
            </a:lvl9pPr>
          </a:lstStyle>
          <a:p>
            <a:pPr marL="0" marR="0" lvl="1" indent="0" algn="l" defTabSz="914400" rtl="0" eaLnBrk="1" fontAlgn="auto" latinLnBrk="0" hangingPunct="1">
              <a:lnSpc>
                <a:spcPts val="2500"/>
              </a:lnSpc>
              <a:spcBef>
                <a:spcPts val="500"/>
              </a:spcBef>
              <a:spcAft>
                <a:spcPts val="0"/>
              </a:spcAft>
              <a:buClr>
                <a:srgbClr val="FF0000"/>
              </a:buClr>
              <a:buSzTx/>
              <a:buFontTx/>
              <a:buNone/>
              <a:tabLst/>
              <a:defRPr/>
            </a:pPr>
            <a:r>
              <a:rPr lang="ca-ES" noProof="0" dirty="0"/>
              <a:t>És l’agència del Govern de la Generalitat de Catalunya per a la competitivitat de l’empresa.</a:t>
            </a:r>
          </a:p>
          <a:p>
            <a:pPr lvl="6"/>
            <a:r>
              <a:rPr lang="ca-ES" noProof="0" dirty="0" err="1"/>
              <a:t>Lorem</a:t>
            </a:r>
            <a:r>
              <a:rPr lang="ca-ES" noProof="0" dirty="0"/>
              <a:t> </a:t>
            </a:r>
            <a:r>
              <a:rPr lang="ca-ES" noProof="0" dirty="0" err="1"/>
              <a:t>ipsum</a:t>
            </a:r>
            <a:endParaRPr lang="ca-ES" noProof="0" dirty="0"/>
          </a:p>
          <a:p>
            <a:pPr lvl="6"/>
            <a:r>
              <a:rPr lang="ca-ES" noProof="0" dirty="0" err="1"/>
              <a:t>Lorem</a:t>
            </a:r>
            <a:r>
              <a:rPr lang="ca-ES" noProof="0" dirty="0"/>
              <a:t> </a:t>
            </a:r>
            <a:r>
              <a:rPr lang="ca-ES" noProof="0" dirty="0" err="1"/>
              <a:t>ipsum</a:t>
            </a:r>
            <a:r>
              <a:rPr lang="ca-ES" noProof="0" dirty="0"/>
              <a:t> dolor</a:t>
            </a:r>
          </a:p>
          <a:p>
            <a:pPr lvl="6"/>
            <a:r>
              <a:rPr lang="ca-ES" noProof="0" dirty="0" err="1"/>
              <a:t>Lorem</a:t>
            </a:r>
            <a:r>
              <a:rPr lang="ca-ES" noProof="0" dirty="0"/>
              <a:t> </a:t>
            </a:r>
            <a:r>
              <a:rPr lang="ca-ES" noProof="0" dirty="0" err="1"/>
              <a:t>ipsum</a:t>
            </a:r>
            <a:endParaRPr lang="ca-ES" noProof="0" dirty="0"/>
          </a:p>
          <a:p>
            <a:pPr lvl="6"/>
            <a:r>
              <a:rPr lang="ca-ES" noProof="0" dirty="0" err="1"/>
              <a:t>Lorem</a:t>
            </a:r>
            <a:r>
              <a:rPr lang="ca-ES" noProof="0" dirty="0"/>
              <a:t> </a:t>
            </a:r>
            <a:r>
              <a:rPr lang="ca-ES" noProof="0" dirty="0" err="1"/>
              <a:t>ipsum</a:t>
            </a:r>
            <a:r>
              <a:rPr lang="ca-ES" noProof="0" dirty="0"/>
              <a:t> dolor</a:t>
            </a:r>
          </a:p>
          <a:p>
            <a:pPr lvl="6"/>
            <a:r>
              <a:rPr lang="ca-ES" noProof="0" dirty="0" err="1"/>
              <a:t>Lorem</a:t>
            </a:r>
            <a:r>
              <a:rPr lang="ca-ES" noProof="0" dirty="0"/>
              <a:t> </a:t>
            </a:r>
            <a:r>
              <a:rPr lang="ca-ES" noProof="0" dirty="0" err="1"/>
              <a:t>ipsum</a:t>
            </a:r>
            <a:endParaRPr lang="ca-ES" noProof="0" dirty="0"/>
          </a:p>
          <a:p>
            <a:pPr lvl="6"/>
            <a:endParaRPr lang="es-ES" dirty="0"/>
          </a:p>
        </p:txBody>
      </p:sp>
      <p:sp>
        <p:nvSpPr>
          <p:cNvPr id="7" name="CuadroTexto 6">
            <a:extLst>
              <a:ext uri="{FF2B5EF4-FFF2-40B4-BE49-F238E27FC236}">
                <a16:creationId xmlns:a16="http://schemas.microsoft.com/office/drawing/2014/main" id="{BE22EFDC-88EC-674D-A6BC-1966FC654510}"/>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94934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petit (2 columnes)">
    <p:spTree>
      <p:nvGrpSpPr>
        <p:cNvPr id="1" name=""/>
        <p:cNvGrpSpPr/>
        <p:nvPr/>
      </p:nvGrpSpPr>
      <p:grpSpPr>
        <a:xfrm>
          <a:off x="0" y="0"/>
          <a:ext cx="0" cy="0"/>
          <a:chOff x="0" y="0"/>
          <a:chExt cx="0" cy="0"/>
        </a:xfrm>
      </p:grpSpPr>
      <p:sp>
        <p:nvSpPr>
          <p:cNvPr id="2" name="Títol 1" hidden="1">
            <a:extLst>
              <a:ext uri="{FF2B5EF4-FFF2-40B4-BE49-F238E27FC236}">
                <a16:creationId xmlns:a16="http://schemas.microsoft.com/office/drawing/2014/main" id="{FA74FEC7-4FA2-44BD-BAAC-D1349CB70551}"/>
              </a:ext>
            </a:extLst>
          </p:cNvPr>
          <p:cNvSpPr>
            <a:spLocks noGrp="1"/>
          </p:cNvSpPr>
          <p:nvPr>
            <p:ph type="title"/>
          </p:nvPr>
        </p:nvSpPr>
        <p:spPr>
          <a:xfrm>
            <a:off x="630236" y="374116"/>
            <a:ext cx="10515600" cy="278456"/>
          </a:xfrm>
          <a:prstGeom prst="rect">
            <a:avLst/>
          </a:prstGeom>
        </p:spPr>
        <p:txBody>
          <a:bodyPr lIns="0" tIns="0"/>
          <a:lstStyle>
            <a:lvl1pPr>
              <a:defRPr lang="ca-ES" sz="1400" b="0" i="0" kern="1200" dirty="0" smtClean="0">
                <a:solidFill>
                  <a:srgbClr val="FF0000"/>
                </a:solidFill>
                <a:effectLst/>
                <a:latin typeface="HelveticaNeueLT Std Med" panose="020B0604020202020204" pitchFamily="34" charset="77"/>
                <a:ea typeface="+mn-ea"/>
                <a:cs typeface="+mn-cs"/>
              </a:defRPr>
            </a:lvl1pPr>
          </a:lstStyle>
          <a:p>
            <a:pPr marL="0" marR="0" lvl="0" indent="0" algn="l" defTabSz="914400" rtl="0" eaLnBrk="1" fontAlgn="auto" latinLnBrk="0" hangingPunct="1">
              <a:lnSpc>
                <a:spcPct val="100000"/>
              </a:lnSpc>
              <a:spcBef>
                <a:spcPts val="0"/>
              </a:spcBef>
              <a:spcAft>
                <a:spcPts val="500"/>
              </a:spcAft>
              <a:buClrTx/>
              <a:buSzTx/>
              <a:buFontTx/>
              <a:buNone/>
              <a:tabLst/>
            </a:pPr>
            <a:r>
              <a:rPr lang="ca-ES" dirty="0"/>
              <a:t>Feu clic aquí per editar l'estil</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300" y="968375"/>
            <a:ext cx="10939464" cy="4518386"/>
          </a:xfrm>
          <a:prstGeom prst="rect">
            <a:avLst/>
          </a:prstGeom>
        </p:spPr>
        <p:txBody>
          <a:bodyPr wrap="square" lIns="0" tIns="0" rIns="0" bIns="0" numCol="2" spcCol="180000">
            <a:noAutofit/>
          </a:bodyPr>
          <a:lstStyle>
            <a:lvl1pPr marL="0" marR="0" indent="0" algn="l" defTabSz="914400" rtl="0" eaLnBrk="1" fontAlgn="auto" latinLnBrk="0" hangingPunct="1">
              <a:lnSpc>
                <a:spcPct val="100000"/>
              </a:lnSpc>
              <a:spcBef>
                <a:spcPts val="0"/>
              </a:spcBef>
              <a:spcAft>
                <a:spcPts val="500"/>
              </a:spcAft>
              <a:buClrTx/>
              <a:buSzTx/>
              <a:buFontTx/>
              <a:buNone/>
              <a:tabLst/>
              <a:defRPr lang="es-ES" sz="1400" b="0" i="0" smtClean="0">
                <a:solidFill>
                  <a:srgbClr val="FF0000"/>
                </a:solidFill>
                <a:effectLst/>
                <a:latin typeface="HelveticaNeueLT Std Med" panose="020B0604020202020204" pitchFamily="34" charset="77"/>
              </a:defRPr>
            </a:lvl1pPr>
            <a:lvl2pPr marL="0" marR="0" indent="0" algn="l" defTabSz="914400" rtl="0" eaLnBrk="1" fontAlgn="auto" latinLnBrk="0" hangingPunct="1">
              <a:lnSpc>
                <a:spcPct val="100000"/>
              </a:lnSpc>
              <a:spcBef>
                <a:spcPts val="0"/>
              </a:spcBef>
              <a:spcAft>
                <a:spcPts val="500"/>
              </a:spcAft>
              <a:buClrTx/>
              <a:buSzTx/>
              <a:buFontTx/>
              <a:buNone/>
              <a:tabLst/>
              <a:defRPr sz="1400" b="0" i="0">
                <a:solidFill>
                  <a:srgbClr val="424242"/>
                </a:solidFill>
                <a:latin typeface="HelveticaNeueLT Std Lt" panose="020B0604020202020204" pitchFamily="34" charset="77"/>
              </a:defRPr>
            </a:lvl2pPr>
          </a:lstStyle>
          <a:p>
            <a:pPr lvl="0"/>
            <a:r>
              <a:rPr lang="es-ES" dirty="0" err="1"/>
              <a:t>És</a:t>
            </a:r>
            <a:r>
              <a:rPr lang="es-ES" dirty="0"/>
              <a:t> </a:t>
            </a:r>
            <a:r>
              <a:rPr lang="es-ES" dirty="0" err="1"/>
              <a:t>l’agència</a:t>
            </a:r>
            <a:r>
              <a:rPr lang="es-ES" dirty="0"/>
              <a:t> del </a:t>
            </a:r>
            <a:r>
              <a:rPr lang="es-ES" dirty="0" err="1"/>
              <a:t>Govern</a:t>
            </a:r>
            <a:r>
              <a:rPr lang="es-ES" dirty="0"/>
              <a:t> de la Generalitat de Catalunya per a la </a:t>
            </a:r>
            <a:r>
              <a:rPr lang="es-ES" dirty="0" err="1"/>
              <a:t>competitivitat</a:t>
            </a:r>
            <a:r>
              <a:rPr lang="es-ES" dirty="0"/>
              <a:t> de </a:t>
            </a:r>
            <a:r>
              <a:rPr lang="es-ES" dirty="0" err="1"/>
              <a:t>l’empresa</a:t>
            </a:r>
            <a:r>
              <a:rPr lang="es-ES" dirty="0"/>
              <a:t>.</a:t>
            </a:r>
          </a:p>
          <a:p>
            <a:pPr lvl="1"/>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exercitation</a:t>
            </a:r>
            <a:r>
              <a:rPr lang="es-ES" dirty="0"/>
              <a:t> </a:t>
            </a:r>
            <a:r>
              <a:rPr lang="es-ES" dirty="0" err="1"/>
              <a:t>ullamco</a:t>
            </a:r>
            <a:r>
              <a:rPr lang="es-ES" dirty="0"/>
              <a:t> </a:t>
            </a:r>
            <a:r>
              <a:rPr lang="es-ES" dirty="0" err="1"/>
              <a:t>laboris</a:t>
            </a:r>
            <a:r>
              <a:rPr lang="es-ES" dirty="0"/>
              <a:t> </a:t>
            </a:r>
            <a:r>
              <a:rPr lang="es-ES" dirty="0" err="1"/>
              <a:t>nisi</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a:t>
            </a:r>
            <a:r>
              <a:rPr lang="es-ES" dirty="0"/>
              <a:t> </a:t>
            </a:r>
            <a:r>
              <a:rPr lang="es-ES" dirty="0" err="1"/>
              <a:t>irure</a:t>
            </a:r>
            <a:r>
              <a:rPr lang="es-ES" dirty="0"/>
              <a:t> dolor in </a:t>
            </a:r>
            <a:r>
              <a:rPr lang="es-ES" dirty="0" err="1"/>
              <a:t>reprehenderit</a:t>
            </a:r>
            <a:r>
              <a:rPr lang="es-ES" dirty="0"/>
              <a:t> in </a:t>
            </a:r>
            <a:r>
              <a:rPr lang="es-ES" dirty="0" err="1"/>
              <a:t>voluptate</a:t>
            </a:r>
            <a:r>
              <a:rPr lang="es-ES" dirty="0"/>
              <a:t> </a:t>
            </a:r>
            <a:r>
              <a:rPr lang="es-ES" dirty="0" err="1"/>
              <a:t>velit</a:t>
            </a:r>
            <a:r>
              <a:rPr lang="es-ES" dirty="0"/>
              <a:t> </a:t>
            </a:r>
            <a:r>
              <a:rPr lang="es-ES" dirty="0" err="1"/>
              <a:t>esse</a:t>
            </a:r>
            <a:r>
              <a:rPr lang="es-ES" dirty="0"/>
              <a:t> </a:t>
            </a:r>
            <a:r>
              <a:rPr lang="es-ES" dirty="0" err="1"/>
              <a:t>cillum</a:t>
            </a:r>
            <a:r>
              <a:rPr lang="es-ES" dirty="0"/>
              <a:t> </a:t>
            </a:r>
            <a:r>
              <a:rPr lang="es-ES" dirty="0" err="1"/>
              <a:t>dolore</a:t>
            </a:r>
            <a:r>
              <a:rPr lang="es-ES" dirty="0"/>
              <a:t> </a:t>
            </a:r>
            <a:r>
              <a:rPr lang="es-ES" dirty="0" err="1"/>
              <a:t>eu</a:t>
            </a:r>
            <a:r>
              <a:rPr lang="es-ES" dirty="0"/>
              <a:t> </a:t>
            </a:r>
            <a:r>
              <a:rPr lang="es-ES" dirty="0" err="1"/>
              <a:t>fugiat</a:t>
            </a:r>
            <a:r>
              <a:rPr lang="es-ES" dirty="0"/>
              <a:t> </a:t>
            </a:r>
            <a:r>
              <a:rPr lang="es-ES" dirty="0" err="1"/>
              <a:t>nulla</a:t>
            </a:r>
            <a:r>
              <a:rPr lang="es-ES" dirty="0"/>
              <a:t> </a:t>
            </a:r>
            <a:r>
              <a:rPr lang="es-ES" dirty="0" err="1"/>
              <a:t>pariatur</a:t>
            </a:r>
            <a:r>
              <a:rPr lang="es-ES" dirty="0"/>
              <a:t>. </a:t>
            </a:r>
            <a:r>
              <a:rPr lang="es-ES" dirty="0" err="1"/>
              <a:t>Excepteur</a:t>
            </a:r>
            <a:r>
              <a:rPr lang="es-ES" dirty="0"/>
              <a:t> </a:t>
            </a:r>
            <a:r>
              <a:rPr lang="es-ES" dirty="0" err="1"/>
              <a:t>sint</a:t>
            </a:r>
            <a:r>
              <a:rPr lang="es-ES" dirty="0"/>
              <a:t> </a:t>
            </a:r>
            <a:r>
              <a:rPr lang="es-ES" dirty="0" err="1"/>
              <a:t>occaecat</a:t>
            </a:r>
            <a:r>
              <a:rPr lang="es-ES" dirty="0"/>
              <a:t> </a:t>
            </a:r>
            <a:r>
              <a:rPr lang="es-ES" dirty="0" err="1"/>
              <a:t>cupidatat</a:t>
            </a:r>
            <a:r>
              <a:rPr lang="es-ES" dirty="0"/>
              <a:t> non </a:t>
            </a:r>
            <a:r>
              <a:rPr lang="es-ES" dirty="0" err="1"/>
              <a:t>proident</a:t>
            </a:r>
            <a:r>
              <a:rPr lang="es-ES" dirty="0"/>
              <a:t>, </a:t>
            </a:r>
            <a:r>
              <a:rPr lang="es-ES" dirty="0" err="1"/>
              <a:t>sunt</a:t>
            </a:r>
            <a:r>
              <a:rPr lang="es-ES" dirty="0"/>
              <a:t> in culpa </a:t>
            </a:r>
            <a:r>
              <a:rPr lang="es-ES" dirty="0" err="1"/>
              <a:t>qui</a:t>
            </a:r>
            <a:r>
              <a:rPr lang="es-ES" dirty="0"/>
              <a:t> </a:t>
            </a:r>
            <a:r>
              <a:rPr lang="es-ES" dirty="0" err="1"/>
              <a:t>officia</a:t>
            </a:r>
            <a:r>
              <a:rPr lang="es-ES" dirty="0"/>
              <a:t> </a:t>
            </a:r>
            <a:r>
              <a:rPr lang="es-ES" dirty="0" err="1"/>
              <a:t>deserunt</a:t>
            </a:r>
            <a:r>
              <a:rPr lang="es-ES" dirty="0"/>
              <a:t> </a:t>
            </a:r>
            <a:r>
              <a:rPr lang="es-ES" dirty="0" err="1"/>
              <a:t>mollit</a:t>
            </a:r>
            <a:r>
              <a:rPr lang="es-ES" dirty="0"/>
              <a:t> </a:t>
            </a:r>
            <a:r>
              <a:rPr lang="es-ES" dirty="0" err="1"/>
              <a:t>anim</a:t>
            </a:r>
            <a:r>
              <a:rPr lang="es-ES" dirty="0"/>
              <a:t> id </a:t>
            </a:r>
            <a:r>
              <a:rPr lang="es-ES" dirty="0" err="1"/>
              <a:t>est</a:t>
            </a:r>
            <a:r>
              <a:rPr lang="es-ES" dirty="0"/>
              <a:t> </a:t>
            </a:r>
            <a:r>
              <a:rPr lang="es-ES" dirty="0" err="1"/>
              <a:t>laborum</a:t>
            </a:r>
            <a:r>
              <a:rPr lang="es-ES" dirty="0"/>
              <a:t>.</a:t>
            </a:r>
          </a:p>
        </p:txBody>
      </p:sp>
      <p:sp>
        <p:nvSpPr>
          <p:cNvPr id="5" name="CuadroTexto 4">
            <a:extLst>
              <a:ext uri="{FF2B5EF4-FFF2-40B4-BE49-F238E27FC236}">
                <a16:creationId xmlns:a16="http://schemas.microsoft.com/office/drawing/2014/main" id="{148F39E4-9044-C440-8DC9-8656FF9CF2A1}"/>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568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petit (3 columnes)">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3432D430-BF71-461D-8C74-AE125548DDD3}"/>
              </a:ext>
            </a:extLst>
          </p:cNvPr>
          <p:cNvSpPr>
            <a:spLocks noGrp="1"/>
          </p:cNvSpPr>
          <p:nvPr>
            <p:ph type="title"/>
          </p:nvPr>
        </p:nvSpPr>
        <p:spPr>
          <a:xfrm>
            <a:off x="622300" y="508848"/>
            <a:ext cx="10515600" cy="287446"/>
          </a:xfrm>
          <a:prstGeom prst="rect">
            <a:avLst/>
          </a:prstGeom>
        </p:spPr>
        <p:txBody>
          <a:bodyPr lIns="0" tIns="0"/>
          <a:lstStyle>
            <a:lvl1pPr>
              <a:defRPr lang="ca-ES" sz="1400" b="0" i="0" kern="1200" dirty="0" smtClean="0">
                <a:solidFill>
                  <a:srgbClr val="FF0000"/>
                </a:solidFill>
                <a:effectLst/>
                <a:latin typeface="HelveticaNeueLT Std Med" panose="020B0604020202020204" pitchFamily="34" charset="77"/>
                <a:ea typeface="+mn-ea"/>
                <a:cs typeface="+mn-cs"/>
              </a:defRPr>
            </a:lvl1pPr>
          </a:lstStyle>
          <a:p>
            <a:r>
              <a:rPr lang="ca-ES" dirty="0"/>
              <a:t>Feu clic aquí per editar l'estil</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300" y="968375"/>
            <a:ext cx="10939463" cy="4518386"/>
          </a:xfrm>
          <a:prstGeom prst="rect">
            <a:avLst/>
          </a:prstGeom>
        </p:spPr>
        <p:txBody>
          <a:bodyPr wrap="square" lIns="0" tIns="0" rIns="0" bIns="0" numCol="3" spcCol="180000">
            <a:noAutofit/>
          </a:bodyPr>
          <a:lstStyle>
            <a:lvl1pPr marL="0" marR="0" indent="0" algn="l" defTabSz="914400" rtl="0" eaLnBrk="1" fontAlgn="auto" latinLnBrk="0" hangingPunct="1">
              <a:lnSpc>
                <a:spcPct val="100000"/>
              </a:lnSpc>
              <a:spcBef>
                <a:spcPts val="0"/>
              </a:spcBef>
              <a:spcAft>
                <a:spcPts val="500"/>
              </a:spcAft>
              <a:buClrTx/>
              <a:buSzTx/>
              <a:buFontTx/>
              <a:buNone/>
              <a:tabLst/>
              <a:defRPr lang="es-ES" sz="1400" b="0" i="0" smtClean="0">
                <a:solidFill>
                  <a:srgbClr val="FF0000"/>
                </a:solidFill>
                <a:effectLst/>
                <a:latin typeface="HelveticaNeueLT Std Med" panose="020B0604020202020204" pitchFamily="34" charset="77"/>
              </a:defRPr>
            </a:lvl1pPr>
            <a:lvl2pPr marL="0" marR="0" indent="0" algn="l" defTabSz="914400" rtl="0" eaLnBrk="1" fontAlgn="auto" latinLnBrk="0" hangingPunct="1">
              <a:lnSpc>
                <a:spcPct val="100000"/>
              </a:lnSpc>
              <a:spcBef>
                <a:spcPts val="0"/>
              </a:spcBef>
              <a:spcAft>
                <a:spcPts val="500"/>
              </a:spcAft>
              <a:buClrTx/>
              <a:buSzTx/>
              <a:buFontTx/>
              <a:buNone/>
              <a:tabLst/>
              <a:defRPr sz="1400" b="0" i="0">
                <a:solidFill>
                  <a:srgbClr val="424242"/>
                </a:solidFill>
                <a:latin typeface="HelveticaNeueLT Std Lt" panose="020B0604020202020204" pitchFamily="34" charset="77"/>
              </a:defRPr>
            </a:lvl2pPr>
          </a:lstStyle>
          <a:p>
            <a:pPr lvl="0"/>
            <a:r>
              <a:rPr lang="ca-ES" noProof="0" dirty="0"/>
              <a:t>És l’agència del Govern de la Generalitat de Catalunya per a la competitivitat de l’empresa.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 </a:t>
            </a:r>
            <a:r>
              <a:rPr lang="ca-ES" noProof="0" dirty="0" err="1"/>
              <a:t>Excepteur</a:t>
            </a:r>
            <a:r>
              <a:rPr lang="ca-ES" noProof="0" dirty="0"/>
              <a:t> </a:t>
            </a:r>
            <a:r>
              <a:rPr lang="ca-ES" noProof="0" dirty="0" err="1"/>
              <a:t>sint</a:t>
            </a:r>
            <a:r>
              <a:rPr lang="ca-ES" noProof="0" dirty="0"/>
              <a:t> </a:t>
            </a:r>
            <a:r>
              <a:rPr lang="ca-ES" noProof="0" dirty="0" err="1"/>
              <a:t>occaecat</a:t>
            </a:r>
            <a:r>
              <a:rPr lang="ca-ES" noProof="0" dirty="0"/>
              <a:t> </a:t>
            </a:r>
            <a:r>
              <a:rPr lang="ca-ES" noProof="0" dirty="0" err="1"/>
              <a:t>cupidatat</a:t>
            </a:r>
            <a:r>
              <a:rPr lang="ca-ES" noProof="0" dirty="0"/>
              <a:t> non </a:t>
            </a:r>
            <a:r>
              <a:rPr lang="ca-ES" noProof="0" dirty="0" err="1"/>
              <a:t>proident</a:t>
            </a:r>
            <a:r>
              <a:rPr lang="ca-ES" noProof="0" dirty="0"/>
              <a:t>, </a:t>
            </a:r>
            <a:r>
              <a:rPr lang="ca-ES" noProof="0" dirty="0" err="1"/>
              <a:t>sunt</a:t>
            </a:r>
            <a:r>
              <a:rPr lang="ca-ES" noProof="0" dirty="0"/>
              <a:t> in culpa qui </a:t>
            </a:r>
            <a:r>
              <a:rPr lang="ca-ES" noProof="0" dirty="0" err="1"/>
              <a:t>officia</a:t>
            </a:r>
            <a:r>
              <a:rPr lang="ca-ES" noProof="0" dirty="0"/>
              <a:t> </a:t>
            </a:r>
            <a:r>
              <a:rPr lang="ca-ES" noProof="0" dirty="0" err="1"/>
              <a:t>deserunt</a:t>
            </a:r>
            <a:r>
              <a:rPr lang="ca-ES" noProof="0" dirty="0"/>
              <a:t> </a:t>
            </a:r>
            <a:r>
              <a:rPr lang="ca-ES" noProof="0" dirty="0" err="1"/>
              <a:t>mollit</a:t>
            </a:r>
            <a:r>
              <a:rPr lang="ca-ES" noProof="0" dirty="0"/>
              <a:t> </a:t>
            </a:r>
            <a:r>
              <a:rPr lang="ca-ES" noProof="0" dirty="0" err="1"/>
              <a:t>anim</a:t>
            </a:r>
            <a:r>
              <a:rPr lang="ca-ES" noProof="0" dirty="0"/>
              <a:t> </a:t>
            </a:r>
            <a:r>
              <a:rPr lang="ca-ES" noProof="0" dirty="0" err="1"/>
              <a:t>id</a:t>
            </a:r>
            <a:r>
              <a:rPr lang="ca-ES" noProof="0" dirty="0"/>
              <a:t> est </a:t>
            </a:r>
            <a:r>
              <a:rPr lang="ca-ES" noProof="0" dirty="0" err="1"/>
              <a:t>laborum</a:t>
            </a:r>
            <a:r>
              <a:rPr lang="ca-ES" noProof="0" dirty="0"/>
              <a:t>.</a:t>
            </a:r>
          </a:p>
        </p:txBody>
      </p:sp>
      <p:sp>
        <p:nvSpPr>
          <p:cNvPr id="5" name="CuadroTexto 4">
            <a:extLst>
              <a:ext uri="{FF2B5EF4-FFF2-40B4-BE49-F238E27FC236}">
                <a16:creationId xmlns:a16="http://schemas.microsoft.com/office/drawing/2014/main" id="{96348AAF-6F29-A249-B2CF-565DA19C4F81}"/>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772203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etit (4 columnes)">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DBB8945D-2121-46DA-81E9-25E76969DB67}"/>
              </a:ext>
            </a:extLst>
          </p:cNvPr>
          <p:cNvSpPr>
            <a:spLocks noGrp="1"/>
          </p:cNvSpPr>
          <p:nvPr>
            <p:ph type="title"/>
          </p:nvPr>
        </p:nvSpPr>
        <p:spPr>
          <a:xfrm>
            <a:off x="622300" y="453159"/>
            <a:ext cx="10515600" cy="204788"/>
          </a:xfrm>
          <a:prstGeom prst="rect">
            <a:avLst/>
          </a:prstGeom>
        </p:spPr>
        <p:txBody>
          <a:bodyPr lIns="0" tIns="0"/>
          <a:lstStyle>
            <a:lvl1pPr>
              <a:defRPr lang="ca-ES" sz="1400" b="0" i="0" kern="1200" dirty="0" smtClean="0">
                <a:solidFill>
                  <a:srgbClr val="FF0000"/>
                </a:solidFill>
                <a:effectLst/>
                <a:latin typeface="HelveticaNeueLT Std Med" panose="020B0604020202020204" pitchFamily="34" charset="77"/>
                <a:ea typeface="+mn-ea"/>
                <a:cs typeface="+mn-cs"/>
              </a:defRPr>
            </a:lvl1pPr>
          </a:lstStyle>
          <a:p>
            <a:r>
              <a:rPr lang="ca-ES" dirty="0"/>
              <a:t>Feu clic aquí per editar l'estil</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300" y="968375"/>
            <a:ext cx="10939464" cy="4518386"/>
          </a:xfrm>
          <a:prstGeom prst="rect">
            <a:avLst/>
          </a:prstGeom>
        </p:spPr>
        <p:txBody>
          <a:bodyPr wrap="square" lIns="0" tIns="0" rIns="0" bIns="0" numCol="4" spcCol="180000">
            <a:noAutofit/>
          </a:bodyPr>
          <a:lstStyle>
            <a:lvl1pPr marL="0" marR="0" indent="0" algn="l" defTabSz="914400" rtl="0" eaLnBrk="1" fontAlgn="auto" latinLnBrk="0" hangingPunct="1">
              <a:lnSpc>
                <a:spcPct val="100000"/>
              </a:lnSpc>
              <a:spcBef>
                <a:spcPts val="0"/>
              </a:spcBef>
              <a:spcAft>
                <a:spcPts val="500"/>
              </a:spcAft>
              <a:buClrTx/>
              <a:buSzTx/>
              <a:buFontTx/>
              <a:buNone/>
              <a:tabLst/>
              <a:defRPr lang="es-ES" sz="1400" b="0" i="0" smtClean="0">
                <a:solidFill>
                  <a:srgbClr val="FF0000"/>
                </a:solidFill>
                <a:effectLst/>
                <a:latin typeface="HelveticaNeueLT Std Med" panose="020B0604020202020204" pitchFamily="34" charset="77"/>
              </a:defRPr>
            </a:lvl1pPr>
            <a:lvl2pPr marL="0" marR="0" indent="0" algn="l" defTabSz="914400" rtl="0" eaLnBrk="1" fontAlgn="auto" latinLnBrk="0" hangingPunct="1">
              <a:lnSpc>
                <a:spcPct val="100000"/>
              </a:lnSpc>
              <a:spcBef>
                <a:spcPts val="0"/>
              </a:spcBef>
              <a:spcAft>
                <a:spcPts val="500"/>
              </a:spcAft>
              <a:buClrTx/>
              <a:buSzTx/>
              <a:buFontTx/>
              <a:buNone/>
              <a:tabLst/>
              <a:defRPr sz="1400" b="0" i="0">
                <a:solidFill>
                  <a:srgbClr val="424242"/>
                </a:solidFill>
                <a:latin typeface="HelveticaNeueLT Std Lt" panose="020B0604020202020204" pitchFamily="34" charset="77"/>
              </a:defRPr>
            </a:lvl2pPr>
          </a:lstStyle>
          <a:p>
            <a:pPr lvl="0"/>
            <a:r>
              <a:rPr lang="ca-ES" noProof="0" dirty="0"/>
              <a:t>És l’agència del Govern de la Generalitat de Catalunya per a la competitivitat de l’empresa.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 </a:t>
            </a:r>
            <a:r>
              <a:rPr lang="ca-ES" noProof="0" dirty="0" err="1"/>
              <a:t>Excepteur</a:t>
            </a:r>
            <a:r>
              <a:rPr lang="ca-ES" noProof="0" dirty="0"/>
              <a:t> </a:t>
            </a:r>
            <a:r>
              <a:rPr lang="ca-ES" noProof="0" dirty="0" err="1"/>
              <a:t>sint</a:t>
            </a:r>
            <a:r>
              <a:rPr lang="ca-ES" noProof="0" dirty="0"/>
              <a:t> </a:t>
            </a:r>
            <a:r>
              <a:rPr lang="ca-ES" noProof="0" dirty="0" err="1"/>
              <a:t>occaecat</a:t>
            </a:r>
            <a:r>
              <a:rPr lang="ca-ES" noProof="0" dirty="0"/>
              <a:t> </a:t>
            </a:r>
            <a:r>
              <a:rPr lang="ca-ES" noProof="0" dirty="0" err="1"/>
              <a:t>cupidatat</a:t>
            </a:r>
            <a:r>
              <a:rPr lang="ca-ES" noProof="0" dirty="0"/>
              <a:t> non </a:t>
            </a:r>
            <a:r>
              <a:rPr lang="ca-ES" noProof="0" dirty="0" err="1"/>
              <a:t>proident</a:t>
            </a:r>
            <a:r>
              <a:rPr lang="ca-ES" noProof="0" dirty="0"/>
              <a:t>, </a:t>
            </a:r>
            <a:r>
              <a:rPr lang="ca-ES" noProof="0" dirty="0" err="1"/>
              <a:t>sunt</a:t>
            </a:r>
            <a:r>
              <a:rPr lang="ca-ES" noProof="0" dirty="0"/>
              <a:t> in culpa qui </a:t>
            </a:r>
            <a:r>
              <a:rPr lang="ca-ES" noProof="0" dirty="0" err="1"/>
              <a:t>officia</a:t>
            </a:r>
            <a:r>
              <a:rPr lang="ca-ES" noProof="0" dirty="0"/>
              <a:t> </a:t>
            </a:r>
            <a:r>
              <a:rPr lang="ca-ES" noProof="0" dirty="0" err="1"/>
              <a:t>deserunt</a:t>
            </a:r>
            <a:r>
              <a:rPr lang="ca-ES" noProof="0" dirty="0"/>
              <a:t> </a:t>
            </a:r>
            <a:r>
              <a:rPr lang="ca-ES" noProof="0" dirty="0" err="1"/>
              <a:t>mollit</a:t>
            </a:r>
            <a:r>
              <a:rPr lang="ca-ES" noProof="0" dirty="0"/>
              <a:t> </a:t>
            </a:r>
            <a:r>
              <a:rPr lang="ca-ES" noProof="0" dirty="0" err="1"/>
              <a:t>anim</a:t>
            </a:r>
            <a:r>
              <a:rPr lang="ca-ES" noProof="0" dirty="0"/>
              <a:t> </a:t>
            </a:r>
            <a:r>
              <a:rPr lang="ca-ES" noProof="0" dirty="0" err="1"/>
              <a:t>id</a:t>
            </a:r>
            <a:r>
              <a:rPr lang="ca-ES" noProof="0" dirty="0"/>
              <a:t> est </a:t>
            </a:r>
            <a:r>
              <a:rPr lang="ca-ES" noProof="0" dirty="0" err="1"/>
              <a:t>laborum</a:t>
            </a:r>
            <a:r>
              <a:rPr lang="ca-ES" noProof="0" dirty="0"/>
              <a:t>.</a:t>
            </a:r>
          </a:p>
        </p:txBody>
      </p:sp>
      <p:sp>
        <p:nvSpPr>
          <p:cNvPr id="4" name="CuadroTexto 3">
            <a:extLst>
              <a:ext uri="{FF2B5EF4-FFF2-40B4-BE49-F238E27FC236}">
                <a16:creationId xmlns:a16="http://schemas.microsoft.com/office/drawing/2014/main" id="{508BFEF1-CD84-8747-98CC-B88A46E87289}"/>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53185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índex (3 column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3CE17D0-875E-4D88-ABD7-CE0F8D970581}"/>
              </a:ext>
            </a:extLst>
          </p:cNvPr>
          <p:cNvSpPr>
            <a:spLocks noGrp="1"/>
          </p:cNvSpPr>
          <p:nvPr>
            <p:ph type="title" hasCustomPrompt="1"/>
          </p:nvPr>
        </p:nvSpPr>
        <p:spPr>
          <a:xfrm>
            <a:off x="622300" y="819202"/>
            <a:ext cx="4611750" cy="187878"/>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lvl="0"/>
            <a:r>
              <a:rPr lang="ca-ES" noProof="0" dirty="0"/>
              <a:t>Índex de continguts</a:t>
            </a:r>
          </a:p>
        </p:txBody>
      </p:sp>
      <p:sp>
        <p:nvSpPr>
          <p:cNvPr id="6" name="Marcador de texto 5">
            <a:extLst>
              <a:ext uri="{FF2B5EF4-FFF2-40B4-BE49-F238E27FC236}">
                <a16:creationId xmlns:a16="http://schemas.microsoft.com/office/drawing/2014/main" id="{80F61513-98C0-7744-9EFB-75B9574CC6E7}"/>
              </a:ext>
            </a:extLst>
          </p:cNvPr>
          <p:cNvSpPr>
            <a:spLocks noGrp="1"/>
          </p:cNvSpPr>
          <p:nvPr>
            <p:ph type="body" sz="quarter" idx="13" hasCustomPrompt="1"/>
          </p:nvPr>
        </p:nvSpPr>
        <p:spPr>
          <a:xfrm>
            <a:off x="622300" y="1260475"/>
            <a:ext cx="10939463" cy="3861336"/>
          </a:xfrm>
          <a:prstGeom prst="rect">
            <a:avLst/>
          </a:prstGeom>
        </p:spPr>
        <p:txBody>
          <a:bodyPr lIns="0" tIns="0" rIns="0" bIns="0" numCol="3" spcCol="180000"/>
          <a:lstStyle>
            <a:lvl1pPr marL="0" indent="0">
              <a:lnSpc>
                <a:spcPct val="100000"/>
              </a:lnSpc>
              <a:spcBef>
                <a:spcPts val="0"/>
              </a:spcBef>
              <a:buNone/>
              <a:defRPr lang="es-ES" sz="1400" b="0" i="0" kern="1200" dirty="0" smtClean="0">
                <a:solidFill>
                  <a:srgbClr val="FF0000"/>
                </a:solidFill>
                <a:latin typeface="HelveticaNeueLT Std Med" panose="020B0604020202020204" pitchFamily="34" charset="77"/>
                <a:ea typeface="+mn-ea"/>
                <a:cs typeface="+mn-cs"/>
              </a:defRPr>
            </a:lvl1pPr>
            <a:lvl2pPr marL="0" indent="0">
              <a:lnSpc>
                <a:spcPct val="100000"/>
              </a:lnSpc>
              <a:spcBef>
                <a:spcPts val="500"/>
              </a:spcBef>
              <a:spcAft>
                <a:spcPts val="200"/>
              </a:spcAft>
              <a:buNone/>
              <a:defRPr lang="es-ES" sz="1400" b="0" i="0" kern="1200" dirty="0" smtClean="0">
                <a:solidFill>
                  <a:srgbClr val="424242"/>
                </a:solidFill>
                <a:latin typeface="HelveticaNeueLT Std" panose="020B0604020202020204" pitchFamily="34" charset="77"/>
                <a:ea typeface="+mn-ea"/>
                <a:cs typeface="+mn-cs"/>
              </a:defRPr>
            </a:lvl2pPr>
            <a:lvl3pPr marL="0" indent="-135450">
              <a:lnSpc>
                <a:spcPct val="100000"/>
              </a:lnSpc>
              <a:spcBef>
                <a:spcPts val="0"/>
              </a:spcBef>
              <a:buClr>
                <a:srgbClr val="FF0000"/>
              </a:buClr>
              <a:buFont typeface="Arial" panose="020B0604020202020204" pitchFamily="34" charset="0"/>
              <a:buChar char="•"/>
              <a:defRPr lang="es-ES" sz="1200" b="0" i="0" kern="1200" dirty="0" smtClean="0">
                <a:solidFill>
                  <a:srgbClr val="929292"/>
                </a:solidFill>
                <a:latin typeface="HelveticaNeueLT Std" panose="020B0604020202020204" pitchFamily="34" charset="77"/>
                <a:ea typeface="+mn-ea"/>
                <a:cs typeface="+mn-cs"/>
              </a:defRPr>
            </a:lvl3pPr>
            <a:lvl4pPr marL="1371600" indent="0">
              <a:buNone/>
              <a:defRPr/>
            </a:lvl4pPr>
            <a:lvl5pPr marL="1828800" indent="0">
              <a:buNone/>
              <a:defRPr/>
            </a:lvl5pPr>
          </a:lstStyle>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2"/>
            <a:endParaRPr lang="ca-ES" noProof="0" dirty="0"/>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endParaRPr lang="ca-ES" noProof="0" dirty="0"/>
          </a:p>
          <a:p>
            <a:pPr lvl="0"/>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ca-ES" noProof="0" dirty="0"/>
          </a:p>
          <a:p>
            <a:pPr lvl="0"/>
            <a:r>
              <a:rPr lang="ca-ES" noProof="0" dirty="0"/>
              <a:t>Títol 1</a:t>
            </a:r>
          </a:p>
          <a:p>
            <a:pPr lvl="1"/>
            <a:r>
              <a:rPr lang="ca-ES" noProof="0" dirty="0"/>
              <a:t>Títol 2</a:t>
            </a:r>
          </a:p>
          <a:p>
            <a:pPr lvl="2"/>
            <a:r>
              <a:rPr lang="ca-ES" noProof="0" dirty="0"/>
              <a:t>Títol 3</a:t>
            </a:r>
          </a:p>
          <a:p>
            <a:pPr lvl="2"/>
            <a:r>
              <a:rPr lang="ca-ES" noProof="0" dirty="0"/>
              <a:t>Títol 4</a:t>
            </a:r>
          </a:p>
          <a:p>
            <a:pPr lvl="2"/>
            <a:r>
              <a:rPr lang="ca-ES" noProof="0" dirty="0"/>
              <a:t>Títol 5</a:t>
            </a:r>
          </a:p>
          <a:p>
            <a:pPr lvl="2"/>
            <a:endParaRPr lang="es-ES" dirty="0"/>
          </a:p>
          <a:p>
            <a:pPr lvl="2"/>
            <a:endParaRPr lang="es-ES" dirty="0"/>
          </a:p>
        </p:txBody>
      </p:sp>
      <p:sp>
        <p:nvSpPr>
          <p:cNvPr id="8" name="CuadroTexto 7">
            <a:extLst>
              <a:ext uri="{FF2B5EF4-FFF2-40B4-BE49-F238E27FC236}">
                <a16:creationId xmlns:a16="http://schemas.microsoft.com/office/drawing/2014/main" id="{46D0FA68-8A69-BA45-AC35-69650062B0E4}"/>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389932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petit + imatge">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C1E8F16-2B5A-49DB-896C-BFFBA29CEA05}"/>
              </a:ext>
            </a:extLst>
          </p:cNvPr>
          <p:cNvSpPr>
            <a:spLocks noGrp="1"/>
          </p:cNvSpPr>
          <p:nvPr>
            <p:ph type="title" hasCustomPrompt="1"/>
          </p:nvPr>
        </p:nvSpPr>
        <p:spPr>
          <a:xfrm>
            <a:off x="622300" y="305594"/>
            <a:ext cx="4923094" cy="589556"/>
          </a:xfrm>
          <a:prstGeom prst="rect">
            <a:avLst/>
          </a:prstGeom>
        </p:spPr>
        <p:txBody>
          <a:bodyPr lIns="0" tIns="0"/>
          <a:lstStyle>
            <a:lvl1pPr>
              <a:lnSpc>
                <a:spcPct val="100000"/>
              </a:lnSpc>
              <a:defRPr lang="ca-ES" sz="1400" b="0" i="0" kern="1200" dirty="0" smtClean="0">
                <a:solidFill>
                  <a:srgbClr val="FF0000"/>
                </a:solidFill>
                <a:effectLst/>
                <a:latin typeface="HelveticaNeueLT Std Med" panose="020B0604020202020204" pitchFamily="34" charset="77"/>
                <a:ea typeface="+mn-ea"/>
                <a:cs typeface="+mn-cs"/>
              </a:defRPr>
            </a:lvl1pPr>
          </a:lstStyle>
          <a:p>
            <a:pPr lvl="0"/>
            <a:r>
              <a:rPr lang="ca-ES" noProof="0" dirty="0"/>
              <a:t>És l’agència del Govern de la Generalitat de Catalunya per a la competitivitat de l’empresa.</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300" y="968375"/>
            <a:ext cx="4923094" cy="4518386"/>
          </a:xfrm>
          <a:prstGeom prst="rect">
            <a:avLst/>
          </a:prstGeom>
        </p:spPr>
        <p:txBody>
          <a:bodyPr wrap="square" lIns="0" tIns="0" rIns="0" bIns="0" numCol="1" spcCol="180000">
            <a:noAutofit/>
          </a:bodyPr>
          <a:lstStyle>
            <a:lvl1pPr marL="0" marR="0" indent="0" algn="l" defTabSz="914400" rtl="0" eaLnBrk="1" fontAlgn="auto" latinLnBrk="0" hangingPunct="1">
              <a:lnSpc>
                <a:spcPct val="100000"/>
              </a:lnSpc>
              <a:spcBef>
                <a:spcPts val="0"/>
              </a:spcBef>
              <a:spcAft>
                <a:spcPts val="500"/>
              </a:spcAft>
              <a:buClrTx/>
              <a:buSzTx/>
              <a:buFontTx/>
              <a:buNone/>
              <a:tabLst/>
              <a:defRPr lang="es-ES" sz="1400" b="0" i="0" smtClean="0">
                <a:solidFill>
                  <a:srgbClr val="FF0000"/>
                </a:solidFill>
                <a:effectLst/>
                <a:latin typeface="HelveticaNeueLT Std Med" panose="020B0604020202020204" pitchFamily="34" charset="77"/>
              </a:defRPr>
            </a:lvl1pPr>
            <a:lvl2pPr marL="0" marR="0" indent="0" algn="l" defTabSz="914400" rtl="0" eaLnBrk="1" fontAlgn="auto" latinLnBrk="0" hangingPunct="1">
              <a:lnSpc>
                <a:spcPct val="100000"/>
              </a:lnSpc>
              <a:spcBef>
                <a:spcPts val="0"/>
              </a:spcBef>
              <a:spcAft>
                <a:spcPts val="500"/>
              </a:spcAft>
              <a:buClrTx/>
              <a:buSzTx/>
              <a:buFontTx/>
              <a:buNone/>
              <a:tabLst/>
              <a:defRPr sz="1400" b="0" i="0">
                <a:solidFill>
                  <a:srgbClr val="424242"/>
                </a:solidFill>
                <a:latin typeface="HelveticaNeueLT Std Lt" panose="020B0604020202020204" pitchFamily="34" charset="77"/>
              </a:defRPr>
            </a:lvl2pPr>
          </a:lstStyle>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 </a:t>
            </a:r>
            <a:r>
              <a:rPr lang="ca-ES" noProof="0" dirty="0" err="1"/>
              <a:t>Excepteur</a:t>
            </a:r>
            <a:r>
              <a:rPr lang="ca-ES" noProof="0" dirty="0"/>
              <a:t> </a:t>
            </a:r>
            <a:r>
              <a:rPr lang="ca-ES" noProof="0" dirty="0" err="1"/>
              <a:t>sint</a:t>
            </a:r>
            <a:r>
              <a:rPr lang="ca-ES" noProof="0" dirty="0"/>
              <a:t> </a:t>
            </a:r>
            <a:r>
              <a:rPr lang="ca-ES" noProof="0" dirty="0" err="1"/>
              <a:t>occaecat</a:t>
            </a:r>
            <a:r>
              <a:rPr lang="ca-ES" noProof="0" dirty="0"/>
              <a:t> </a:t>
            </a:r>
            <a:r>
              <a:rPr lang="ca-ES" noProof="0" dirty="0" err="1"/>
              <a:t>cupidatat</a:t>
            </a:r>
            <a:r>
              <a:rPr lang="ca-ES" noProof="0" dirty="0"/>
              <a:t> non </a:t>
            </a:r>
            <a:r>
              <a:rPr lang="ca-ES" noProof="0" dirty="0" err="1"/>
              <a:t>proident</a:t>
            </a:r>
            <a:r>
              <a:rPr lang="ca-ES" noProof="0" dirty="0"/>
              <a:t>, </a:t>
            </a:r>
            <a:r>
              <a:rPr lang="ca-ES" noProof="0" dirty="0" err="1"/>
              <a:t>sunt</a:t>
            </a:r>
            <a:r>
              <a:rPr lang="ca-ES" noProof="0" dirty="0"/>
              <a:t> in culpa qui </a:t>
            </a:r>
            <a:r>
              <a:rPr lang="ca-ES" noProof="0" dirty="0" err="1"/>
              <a:t>officia</a:t>
            </a:r>
            <a:r>
              <a:rPr lang="ca-ES" noProof="0" dirty="0"/>
              <a:t> </a:t>
            </a:r>
            <a:r>
              <a:rPr lang="ca-ES" noProof="0" dirty="0" err="1"/>
              <a:t>deserunt</a:t>
            </a:r>
            <a:r>
              <a:rPr lang="ca-ES" noProof="0" dirty="0"/>
              <a:t> </a:t>
            </a:r>
            <a:r>
              <a:rPr lang="ca-ES" noProof="0" dirty="0" err="1"/>
              <a:t>mollit</a:t>
            </a:r>
            <a:r>
              <a:rPr lang="ca-ES" noProof="0" dirty="0"/>
              <a:t> </a:t>
            </a:r>
            <a:r>
              <a:rPr lang="ca-ES" noProof="0" dirty="0" err="1"/>
              <a:t>anim</a:t>
            </a:r>
            <a:r>
              <a:rPr lang="ca-ES" noProof="0" dirty="0"/>
              <a:t> </a:t>
            </a:r>
            <a:r>
              <a:rPr lang="ca-ES" noProof="0" dirty="0" err="1"/>
              <a:t>id</a:t>
            </a:r>
            <a:r>
              <a:rPr lang="ca-ES" noProof="0" dirty="0"/>
              <a:t> est </a:t>
            </a:r>
            <a:r>
              <a:rPr lang="ca-ES" noProof="0" dirty="0" err="1"/>
              <a:t>laborum</a:t>
            </a:r>
            <a:r>
              <a:rPr lang="ca-ES" noProof="0" dirty="0"/>
              <a:t>.</a:t>
            </a:r>
          </a:p>
        </p:txBody>
      </p:sp>
      <p:sp>
        <p:nvSpPr>
          <p:cNvPr id="11" name="Marcador de posición de imagen 4">
            <a:extLst>
              <a:ext uri="{FF2B5EF4-FFF2-40B4-BE49-F238E27FC236}">
                <a16:creationId xmlns:a16="http://schemas.microsoft.com/office/drawing/2014/main" id="{2885B95E-5E60-5D49-B8A8-EBF87AB0E6E8}"/>
              </a:ext>
              <a:ext uri="{C183D7F6-B498-43B3-948B-1728B52AA6E4}">
                <adec:decorative xmlns:adec="http://schemas.microsoft.com/office/drawing/2017/decorative" val="1"/>
              </a:ext>
            </a:extLst>
          </p:cNvPr>
          <p:cNvSpPr>
            <a:spLocks noGrp="1"/>
          </p:cNvSpPr>
          <p:nvPr>
            <p:ph type="pic" sz="quarter" idx="13" hasCustomPrompt="1"/>
          </p:nvPr>
        </p:nvSpPr>
        <p:spPr>
          <a:xfrm>
            <a:off x="6096001" y="0"/>
            <a:ext cx="6096000" cy="5819775"/>
          </a:xfrm>
          <a:prstGeom prst="rect">
            <a:avLst/>
          </a:prstGeom>
        </p:spPr>
        <p:txBody>
          <a:bodyPr anchor="ctr"/>
          <a:lstStyle>
            <a:lvl1pPr marL="0" indent="0" algn="ctr">
              <a:buNone/>
              <a:defRPr b="0" i="0">
                <a:latin typeface="HelveticaNeueLT Std Lt" panose="020B0604020202020204" pitchFamily="34" charset="77"/>
              </a:defRPr>
            </a:lvl1pPr>
          </a:lstStyle>
          <a:p>
            <a:r>
              <a:rPr lang="es-ES" dirty="0" err="1"/>
              <a:t>Imatge</a:t>
            </a:r>
            <a:endParaRPr lang="es-ES" dirty="0"/>
          </a:p>
        </p:txBody>
      </p:sp>
    </p:spTree>
    <p:extLst>
      <p:ext uri="{BB962C8B-B14F-4D97-AF65-F5344CB8AC3E}">
        <p14:creationId xmlns:p14="http://schemas.microsoft.com/office/powerpoint/2010/main" val="4051404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petit (2 columnes + imatge)">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0BFB016-C2DB-4848-9ED1-5BA051CAF6E7}"/>
              </a:ext>
            </a:extLst>
          </p:cNvPr>
          <p:cNvSpPr>
            <a:spLocks noGrp="1"/>
          </p:cNvSpPr>
          <p:nvPr>
            <p:ph type="title"/>
          </p:nvPr>
        </p:nvSpPr>
        <p:spPr>
          <a:xfrm>
            <a:off x="622299" y="377325"/>
            <a:ext cx="6953253" cy="272380"/>
          </a:xfrm>
          <a:prstGeom prst="rect">
            <a:avLst/>
          </a:prstGeom>
        </p:spPr>
        <p:txBody>
          <a:bodyPr lIns="0" tIns="0"/>
          <a:lstStyle>
            <a:lvl1pPr>
              <a:defRPr lang="ca-ES" sz="1400" b="0" i="0" kern="1200" dirty="0" smtClean="0">
                <a:solidFill>
                  <a:srgbClr val="FF0000"/>
                </a:solidFill>
                <a:effectLst/>
                <a:latin typeface="HelveticaNeueLT Std Med" panose="020B0604020202020204" pitchFamily="34" charset="77"/>
                <a:ea typeface="+mn-ea"/>
                <a:cs typeface="+mn-cs"/>
              </a:defRPr>
            </a:lvl1pPr>
          </a:lstStyle>
          <a:p>
            <a:r>
              <a:rPr lang="ca-ES" dirty="0"/>
              <a:t>Feu clic aquí per editar l'estil</a:t>
            </a:r>
          </a:p>
        </p:txBody>
      </p:sp>
      <p:sp>
        <p:nvSpPr>
          <p:cNvPr id="12" name="Marcador de texto 14">
            <a:extLst>
              <a:ext uri="{FF2B5EF4-FFF2-40B4-BE49-F238E27FC236}">
                <a16:creationId xmlns:a16="http://schemas.microsoft.com/office/drawing/2014/main" id="{7AC54675-8C89-574F-A092-017BB73D47C0}"/>
              </a:ext>
            </a:extLst>
          </p:cNvPr>
          <p:cNvSpPr>
            <a:spLocks noGrp="1"/>
          </p:cNvSpPr>
          <p:nvPr>
            <p:ph type="body" sz="quarter" idx="12" hasCustomPrompt="1"/>
          </p:nvPr>
        </p:nvSpPr>
        <p:spPr>
          <a:xfrm>
            <a:off x="622299" y="968375"/>
            <a:ext cx="6953253" cy="4518386"/>
          </a:xfrm>
          <a:prstGeom prst="rect">
            <a:avLst/>
          </a:prstGeom>
        </p:spPr>
        <p:txBody>
          <a:bodyPr wrap="square" lIns="0" tIns="0" rIns="0" bIns="0" numCol="2" spcCol="180000">
            <a:noAutofit/>
          </a:bodyPr>
          <a:lstStyle>
            <a:lvl1pPr marL="0" marR="0" indent="0" algn="l" defTabSz="914400" rtl="0" eaLnBrk="1" fontAlgn="auto" latinLnBrk="0" hangingPunct="1">
              <a:lnSpc>
                <a:spcPct val="100000"/>
              </a:lnSpc>
              <a:spcBef>
                <a:spcPts val="0"/>
              </a:spcBef>
              <a:spcAft>
                <a:spcPts val="500"/>
              </a:spcAft>
              <a:buClrTx/>
              <a:buSzTx/>
              <a:buFontTx/>
              <a:buNone/>
              <a:tabLst/>
              <a:defRPr lang="es-ES" sz="1400" b="0" i="0" smtClean="0">
                <a:solidFill>
                  <a:srgbClr val="FF0000"/>
                </a:solidFill>
                <a:effectLst/>
                <a:latin typeface="HelveticaNeueLT Std Med" panose="020B0604020202020204" pitchFamily="34" charset="77"/>
              </a:defRPr>
            </a:lvl1pPr>
            <a:lvl2pPr marL="0" marR="0" indent="0" algn="l" defTabSz="914400" rtl="0" eaLnBrk="1" fontAlgn="auto" latinLnBrk="0" hangingPunct="1">
              <a:lnSpc>
                <a:spcPct val="100000"/>
              </a:lnSpc>
              <a:spcBef>
                <a:spcPts val="0"/>
              </a:spcBef>
              <a:spcAft>
                <a:spcPts val="500"/>
              </a:spcAft>
              <a:buClrTx/>
              <a:buSzTx/>
              <a:buFontTx/>
              <a:buNone/>
              <a:tabLst/>
              <a:defRPr sz="1400" b="0" i="0">
                <a:solidFill>
                  <a:srgbClr val="424242"/>
                </a:solidFill>
                <a:latin typeface="HelveticaNeueLT Std Lt" panose="020B0604020202020204" pitchFamily="34" charset="77"/>
              </a:defRPr>
            </a:lvl2pPr>
          </a:lstStyle>
          <a:p>
            <a:pPr lvl="0"/>
            <a:r>
              <a:rPr lang="ca-ES" noProof="0" dirty="0"/>
              <a:t>És l’agència del Govern de la Generalitat de Catalunya per a la competitivitat de l’empresa.</a:t>
            </a:r>
          </a:p>
          <a:p>
            <a:pPr lvl="1"/>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 </a:t>
            </a:r>
            <a:r>
              <a:rPr lang="ca-ES" noProof="0" dirty="0" err="1"/>
              <a:t>sed</a:t>
            </a:r>
            <a:r>
              <a:rPr lang="ca-ES" noProof="0" dirty="0"/>
              <a:t> do </a:t>
            </a:r>
            <a:r>
              <a:rPr lang="ca-ES" noProof="0" dirty="0" err="1"/>
              <a:t>eiusmod</a:t>
            </a:r>
            <a:r>
              <a:rPr lang="ca-ES" noProof="0" dirty="0"/>
              <a:t> </a:t>
            </a:r>
            <a:r>
              <a:rPr lang="ca-ES" noProof="0" dirty="0" err="1"/>
              <a:t>tempor</a:t>
            </a:r>
            <a:r>
              <a:rPr lang="ca-ES" noProof="0" dirty="0"/>
              <a:t> </a:t>
            </a:r>
            <a:r>
              <a:rPr lang="ca-ES" noProof="0" dirty="0" err="1"/>
              <a:t>incididunt</a:t>
            </a:r>
            <a:r>
              <a:rPr lang="ca-ES" noProof="0" dirty="0"/>
              <a:t> ut </a:t>
            </a:r>
            <a:r>
              <a:rPr lang="ca-ES" noProof="0" dirty="0" err="1"/>
              <a:t>labore</a:t>
            </a:r>
            <a:r>
              <a:rPr lang="ca-ES" noProof="0" dirty="0"/>
              <a:t> et </a:t>
            </a:r>
            <a:r>
              <a:rPr lang="ca-ES" noProof="0" dirty="0" err="1"/>
              <a:t>dolore</a:t>
            </a:r>
            <a:r>
              <a:rPr lang="ca-ES" noProof="0" dirty="0"/>
              <a:t> magna </a:t>
            </a:r>
            <a:r>
              <a:rPr lang="ca-ES" noProof="0" dirty="0" err="1"/>
              <a:t>aliqua</a:t>
            </a:r>
            <a:r>
              <a:rPr lang="ca-ES" noProof="0" dirty="0"/>
              <a:t>. Ut </a:t>
            </a:r>
            <a:r>
              <a:rPr lang="ca-ES" noProof="0" dirty="0" err="1"/>
              <a:t>enim</a:t>
            </a:r>
            <a:r>
              <a:rPr lang="ca-ES" noProof="0" dirty="0"/>
              <a:t> ad </a:t>
            </a:r>
            <a:r>
              <a:rPr lang="ca-ES" noProof="0" dirty="0" err="1"/>
              <a:t>minim</a:t>
            </a:r>
            <a:r>
              <a:rPr lang="ca-ES" noProof="0" dirty="0"/>
              <a:t> </a:t>
            </a:r>
            <a:r>
              <a:rPr lang="ca-ES" noProof="0" dirty="0" err="1"/>
              <a:t>veniam</a:t>
            </a:r>
            <a:r>
              <a:rPr lang="ca-ES" noProof="0" dirty="0"/>
              <a:t>, </a:t>
            </a:r>
            <a:r>
              <a:rPr lang="ca-ES" noProof="0" dirty="0" err="1"/>
              <a:t>quis</a:t>
            </a:r>
            <a:r>
              <a:rPr lang="ca-ES" noProof="0" dirty="0"/>
              <a:t> </a:t>
            </a:r>
            <a:r>
              <a:rPr lang="ca-ES" noProof="0" dirty="0" err="1"/>
              <a:t>nostrud</a:t>
            </a:r>
            <a:r>
              <a:rPr lang="ca-ES" noProof="0" dirty="0"/>
              <a:t> </a:t>
            </a:r>
            <a:r>
              <a:rPr lang="ca-ES" noProof="0" dirty="0" err="1"/>
              <a:t>exercitation</a:t>
            </a:r>
            <a:r>
              <a:rPr lang="ca-ES" noProof="0" dirty="0"/>
              <a:t> </a:t>
            </a:r>
            <a:r>
              <a:rPr lang="ca-ES" noProof="0" dirty="0" err="1"/>
              <a:t>ullamco</a:t>
            </a:r>
            <a:r>
              <a:rPr lang="ca-ES" noProof="0" dirty="0"/>
              <a:t> laboris </a:t>
            </a:r>
            <a:r>
              <a:rPr lang="ca-ES" noProof="0" dirty="0" err="1"/>
              <a:t>nisi</a:t>
            </a:r>
            <a:r>
              <a:rPr lang="ca-ES" noProof="0" dirty="0"/>
              <a:t> ut </a:t>
            </a:r>
            <a:r>
              <a:rPr lang="ca-ES" noProof="0" dirty="0" err="1"/>
              <a:t>aliquip</a:t>
            </a:r>
            <a:r>
              <a:rPr lang="ca-ES" noProof="0" dirty="0"/>
              <a:t> ex </a:t>
            </a:r>
            <a:r>
              <a:rPr lang="ca-ES" noProof="0" dirty="0" err="1"/>
              <a:t>ea</a:t>
            </a:r>
            <a:r>
              <a:rPr lang="ca-ES" noProof="0" dirty="0"/>
              <a:t> </a:t>
            </a:r>
            <a:r>
              <a:rPr lang="ca-ES" noProof="0" dirty="0" err="1"/>
              <a:t>commodo</a:t>
            </a:r>
            <a:r>
              <a:rPr lang="ca-ES" noProof="0" dirty="0"/>
              <a:t> </a:t>
            </a:r>
            <a:r>
              <a:rPr lang="ca-ES" noProof="0" dirty="0" err="1"/>
              <a:t>consequat</a:t>
            </a:r>
            <a:r>
              <a:rPr lang="ca-ES" noProof="0" dirty="0"/>
              <a:t>. Duis aute </a:t>
            </a:r>
            <a:r>
              <a:rPr lang="ca-ES" noProof="0" dirty="0" err="1"/>
              <a:t>irure</a:t>
            </a:r>
            <a:r>
              <a:rPr lang="ca-ES" noProof="0" dirty="0"/>
              <a:t> dolor in </a:t>
            </a:r>
            <a:r>
              <a:rPr lang="ca-ES" noProof="0" dirty="0" err="1"/>
              <a:t>reprehenderit</a:t>
            </a:r>
            <a:r>
              <a:rPr lang="ca-ES" noProof="0" dirty="0"/>
              <a:t> in </a:t>
            </a:r>
            <a:r>
              <a:rPr lang="ca-ES" noProof="0" dirty="0" err="1"/>
              <a:t>voluptate</a:t>
            </a:r>
            <a:r>
              <a:rPr lang="ca-ES" noProof="0" dirty="0"/>
              <a:t> </a:t>
            </a:r>
            <a:r>
              <a:rPr lang="ca-ES" noProof="0" dirty="0" err="1"/>
              <a:t>velit</a:t>
            </a:r>
            <a:r>
              <a:rPr lang="ca-ES" noProof="0" dirty="0"/>
              <a:t> </a:t>
            </a:r>
            <a:r>
              <a:rPr lang="ca-ES" noProof="0" dirty="0" err="1"/>
              <a:t>esse</a:t>
            </a:r>
            <a:r>
              <a:rPr lang="ca-ES" noProof="0" dirty="0"/>
              <a:t> </a:t>
            </a:r>
            <a:r>
              <a:rPr lang="ca-ES" noProof="0" dirty="0" err="1"/>
              <a:t>cillum</a:t>
            </a:r>
            <a:r>
              <a:rPr lang="ca-ES" noProof="0" dirty="0"/>
              <a:t> </a:t>
            </a:r>
            <a:r>
              <a:rPr lang="ca-ES" noProof="0" dirty="0" err="1"/>
              <a:t>dolore</a:t>
            </a:r>
            <a:r>
              <a:rPr lang="ca-ES" noProof="0" dirty="0"/>
              <a:t> eu </a:t>
            </a:r>
            <a:r>
              <a:rPr lang="ca-ES" noProof="0" dirty="0" err="1"/>
              <a:t>fugiat</a:t>
            </a:r>
            <a:r>
              <a:rPr lang="ca-ES" noProof="0" dirty="0"/>
              <a:t> </a:t>
            </a:r>
            <a:r>
              <a:rPr lang="ca-ES" noProof="0" dirty="0" err="1"/>
              <a:t>nulla</a:t>
            </a:r>
            <a:r>
              <a:rPr lang="ca-ES" noProof="0" dirty="0"/>
              <a:t> </a:t>
            </a:r>
            <a:r>
              <a:rPr lang="ca-ES" noProof="0" dirty="0" err="1"/>
              <a:t>pariatur</a:t>
            </a:r>
            <a:r>
              <a:rPr lang="ca-ES" noProof="0" dirty="0"/>
              <a:t>. </a:t>
            </a:r>
            <a:r>
              <a:rPr lang="ca-ES" noProof="0" dirty="0" err="1"/>
              <a:t>Excepteur</a:t>
            </a:r>
            <a:r>
              <a:rPr lang="ca-ES" noProof="0" dirty="0"/>
              <a:t> </a:t>
            </a:r>
            <a:r>
              <a:rPr lang="ca-ES" noProof="0" dirty="0" err="1"/>
              <a:t>sint</a:t>
            </a:r>
            <a:r>
              <a:rPr lang="ca-ES" noProof="0" dirty="0"/>
              <a:t> </a:t>
            </a:r>
            <a:r>
              <a:rPr lang="ca-ES" noProof="0" dirty="0" err="1"/>
              <a:t>occaecat</a:t>
            </a:r>
            <a:r>
              <a:rPr lang="ca-ES" noProof="0" dirty="0"/>
              <a:t> </a:t>
            </a:r>
            <a:r>
              <a:rPr lang="ca-ES" noProof="0" dirty="0" err="1"/>
              <a:t>cupidatat</a:t>
            </a:r>
            <a:r>
              <a:rPr lang="ca-ES" noProof="0" dirty="0"/>
              <a:t> non </a:t>
            </a:r>
            <a:r>
              <a:rPr lang="ca-ES" noProof="0" dirty="0" err="1"/>
              <a:t>proident</a:t>
            </a:r>
            <a:r>
              <a:rPr lang="ca-ES" noProof="0" dirty="0"/>
              <a:t>, </a:t>
            </a:r>
            <a:r>
              <a:rPr lang="ca-ES" noProof="0" dirty="0" err="1"/>
              <a:t>sunt</a:t>
            </a:r>
            <a:r>
              <a:rPr lang="ca-ES" noProof="0" dirty="0"/>
              <a:t> in culpa qui </a:t>
            </a:r>
            <a:r>
              <a:rPr lang="ca-ES" noProof="0" dirty="0" err="1"/>
              <a:t>officia</a:t>
            </a:r>
            <a:r>
              <a:rPr lang="ca-ES" noProof="0" dirty="0"/>
              <a:t> </a:t>
            </a:r>
            <a:r>
              <a:rPr lang="ca-ES" noProof="0" dirty="0" err="1"/>
              <a:t>deserunt</a:t>
            </a:r>
            <a:r>
              <a:rPr lang="ca-ES" noProof="0" dirty="0"/>
              <a:t> </a:t>
            </a:r>
            <a:r>
              <a:rPr lang="ca-ES" noProof="0" dirty="0" err="1"/>
              <a:t>mollit</a:t>
            </a:r>
            <a:r>
              <a:rPr lang="ca-ES" noProof="0" dirty="0"/>
              <a:t> </a:t>
            </a:r>
            <a:r>
              <a:rPr lang="ca-ES" noProof="0" dirty="0" err="1"/>
              <a:t>anim</a:t>
            </a:r>
            <a:r>
              <a:rPr lang="ca-ES" noProof="0" dirty="0"/>
              <a:t> </a:t>
            </a:r>
            <a:r>
              <a:rPr lang="ca-ES" noProof="0" dirty="0" err="1"/>
              <a:t>id</a:t>
            </a:r>
            <a:r>
              <a:rPr lang="ca-ES" noProof="0" dirty="0"/>
              <a:t> est </a:t>
            </a:r>
            <a:r>
              <a:rPr lang="ca-ES" noProof="0" dirty="0" err="1"/>
              <a:t>laborum</a:t>
            </a:r>
            <a:r>
              <a:rPr lang="ca-ES" noProof="0" dirty="0"/>
              <a:t>.</a:t>
            </a:r>
          </a:p>
        </p:txBody>
      </p:sp>
      <p:sp>
        <p:nvSpPr>
          <p:cNvPr id="11" name="Marcador de posición de imagen 4">
            <a:extLst>
              <a:ext uri="{FF2B5EF4-FFF2-40B4-BE49-F238E27FC236}">
                <a16:creationId xmlns:a16="http://schemas.microsoft.com/office/drawing/2014/main" id="{2885B95E-5E60-5D49-B8A8-EBF87AB0E6E8}"/>
              </a:ext>
            </a:extLst>
          </p:cNvPr>
          <p:cNvSpPr>
            <a:spLocks noGrp="1"/>
          </p:cNvSpPr>
          <p:nvPr>
            <p:ph type="pic" sz="quarter" idx="13" hasCustomPrompt="1"/>
          </p:nvPr>
        </p:nvSpPr>
        <p:spPr>
          <a:xfrm>
            <a:off x="8128001" y="0"/>
            <a:ext cx="4063999" cy="5819775"/>
          </a:xfrm>
          <a:prstGeom prst="rect">
            <a:avLst/>
          </a:prstGeom>
        </p:spPr>
        <p:txBody>
          <a:bodyPr anchor="ctr"/>
          <a:lstStyle>
            <a:lvl1pPr marL="0" indent="0" algn="ctr">
              <a:buNone/>
              <a:defRPr b="0" i="0">
                <a:latin typeface="HelveticaNeueLT Std Lt" panose="020B0604020202020204" pitchFamily="34" charset="77"/>
              </a:defRPr>
            </a:lvl1pPr>
          </a:lstStyle>
          <a:p>
            <a:r>
              <a:rPr lang="es-ES" dirty="0" err="1"/>
              <a:t>Imatge</a:t>
            </a:r>
            <a:endParaRPr lang="es-ES" dirty="0"/>
          </a:p>
        </p:txBody>
      </p:sp>
    </p:spTree>
    <p:extLst>
      <p:ext uri="{BB962C8B-B14F-4D97-AF65-F5344CB8AC3E}">
        <p14:creationId xmlns:p14="http://schemas.microsoft.com/office/powerpoint/2010/main" val="180223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stil de taul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B0A7E99-EC46-47E6-B027-927FF7A7FDEF}"/>
              </a:ext>
            </a:extLst>
          </p:cNvPr>
          <p:cNvSpPr>
            <a:spLocks noGrp="1"/>
          </p:cNvSpPr>
          <p:nvPr>
            <p:ph type="title"/>
          </p:nvPr>
        </p:nvSpPr>
        <p:spPr>
          <a:xfrm>
            <a:off x="838200" y="854424"/>
            <a:ext cx="10515600" cy="184667"/>
          </a:xfrm>
          <a:prstGeom prst="rect">
            <a:avLst/>
          </a:prstGeom>
        </p:spPr>
        <p:txBody>
          <a:bodyPr lIns="0" tIns="0"/>
          <a:lstStyle>
            <a:lvl1pPr>
              <a:defRPr lang="ca-ES" sz="1400" b="0" i="0" kern="1200" dirty="0" smtClean="0">
                <a:solidFill>
                  <a:srgbClr val="FF0000"/>
                </a:solidFill>
                <a:effectLst/>
                <a:latin typeface="HelveticaNeueLT Std Med" panose="020B0604020202020204" pitchFamily="34" charset="77"/>
                <a:ea typeface="+mn-ea"/>
                <a:cs typeface="+mn-cs"/>
              </a:defRPr>
            </a:lvl1pPr>
          </a:lstStyle>
          <a:p>
            <a:r>
              <a:rPr lang="ca-ES" dirty="0"/>
              <a:t>Feu clic aquí per editar l'estil</a:t>
            </a:r>
          </a:p>
        </p:txBody>
      </p:sp>
      <p:graphicFrame>
        <p:nvGraphicFramePr>
          <p:cNvPr id="8" name="Tabla 2">
            <a:extLst>
              <a:ext uri="{FF2B5EF4-FFF2-40B4-BE49-F238E27FC236}">
                <a16:creationId xmlns:a16="http://schemas.microsoft.com/office/drawing/2014/main" id="{727A91F4-4DFB-ED4D-AEB0-05DB343C5042}"/>
              </a:ext>
            </a:extLst>
          </p:cNvPr>
          <p:cNvGraphicFramePr>
            <a:graphicFrameLocks noGrp="1"/>
          </p:cNvGraphicFramePr>
          <p:nvPr userDrawn="1">
            <p:extLst>
              <p:ext uri="{D42A27DB-BD31-4B8C-83A1-F6EECF244321}">
                <p14:modId xmlns:p14="http://schemas.microsoft.com/office/powerpoint/2010/main" val="1782094485"/>
              </p:ext>
            </p:extLst>
          </p:nvPr>
        </p:nvGraphicFramePr>
        <p:xfrm>
          <a:off x="2565090" y="1573313"/>
          <a:ext cx="7061820" cy="3000174"/>
        </p:xfrm>
        <a:graphic>
          <a:graphicData uri="http://schemas.openxmlformats.org/drawingml/2006/table">
            <a:tbl>
              <a:tblPr firstRow="1" bandRow="1">
                <a:tableStyleId>{8EC20E35-A176-4012-BC5E-935CFFF8708E}</a:tableStyleId>
              </a:tblPr>
              <a:tblGrid>
                <a:gridCol w="1412364">
                  <a:extLst>
                    <a:ext uri="{9D8B030D-6E8A-4147-A177-3AD203B41FA5}">
                      <a16:colId xmlns:a16="http://schemas.microsoft.com/office/drawing/2014/main" val="3111012658"/>
                    </a:ext>
                  </a:extLst>
                </a:gridCol>
                <a:gridCol w="1412364">
                  <a:extLst>
                    <a:ext uri="{9D8B030D-6E8A-4147-A177-3AD203B41FA5}">
                      <a16:colId xmlns:a16="http://schemas.microsoft.com/office/drawing/2014/main" val="2313556327"/>
                    </a:ext>
                  </a:extLst>
                </a:gridCol>
                <a:gridCol w="1412364">
                  <a:extLst>
                    <a:ext uri="{9D8B030D-6E8A-4147-A177-3AD203B41FA5}">
                      <a16:colId xmlns:a16="http://schemas.microsoft.com/office/drawing/2014/main" val="3677943922"/>
                    </a:ext>
                  </a:extLst>
                </a:gridCol>
                <a:gridCol w="1412364">
                  <a:extLst>
                    <a:ext uri="{9D8B030D-6E8A-4147-A177-3AD203B41FA5}">
                      <a16:colId xmlns:a16="http://schemas.microsoft.com/office/drawing/2014/main" val="1973854554"/>
                    </a:ext>
                  </a:extLst>
                </a:gridCol>
                <a:gridCol w="1412364">
                  <a:extLst>
                    <a:ext uri="{9D8B030D-6E8A-4147-A177-3AD203B41FA5}">
                      <a16:colId xmlns:a16="http://schemas.microsoft.com/office/drawing/2014/main" val="188903905"/>
                    </a:ext>
                  </a:extLst>
                </a:gridCol>
              </a:tblGrid>
              <a:tr h="500029">
                <a:tc>
                  <a:txBody>
                    <a:bodyPr/>
                    <a:lstStyle/>
                    <a:p>
                      <a:r>
                        <a:rPr lang="es-ES" sz="1400" b="0" i="0" dirty="0">
                          <a:ln>
                            <a:noFill/>
                          </a:ln>
                          <a:solidFill>
                            <a:schemeClr val="bg1"/>
                          </a:solidFill>
                          <a:latin typeface="HelveticaNeueLT Std" panose="020B0604020202020204" pitchFamily="34" charset="77"/>
                        </a:rPr>
                        <a:t>Columna 1</a:t>
                      </a: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dirty="0">
                          <a:ln>
                            <a:noFill/>
                          </a:ln>
                          <a:solidFill>
                            <a:schemeClr val="bg1"/>
                          </a:solidFill>
                          <a:latin typeface="HelveticaNeueLT Std" panose="020B0604020202020204" pitchFamily="34" charset="77"/>
                        </a:rPr>
                        <a:t>Columna 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dirty="0">
                          <a:ln>
                            <a:noFill/>
                          </a:ln>
                          <a:solidFill>
                            <a:schemeClr val="bg1"/>
                          </a:solidFill>
                          <a:latin typeface="HelveticaNeueLT Std" panose="020B0604020202020204" pitchFamily="34" charset="77"/>
                        </a:rPr>
                        <a:t>Columna 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dirty="0">
                          <a:ln>
                            <a:noFill/>
                          </a:ln>
                          <a:solidFill>
                            <a:schemeClr val="bg1"/>
                          </a:solidFill>
                          <a:latin typeface="HelveticaNeueLT Std" panose="020B0604020202020204" pitchFamily="34" charset="77"/>
                        </a:rPr>
                        <a:t>Columna 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dirty="0">
                          <a:ln>
                            <a:noFill/>
                          </a:ln>
                          <a:solidFill>
                            <a:schemeClr val="bg1"/>
                          </a:solidFill>
                          <a:latin typeface="HelveticaNeueLT Std" panose="020B0604020202020204" pitchFamily="34" charset="77"/>
                        </a:rPr>
                        <a:t>Columna 5</a:t>
                      </a: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556949"/>
                  </a:ext>
                </a:extLst>
              </a:tr>
              <a:tr h="500029">
                <a:tc>
                  <a:txBody>
                    <a:bodyPr/>
                    <a:lstStyle/>
                    <a:p>
                      <a:r>
                        <a:rPr lang="es-ES" sz="1400" b="0" i="0" dirty="0" err="1">
                          <a:ln>
                            <a:noFill/>
                          </a:ln>
                          <a:solidFill>
                            <a:srgbClr val="424242"/>
                          </a:solidFill>
                          <a:latin typeface="HelveticaNeueLT Std" panose="020B0604020202020204" pitchFamily="34" charset="77"/>
                        </a:rPr>
                        <a:t>Lore</a:t>
                      </a:r>
                      <a:r>
                        <a:rPr lang="es-ES" sz="1400" b="0" i="0" dirty="0">
                          <a:ln>
                            <a:noFill/>
                          </a:ln>
                          <a:solidFill>
                            <a:srgbClr val="424242"/>
                          </a:solidFill>
                          <a:latin typeface="HelveticaNeueLT Std" panose="020B0604020202020204" pitchFamily="34" charset="77"/>
                        </a:rPr>
                        <a:t> </a:t>
                      </a:r>
                      <a:r>
                        <a:rPr lang="es-ES" sz="1400" b="0" i="0" dirty="0" err="1">
                          <a:ln>
                            <a:noFill/>
                          </a:ln>
                          <a:solidFill>
                            <a:srgbClr val="424242"/>
                          </a:solidFill>
                          <a:latin typeface="HelveticaNeueLT Std" panose="020B0604020202020204" pitchFamily="34" charset="77"/>
                        </a:rPr>
                        <a:t>impsum</a:t>
                      </a:r>
                      <a:endParaRPr lang="es-ES" sz="1400" b="0" i="0" dirty="0">
                        <a:ln>
                          <a:noFill/>
                        </a:ln>
                        <a:solidFill>
                          <a:srgbClr val="424242"/>
                        </a:solidFill>
                        <a:latin typeface="HelveticaNeueLT Std" panose="020B0604020202020204" pitchFamily="34" charset="77"/>
                      </a:endParaRP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extLst>
                  <a:ext uri="{0D108BD9-81ED-4DB2-BD59-A6C34878D82A}">
                    <a16:rowId xmlns:a16="http://schemas.microsoft.com/office/drawing/2014/main" val="1435631572"/>
                  </a:ext>
                </a:extLst>
              </a:tr>
              <a:tr h="500029">
                <a:tc>
                  <a:txBody>
                    <a:bodyPr/>
                    <a:lstStyle/>
                    <a:p>
                      <a:r>
                        <a:rPr lang="es-ES" sz="1400" b="0" i="0" dirty="0">
                          <a:ln>
                            <a:noFill/>
                          </a:ln>
                          <a:solidFill>
                            <a:srgbClr val="424242"/>
                          </a:solidFill>
                          <a:latin typeface="HelveticaNeueLT Std" panose="020B0604020202020204" pitchFamily="34" charset="77"/>
                        </a:rPr>
                        <a:t>Dolor </a:t>
                      </a:r>
                      <a:r>
                        <a:rPr lang="es-ES" sz="1400" b="0" i="0" dirty="0" err="1">
                          <a:ln>
                            <a:noFill/>
                          </a:ln>
                          <a:solidFill>
                            <a:srgbClr val="424242"/>
                          </a:solidFill>
                          <a:latin typeface="HelveticaNeueLT Std" panose="020B0604020202020204" pitchFamily="34" charset="77"/>
                        </a:rPr>
                        <a:t>Sit</a:t>
                      </a:r>
                      <a:endParaRPr lang="es-ES" sz="1400" b="0" i="0" dirty="0">
                        <a:ln>
                          <a:noFill/>
                        </a:ln>
                        <a:solidFill>
                          <a:srgbClr val="424242"/>
                        </a:solidFill>
                        <a:latin typeface="HelveticaNeueLT Std" panose="020B0604020202020204" pitchFamily="34" charset="77"/>
                      </a:endParaRP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655322"/>
                  </a:ext>
                </a:extLst>
              </a:tr>
              <a:tr h="500029">
                <a:tc>
                  <a:txBody>
                    <a:bodyPr/>
                    <a:lstStyle/>
                    <a:p>
                      <a:r>
                        <a:rPr lang="es-ES" sz="1400" b="0" i="0" dirty="0" err="1">
                          <a:ln>
                            <a:noFill/>
                          </a:ln>
                          <a:solidFill>
                            <a:srgbClr val="424242"/>
                          </a:solidFill>
                          <a:latin typeface="HelveticaNeueLT Std" panose="020B0604020202020204" pitchFamily="34" charset="77"/>
                        </a:rPr>
                        <a:t>Amet</a:t>
                      </a:r>
                      <a:endParaRPr lang="es-ES" sz="1400" b="0" i="0" dirty="0">
                        <a:ln>
                          <a:noFill/>
                        </a:ln>
                        <a:solidFill>
                          <a:srgbClr val="424242"/>
                        </a:solidFill>
                        <a:latin typeface="HelveticaNeueLT Std" panose="020B0604020202020204" pitchFamily="34" charset="77"/>
                      </a:endParaRP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extLst>
                  <a:ext uri="{0D108BD9-81ED-4DB2-BD59-A6C34878D82A}">
                    <a16:rowId xmlns:a16="http://schemas.microsoft.com/office/drawing/2014/main" val="2668815128"/>
                  </a:ext>
                </a:extLst>
              </a:tr>
              <a:tr h="500029">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290629"/>
                  </a:ext>
                </a:extLst>
              </a:tr>
              <a:tr h="500029">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tc>
                  <a:txBody>
                    <a:bodyPr/>
                    <a:lstStyle/>
                    <a:p>
                      <a:endParaRPr lang="es-ES" sz="1400" b="0" i="0" dirty="0">
                        <a:ln>
                          <a:noFill/>
                        </a:ln>
                        <a:solidFill>
                          <a:srgbClr val="424242"/>
                        </a:solidFill>
                        <a:latin typeface="HelveticaNeueLT Std" panose="020B0604020202020204" pitchFamily="34" charset="77"/>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3E3E3"/>
                    </a:solidFill>
                  </a:tcPr>
                </a:tc>
                <a:extLst>
                  <a:ext uri="{0D108BD9-81ED-4DB2-BD59-A6C34878D82A}">
                    <a16:rowId xmlns:a16="http://schemas.microsoft.com/office/drawing/2014/main" val="3514368474"/>
                  </a:ext>
                </a:extLst>
              </a:tr>
            </a:tbl>
          </a:graphicData>
        </a:graphic>
      </p:graphicFrame>
      <p:sp>
        <p:nvSpPr>
          <p:cNvPr id="9" name="CuadroTexto 8">
            <a:extLst>
              <a:ext uri="{FF2B5EF4-FFF2-40B4-BE49-F238E27FC236}">
                <a16:creationId xmlns:a16="http://schemas.microsoft.com/office/drawing/2014/main" id="{D0384ED2-2920-F14C-934D-B8CA14830207}"/>
              </a:ext>
            </a:extLst>
          </p:cNvPr>
          <p:cNvSpPr txBox="1"/>
          <p:nvPr userDrawn="1"/>
        </p:nvSpPr>
        <p:spPr>
          <a:xfrm>
            <a:off x="2565090" y="4758153"/>
            <a:ext cx="7061820" cy="184666"/>
          </a:xfrm>
          <a:prstGeom prst="rect">
            <a:avLst/>
          </a:prstGeom>
          <a:noFill/>
        </p:spPr>
        <p:txBody>
          <a:bodyPr wrap="square" lIns="108000" tIns="0" rIns="0" bIns="0" rtlCol="0">
            <a:spAutoFit/>
          </a:bodyPr>
          <a:lstStyle/>
          <a:p>
            <a:r>
              <a:rPr lang="es-ES" sz="1200" b="0" i="1" dirty="0" err="1">
                <a:solidFill>
                  <a:schemeClr val="bg2">
                    <a:lumMod val="50000"/>
                  </a:schemeClr>
                </a:solidFill>
                <a:latin typeface="HelveticaNeueLT Std Med" panose="020B0604020202020204" pitchFamily="34" charset="77"/>
              </a:rPr>
              <a:t>Lorem</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ipsum</a:t>
            </a:r>
            <a:r>
              <a:rPr lang="es-ES" sz="1200" b="0" i="1" dirty="0">
                <a:solidFill>
                  <a:schemeClr val="bg2">
                    <a:lumMod val="50000"/>
                  </a:schemeClr>
                </a:solidFill>
                <a:latin typeface="HelveticaNeueLT Std Med" panose="020B0604020202020204" pitchFamily="34" charset="77"/>
              </a:rPr>
              <a:t> dolor </a:t>
            </a:r>
            <a:r>
              <a:rPr lang="es-ES" sz="1200" b="0" i="1" dirty="0" err="1">
                <a:solidFill>
                  <a:schemeClr val="bg2">
                    <a:lumMod val="50000"/>
                  </a:schemeClr>
                </a:solidFill>
                <a:latin typeface="HelveticaNeueLT Std Med" panose="020B0604020202020204" pitchFamily="34" charset="77"/>
              </a:rPr>
              <a:t>sit</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amet</a:t>
            </a:r>
            <a:r>
              <a:rPr lang="es-ES" sz="1200" b="0" i="1" dirty="0">
                <a:solidFill>
                  <a:schemeClr val="bg2">
                    <a:lumMod val="50000"/>
                  </a:schemeClr>
                </a:solidFill>
                <a:latin typeface="HelveticaNeueLT Std Med" panose="020B0604020202020204" pitchFamily="34" charset="77"/>
              </a:rPr>
              <a:t> </a:t>
            </a:r>
          </a:p>
        </p:txBody>
      </p:sp>
    </p:spTree>
    <p:extLst>
      <p:ext uri="{BB962C8B-B14F-4D97-AF65-F5344CB8AC3E}">
        <p14:creationId xmlns:p14="http://schemas.microsoft.com/office/powerpoint/2010/main" val="355793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stil de gràfics">
    <p:spTree>
      <p:nvGrpSpPr>
        <p:cNvPr id="1" name=""/>
        <p:cNvGrpSpPr/>
        <p:nvPr/>
      </p:nvGrpSpPr>
      <p:grpSpPr>
        <a:xfrm>
          <a:off x="0" y="0"/>
          <a:ext cx="0" cy="0"/>
          <a:chOff x="0" y="0"/>
          <a:chExt cx="0" cy="0"/>
        </a:xfrm>
      </p:grpSpPr>
      <p:sp>
        <p:nvSpPr>
          <p:cNvPr id="6" name="Títol 5">
            <a:extLst>
              <a:ext uri="{FF2B5EF4-FFF2-40B4-BE49-F238E27FC236}">
                <a16:creationId xmlns:a16="http://schemas.microsoft.com/office/drawing/2014/main" id="{8184BFAA-ED45-4BA5-9684-3A86871F555F}"/>
              </a:ext>
            </a:extLst>
          </p:cNvPr>
          <p:cNvSpPr>
            <a:spLocks noGrp="1"/>
          </p:cNvSpPr>
          <p:nvPr>
            <p:ph type="title"/>
          </p:nvPr>
        </p:nvSpPr>
        <p:spPr>
          <a:xfrm>
            <a:off x="838200" y="365126"/>
            <a:ext cx="10515600" cy="184666"/>
          </a:xfrm>
          <a:prstGeom prst="rect">
            <a:avLst/>
          </a:prstGeom>
        </p:spPr>
        <p:txBody>
          <a:bodyPr lIns="0" tIns="0"/>
          <a:lstStyle>
            <a:lvl1pPr algn="l" defTabSz="914400" rtl="0" eaLnBrk="1" latinLnBrk="0" hangingPunct="1">
              <a:lnSpc>
                <a:spcPct val="90000"/>
              </a:lnSpc>
              <a:spcBef>
                <a:spcPct val="0"/>
              </a:spcBef>
              <a:buNone/>
              <a:defRPr lang="ca-ES" sz="1400" b="0" i="0" kern="1200" dirty="0" smtClean="0">
                <a:solidFill>
                  <a:srgbClr val="FF0000"/>
                </a:solidFill>
                <a:effectLst/>
                <a:latin typeface="HelveticaNeueLT Std Med" panose="020B0604020202020204" pitchFamily="34" charset="77"/>
                <a:ea typeface="+mn-ea"/>
                <a:cs typeface="+mn-cs"/>
              </a:defRPr>
            </a:lvl1pPr>
          </a:lstStyle>
          <a:p>
            <a:r>
              <a:rPr lang="ca-ES" dirty="0"/>
              <a:t>Feu clic aquí per editar l'estil</a:t>
            </a:r>
          </a:p>
        </p:txBody>
      </p:sp>
      <p:grpSp>
        <p:nvGrpSpPr>
          <p:cNvPr id="4" name="Grupo 3">
            <a:extLst>
              <a:ext uri="{FF2B5EF4-FFF2-40B4-BE49-F238E27FC236}">
                <a16:creationId xmlns:a16="http://schemas.microsoft.com/office/drawing/2014/main" id="{EC3406FE-6C0C-A14B-87A5-0AF6887F7D87}"/>
              </a:ext>
            </a:extLst>
          </p:cNvPr>
          <p:cNvGrpSpPr/>
          <p:nvPr userDrawn="1"/>
        </p:nvGrpSpPr>
        <p:grpSpPr>
          <a:xfrm>
            <a:off x="552450" y="1697805"/>
            <a:ext cx="4571092" cy="3831722"/>
            <a:chOff x="552450" y="1697805"/>
            <a:chExt cx="4571092" cy="3831722"/>
          </a:xfrm>
        </p:grpSpPr>
        <p:graphicFrame>
          <p:nvGraphicFramePr>
            <p:cNvPr id="5" name="Gráfico 4">
              <a:extLst>
                <a:ext uri="{FF2B5EF4-FFF2-40B4-BE49-F238E27FC236}">
                  <a16:creationId xmlns:a16="http://schemas.microsoft.com/office/drawing/2014/main" id="{7A9D3FA0-3262-304E-9C77-A63B59D66258}"/>
                </a:ext>
              </a:extLst>
            </p:cNvPr>
            <p:cNvGraphicFramePr/>
            <p:nvPr userDrawn="1">
              <p:extLst>
                <p:ext uri="{D42A27DB-BD31-4B8C-83A1-F6EECF244321}">
                  <p14:modId xmlns:p14="http://schemas.microsoft.com/office/powerpoint/2010/main" val="632155254"/>
                </p:ext>
              </p:extLst>
            </p:nvPr>
          </p:nvGraphicFramePr>
          <p:xfrm>
            <a:off x="651707" y="1697805"/>
            <a:ext cx="4471835" cy="346239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87D79462-6A50-BC48-B35E-44CB07D0337A}"/>
                </a:ext>
              </a:extLst>
            </p:cNvPr>
            <p:cNvSpPr txBox="1"/>
            <p:nvPr userDrawn="1"/>
          </p:nvSpPr>
          <p:spPr>
            <a:xfrm>
              <a:off x="552450" y="5344861"/>
              <a:ext cx="4471835" cy="184666"/>
            </a:xfrm>
            <a:prstGeom prst="rect">
              <a:avLst/>
            </a:prstGeom>
            <a:noFill/>
          </p:spPr>
          <p:txBody>
            <a:bodyPr wrap="square" lIns="108000" tIns="0" rIns="0" bIns="0" rtlCol="0">
              <a:spAutoFit/>
            </a:bodyPr>
            <a:lstStyle/>
            <a:p>
              <a:r>
                <a:rPr lang="es-ES" sz="1200" b="0" i="1" dirty="0" err="1">
                  <a:solidFill>
                    <a:schemeClr val="bg2">
                      <a:lumMod val="50000"/>
                    </a:schemeClr>
                  </a:solidFill>
                  <a:latin typeface="HelveticaNeueLT Std Med" panose="020B0604020202020204" pitchFamily="34" charset="77"/>
                </a:rPr>
                <a:t>Lorem</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ipsum</a:t>
              </a:r>
              <a:r>
                <a:rPr lang="es-ES" sz="1200" b="0" i="1" dirty="0">
                  <a:solidFill>
                    <a:schemeClr val="bg2">
                      <a:lumMod val="50000"/>
                    </a:schemeClr>
                  </a:solidFill>
                  <a:latin typeface="HelveticaNeueLT Std Med" panose="020B0604020202020204" pitchFamily="34" charset="77"/>
                </a:rPr>
                <a:t> dolor </a:t>
              </a:r>
              <a:r>
                <a:rPr lang="es-ES" sz="1200" b="0" i="1" dirty="0" err="1">
                  <a:solidFill>
                    <a:schemeClr val="bg2">
                      <a:lumMod val="50000"/>
                    </a:schemeClr>
                  </a:solidFill>
                  <a:latin typeface="HelveticaNeueLT Std Med" panose="020B0604020202020204" pitchFamily="34" charset="77"/>
                </a:rPr>
                <a:t>sit</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amet</a:t>
              </a:r>
              <a:r>
                <a:rPr lang="es-ES" sz="1200" b="0" i="1" dirty="0">
                  <a:solidFill>
                    <a:schemeClr val="bg2">
                      <a:lumMod val="50000"/>
                    </a:schemeClr>
                  </a:solidFill>
                  <a:latin typeface="HelveticaNeueLT Std Med" panose="020B0604020202020204" pitchFamily="34" charset="77"/>
                </a:rPr>
                <a:t> </a:t>
              </a:r>
            </a:p>
          </p:txBody>
        </p:sp>
      </p:grpSp>
      <p:grpSp>
        <p:nvGrpSpPr>
          <p:cNvPr id="3" name="Grupo 2">
            <a:extLst>
              <a:ext uri="{FF2B5EF4-FFF2-40B4-BE49-F238E27FC236}">
                <a16:creationId xmlns:a16="http://schemas.microsoft.com/office/drawing/2014/main" id="{54FD7A32-8376-D14E-A086-65D24C41EDC7}"/>
              </a:ext>
            </a:extLst>
          </p:cNvPr>
          <p:cNvGrpSpPr/>
          <p:nvPr userDrawn="1"/>
        </p:nvGrpSpPr>
        <p:grpSpPr>
          <a:xfrm>
            <a:off x="5461355" y="1667661"/>
            <a:ext cx="5826911" cy="3831722"/>
            <a:chOff x="5461355" y="1667661"/>
            <a:chExt cx="5826911" cy="3831722"/>
          </a:xfrm>
        </p:grpSpPr>
        <p:graphicFrame>
          <p:nvGraphicFramePr>
            <p:cNvPr id="2" name="Gráfico 1">
              <a:extLst>
                <a:ext uri="{FF2B5EF4-FFF2-40B4-BE49-F238E27FC236}">
                  <a16:creationId xmlns:a16="http://schemas.microsoft.com/office/drawing/2014/main" id="{D66EB094-E662-0844-A4E3-4A80D9E0E17F}"/>
                </a:ext>
              </a:extLst>
            </p:cNvPr>
            <p:cNvGraphicFramePr/>
            <p:nvPr userDrawn="1">
              <p:extLst>
                <p:ext uri="{D42A27DB-BD31-4B8C-83A1-F6EECF244321}">
                  <p14:modId xmlns:p14="http://schemas.microsoft.com/office/powerpoint/2010/main" val="3754282350"/>
                </p:ext>
              </p:extLst>
            </p:nvPr>
          </p:nvGraphicFramePr>
          <p:xfrm>
            <a:off x="5461355" y="1667661"/>
            <a:ext cx="5826910" cy="346239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02F80169-0138-A64F-8EBC-B4E706FA5918}"/>
                </a:ext>
              </a:extLst>
            </p:cNvPr>
            <p:cNvSpPr txBox="1"/>
            <p:nvPr userDrawn="1"/>
          </p:nvSpPr>
          <p:spPr>
            <a:xfrm>
              <a:off x="5461356" y="5314717"/>
              <a:ext cx="5826910" cy="184666"/>
            </a:xfrm>
            <a:prstGeom prst="rect">
              <a:avLst/>
            </a:prstGeom>
            <a:noFill/>
          </p:spPr>
          <p:txBody>
            <a:bodyPr wrap="square" lIns="108000" tIns="0" rIns="0" bIns="0" rtlCol="0">
              <a:spAutoFit/>
            </a:bodyPr>
            <a:lstStyle/>
            <a:p>
              <a:r>
                <a:rPr lang="es-ES" sz="1200" b="0" i="1" dirty="0" err="1">
                  <a:solidFill>
                    <a:schemeClr val="bg2">
                      <a:lumMod val="50000"/>
                    </a:schemeClr>
                  </a:solidFill>
                  <a:latin typeface="HelveticaNeueLT Std Med" panose="020B0604020202020204" pitchFamily="34" charset="77"/>
                </a:rPr>
                <a:t>Lorem</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ipsum</a:t>
              </a:r>
              <a:r>
                <a:rPr lang="es-ES" sz="1200" b="0" i="1" dirty="0">
                  <a:solidFill>
                    <a:schemeClr val="bg2">
                      <a:lumMod val="50000"/>
                    </a:schemeClr>
                  </a:solidFill>
                  <a:latin typeface="HelveticaNeueLT Std Med" panose="020B0604020202020204" pitchFamily="34" charset="77"/>
                </a:rPr>
                <a:t> dolor </a:t>
              </a:r>
              <a:r>
                <a:rPr lang="es-ES" sz="1200" b="0" i="1" dirty="0" err="1">
                  <a:solidFill>
                    <a:schemeClr val="bg2">
                      <a:lumMod val="50000"/>
                    </a:schemeClr>
                  </a:solidFill>
                  <a:latin typeface="HelveticaNeueLT Std Med" panose="020B0604020202020204" pitchFamily="34" charset="77"/>
                </a:rPr>
                <a:t>sit</a:t>
              </a:r>
              <a:r>
                <a:rPr lang="es-ES" sz="1200" b="0" i="1" dirty="0">
                  <a:solidFill>
                    <a:schemeClr val="bg2">
                      <a:lumMod val="50000"/>
                    </a:schemeClr>
                  </a:solidFill>
                  <a:latin typeface="HelveticaNeueLT Std Med" panose="020B0604020202020204" pitchFamily="34" charset="77"/>
                </a:rPr>
                <a:t> </a:t>
              </a:r>
              <a:r>
                <a:rPr lang="es-ES" sz="1200" b="0" i="1" dirty="0" err="1">
                  <a:solidFill>
                    <a:schemeClr val="bg2">
                      <a:lumMod val="50000"/>
                    </a:schemeClr>
                  </a:solidFill>
                  <a:latin typeface="HelveticaNeueLT Std Med" panose="020B0604020202020204" pitchFamily="34" charset="77"/>
                </a:rPr>
                <a:t>amet</a:t>
              </a:r>
              <a:r>
                <a:rPr lang="es-ES" sz="1200" b="0" i="1" dirty="0">
                  <a:solidFill>
                    <a:schemeClr val="bg2">
                      <a:lumMod val="50000"/>
                    </a:schemeClr>
                  </a:solidFill>
                  <a:latin typeface="HelveticaNeueLT Std Med" panose="020B0604020202020204" pitchFamily="34" charset="77"/>
                </a:rPr>
                <a:t> </a:t>
              </a:r>
            </a:p>
          </p:txBody>
        </p:sp>
      </p:grpSp>
    </p:spTree>
    <p:extLst>
      <p:ext uri="{BB962C8B-B14F-4D97-AF65-F5344CB8AC3E}">
        <p14:creationId xmlns:p14="http://schemas.microsoft.com/office/powerpoint/2010/main" val="3294706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portada (blanca)">
    <p:bg>
      <p:bgPr>
        <a:solidFill>
          <a:schemeClr val="bg1"/>
        </a:solidFill>
        <a:effectLst/>
      </p:bgPr>
    </p:bg>
    <p:spTree>
      <p:nvGrpSpPr>
        <p:cNvPr id="1" name=""/>
        <p:cNvGrpSpPr/>
        <p:nvPr/>
      </p:nvGrpSpPr>
      <p:grpSpPr>
        <a:xfrm>
          <a:off x="0" y="0"/>
          <a:ext cx="0" cy="0"/>
          <a:chOff x="0" y="0"/>
          <a:chExt cx="0" cy="0"/>
        </a:xfrm>
      </p:grpSpPr>
      <p:sp>
        <p:nvSpPr>
          <p:cNvPr id="7" name="Redondear rectángulo de esquina del mismo lado 6">
            <a:extLst>
              <a:ext uri="{FF2B5EF4-FFF2-40B4-BE49-F238E27FC236}">
                <a16:creationId xmlns:a16="http://schemas.microsoft.com/office/drawing/2014/main" id="{765D88CB-F115-BB41-9310-555455D3D245}"/>
              </a:ext>
            </a:extLst>
          </p:cNvPr>
          <p:cNvSpPr/>
          <p:nvPr userDrawn="1"/>
        </p:nvSpPr>
        <p:spPr>
          <a:xfrm rot="16200000">
            <a:off x="1359345" y="167901"/>
            <a:ext cx="914399" cy="3010786"/>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Títol 2">
            <a:extLst>
              <a:ext uri="{FF2B5EF4-FFF2-40B4-BE49-F238E27FC236}">
                <a16:creationId xmlns:a16="http://schemas.microsoft.com/office/drawing/2014/main" id="{2014E201-F34F-432C-985D-1C9CE3752FBF}"/>
              </a:ext>
            </a:extLst>
          </p:cNvPr>
          <p:cNvSpPr>
            <a:spLocks noGrp="1"/>
          </p:cNvSpPr>
          <p:nvPr>
            <p:ph type="title" hasCustomPrompt="1"/>
          </p:nvPr>
        </p:nvSpPr>
        <p:spPr>
          <a:xfrm>
            <a:off x="608987" y="1430921"/>
            <a:ext cx="1874400" cy="484748"/>
          </a:xfrm>
          <a:prstGeom prst="rect">
            <a:avLst/>
          </a:prstGeom>
        </p:spPr>
        <p:txBody>
          <a:bodyPr lIns="0" tIns="0"/>
          <a:lstStyle>
            <a:lvl1pPr>
              <a:defRPr lang="ca-ES" sz="3500" b="0" i="0" kern="1200" dirty="0">
                <a:solidFill>
                  <a:schemeClr val="bg1"/>
                </a:solidFill>
                <a:latin typeface="HelveticaNeueLT Std Thin" panose="020B0403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dirty="0"/>
              <a:t>Gràcies!</a:t>
            </a:r>
          </a:p>
        </p:txBody>
      </p:sp>
      <p:sp>
        <p:nvSpPr>
          <p:cNvPr id="20" name="CuadroTexto 19">
            <a:extLst>
              <a:ext uri="{FF2B5EF4-FFF2-40B4-BE49-F238E27FC236}">
                <a16:creationId xmlns:a16="http://schemas.microsoft.com/office/drawing/2014/main" id="{4E0A4084-AE62-C449-9E76-21EC04045125}"/>
              </a:ext>
            </a:extLst>
          </p:cNvPr>
          <p:cNvSpPr txBox="1"/>
          <p:nvPr userDrawn="1"/>
        </p:nvSpPr>
        <p:spPr>
          <a:xfrm>
            <a:off x="622300" y="3206402"/>
            <a:ext cx="1800173" cy="938719"/>
          </a:xfrm>
          <a:prstGeom prst="rect">
            <a:avLst/>
          </a:prstGeom>
          <a:noFill/>
        </p:spPr>
        <p:txBody>
          <a:bodyPr wrap="none" lIns="0" tIns="0" rIns="0" bIns="0" rtlCol="0">
            <a:spAutoFit/>
          </a:bodyPr>
          <a:lstStyle/>
          <a:p>
            <a:pPr lvl="0"/>
            <a:r>
              <a:rPr lang="ca-ES" sz="1400" b="0" i="0" kern="1200" noProof="0" dirty="0">
                <a:solidFill>
                  <a:srgbClr val="424242"/>
                </a:solidFill>
                <a:latin typeface="HelveticaNeueLT Std Lt" panose="020B0604020202020204" pitchFamily="34" charset="77"/>
                <a:ea typeface="+mn-ea"/>
                <a:cs typeface="+mn-cs"/>
              </a:rPr>
              <a:t>Passeig de Gràcia</a:t>
            </a:r>
            <a:r>
              <a:rPr lang="ca-ES" sz="1400" b="0" i="0" kern="1200" noProof="0">
                <a:solidFill>
                  <a:srgbClr val="424242"/>
                </a:solidFill>
                <a:latin typeface="HelveticaNeueLT Std Lt" panose="020B0604020202020204" pitchFamily="34" charset="77"/>
                <a:ea typeface="+mn-ea"/>
                <a:cs typeface="+mn-cs"/>
              </a:rPr>
              <a:t>, 129</a:t>
            </a:r>
            <a:endParaRPr lang="ca-ES" sz="1400" b="0" i="0" kern="1200" noProof="0" dirty="0">
              <a:solidFill>
                <a:srgbClr val="424242"/>
              </a:solidFill>
              <a:latin typeface="HelveticaNeueLT Std Lt" panose="020B0604020202020204" pitchFamily="34" charset="77"/>
              <a:ea typeface="+mn-ea"/>
              <a:cs typeface="+mn-cs"/>
            </a:endParaRPr>
          </a:p>
          <a:p>
            <a:pPr lvl="0">
              <a:spcBef>
                <a:spcPts val="0"/>
              </a:spcBef>
              <a:spcAft>
                <a:spcPts val="600"/>
              </a:spcAft>
            </a:pPr>
            <a:r>
              <a:rPr lang="ca-ES" sz="1400" b="0" i="0" kern="1200" noProof="0" dirty="0">
                <a:solidFill>
                  <a:srgbClr val="424242"/>
                </a:solidFill>
                <a:latin typeface="HelveticaNeueLT Std Lt" panose="020B0604020202020204" pitchFamily="34" charset="77"/>
                <a:ea typeface="+mn-ea"/>
                <a:cs typeface="+mn-cs"/>
              </a:rPr>
              <a:t>08008 Barcelona</a:t>
            </a:r>
          </a:p>
          <a:p>
            <a:pPr lvl="0"/>
            <a:r>
              <a:rPr lang="ca-ES" sz="1400" b="0" i="0" kern="1200" noProof="0" dirty="0">
                <a:solidFill>
                  <a:srgbClr val="424242"/>
                </a:solidFill>
                <a:latin typeface="HelveticaNeueLT Std Lt" panose="020B0604020202020204" pitchFamily="34" charset="77"/>
                <a:ea typeface="+mn-ea"/>
                <a:cs typeface="+mn-cs"/>
                <a:hlinkClick r:id="rId2"/>
              </a:rPr>
              <a:t>accio.gencat.cat</a:t>
            </a:r>
            <a:endParaRPr lang="ca-ES" sz="1400" b="0" i="0" kern="1200" noProof="0" dirty="0">
              <a:solidFill>
                <a:srgbClr val="424242"/>
              </a:solidFill>
              <a:latin typeface="HelveticaNeueLT Std Lt" panose="020B0604020202020204" pitchFamily="34" charset="77"/>
              <a:ea typeface="+mn-ea"/>
              <a:cs typeface="+mn-cs"/>
            </a:endParaRPr>
          </a:p>
          <a:p>
            <a:pPr lvl="0"/>
            <a:r>
              <a:rPr lang="ca-ES" sz="1400" b="0" i="0" kern="1200" noProof="0" dirty="0">
                <a:solidFill>
                  <a:srgbClr val="424242"/>
                </a:solidFill>
                <a:latin typeface="HelveticaNeueLT Std Lt" panose="020B0604020202020204" pitchFamily="34" charset="77"/>
                <a:ea typeface="+mn-ea"/>
                <a:cs typeface="+mn-cs"/>
                <a:hlinkClick r:id="rId3"/>
              </a:rPr>
              <a:t>catalonia.com</a:t>
            </a:r>
            <a:endParaRPr lang="ca-ES" sz="1400" b="0" i="0" kern="1200" noProof="0" dirty="0">
              <a:solidFill>
                <a:srgbClr val="424242"/>
              </a:solidFill>
              <a:latin typeface="HelveticaNeueLT Std Lt" panose="020B0604020202020204" pitchFamily="34" charset="77"/>
              <a:ea typeface="+mn-ea"/>
              <a:cs typeface="+mn-cs"/>
            </a:endParaRPr>
          </a:p>
        </p:txBody>
      </p:sp>
      <p:pic>
        <p:nvPicPr>
          <p:cNvPr id="24" name="Imagen 23">
            <a:extLst>
              <a:ext uri="{FF2B5EF4-FFF2-40B4-BE49-F238E27FC236}">
                <a16:creationId xmlns:a16="http://schemas.microsoft.com/office/drawing/2014/main" id="{50DECD34-B64C-5F40-A8E5-2C852ACD232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22300" y="4390442"/>
            <a:ext cx="260868" cy="260868"/>
          </a:xfrm>
          <a:prstGeom prst="rect">
            <a:avLst/>
          </a:prstGeom>
        </p:spPr>
      </p:pic>
      <p:pic>
        <p:nvPicPr>
          <p:cNvPr id="25" name="Imagen 24">
            <a:extLst>
              <a:ext uri="{FF2B5EF4-FFF2-40B4-BE49-F238E27FC236}">
                <a16:creationId xmlns:a16="http://schemas.microsoft.com/office/drawing/2014/main" id="{69CD380D-7E31-0B45-B8FD-83B8DB97D480}"/>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626063" y="4771341"/>
            <a:ext cx="257105" cy="257105"/>
          </a:xfrm>
          <a:prstGeom prst="rect">
            <a:avLst/>
          </a:prstGeom>
        </p:spPr>
      </p:pic>
      <p:sp>
        <p:nvSpPr>
          <p:cNvPr id="2" name="Rectángulo 1">
            <a:extLst>
              <a:ext uri="{FF2B5EF4-FFF2-40B4-BE49-F238E27FC236}">
                <a16:creationId xmlns:a16="http://schemas.microsoft.com/office/drawing/2014/main" id="{412B809D-AEC2-3544-951F-E690A4430268}"/>
              </a:ext>
            </a:extLst>
          </p:cNvPr>
          <p:cNvSpPr/>
          <p:nvPr userDrawn="1"/>
        </p:nvSpPr>
        <p:spPr>
          <a:xfrm>
            <a:off x="883168" y="4367151"/>
            <a:ext cx="1069524" cy="307777"/>
          </a:xfrm>
          <a:prstGeom prst="rect">
            <a:avLst/>
          </a:prstGeom>
        </p:spPr>
        <p:txBody>
          <a:bodyPr wrap="none">
            <a:spAutoFit/>
          </a:bodyPr>
          <a:lstStyle/>
          <a:p>
            <a:r>
              <a:rPr lang="es-ES" sz="1400" b="0" i="0" kern="1200" dirty="0">
                <a:solidFill>
                  <a:srgbClr val="424242"/>
                </a:solidFill>
                <a:latin typeface="HelveticaNeueLT Std Lt" panose="020B0604020202020204" pitchFamily="34" charset="77"/>
                <a:ea typeface="+mn-ea"/>
                <a:cs typeface="+mn-cs"/>
              </a:rPr>
              <a:t>@</a:t>
            </a:r>
            <a:r>
              <a:rPr lang="es-ES" sz="1400" b="0" i="0" kern="1200" dirty="0" err="1">
                <a:solidFill>
                  <a:srgbClr val="424242"/>
                </a:solidFill>
                <a:latin typeface="HelveticaNeueLT Std Lt" panose="020B0604020202020204" pitchFamily="34" charset="77"/>
                <a:ea typeface="+mn-ea"/>
                <a:cs typeface="+mn-cs"/>
              </a:rPr>
              <a:t>accio_cat</a:t>
            </a:r>
            <a:endParaRPr lang="es-ES" sz="1400" dirty="0"/>
          </a:p>
        </p:txBody>
      </p:sp>
      <p:sp>
        <p:nvSpPr>
          <p:cNvPr id="10" name="Rectángulo 9">
            <a:extLst>
              <a:ext uri="{FF2B5EF4-FFF2-40B4-BE49-F238E27FC236}">
                <a16:creationId xmlns:a16="http://schemas.microsoft.com/office/drawing/2014/main" id="{70D2B3EE-E4F3-B24D-84CC-19E3D5A72FBD}"/>
              </a:ext>
            </a:extLst>
          </p:cNvPr>
          <p:cNvSpPr/>
          <p:nvPr userDrawn="1"/>
        </p:nvSpPr>
        <p:spPr>
          <a:xfrm>
            <a:off x="883168" y="4746004"/>
            <a:ext cx="1192955" cy="307777"/>
          </a:xfrm>
          <a:prstGeom prst="rect">
            <a:avLst/>
          </a:prstGeom>
        </p:spPr>
        <p:txBody>
          <a:bodyPr wrap="none">
            <a:spAutoFit/>
          </a:bodyPr>
          <a:lstStyle/>
          <a:p>
            <a:r>
              <a:rPr lang="es-ES" sz="1400" b="0" i="0" kern="1200" dirty="0">
                <a:solidFill>
                  <a:srgbClr val="424242"/>
                </a:solidFill>
                <a:latin typeface="HelveticaNeueLT Std Lt" panose="020B0604020202020204" pitchFamily="34" charset="77"/>
                <a:ea typeface="+mn-ea"/>
                <a:cs typeface="+mn-cs"/>
              </a:rPr>
              <a:t>@</a:t>
            </a:r>
            <a:r>
              <a:rPr lang="es-ES" sz="1400" b="0" i="0" kern="1200" dirty="0" err="1">
                <a:solidFill>
                  <a:srgbClr val="424242"/>
                </a:solidFill>
                <a:latin typeface="HelveticaNeueLT Std Lt" panose="020B0604020202020204" pitchFamily="34" charset="77"/>
                <a:ea typeface="+mn-ea"/>
                <a:cs typeface="+mn-cs"/>
              </a:rPr>
              <a:t>catalonia_ti</a:t>
            </a:r>
            <a:endParaRPr lang="es-ES" sz="1400" dirty="0"/>
          </a:p>
        </p:txBody>
      </p:sp>
    </p:spTree>
    <p:extLst>
      <p:ext uri="{BB962C8B-B14F-4D97-AF65-F5344CB8AC3E}">
        <p14:creationId xmlns:p14="http://schemas.microsoft.com/office/powerpoint/2010/main" val="2841974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oolbox">
    <p:spTree>
      <p:nvGrpSpPr>
        <p:cNvPr id="1" name=""/>
        <p:cNvGrpSpPr/>
        <p:nvPr/>
      </p:nvGrpSpPr>
      <p:grpSpPr>
        <a:xfrm>
          <a:off x="0" y="0"/>
          <a:ext cx="0" cy="0"/>
          <a:chOff x="0" y="0"/>
          <a:chExt cx="0" cy="0"/>
        </a:xfrm>
      </p:grpSpPr>
      <p:sp>
        <p:nvSpPr>
          <p:cNvPr id="48" name="Redondear rectángulo de esquina del mismo lado 47">
            <a:extLst>
              <a:ext uri="{FF2B5EF4-FFF2-40B4-BE49-F238E27FC236}">
                <a16:creationId xmlns:a16="http://schemas.microsoft.com/office/drawing/2014/main" id="{9C48597D-73E1-3145-AE65-C4DEA0A43CCB}"/>
              </a:ext>
              <a:ext uri="{C183D7F6-B498-43B3-948B-1728B52AA6E4}">
                <adec:decorative xmlns:adec="http://schemas.microsoft.com/office/drawing/2017/decorative" val="1"/>
              </a:ext>
            </a:extLst>
          </p:cNvPr>
          <p:cNvSpPr/>
          <p:nvPr userDrawn="1"/>
        </p:nvSpPr>
        <p:spPr>
          <a:xfrm rot="16200000">
            <a:off x="8539575" y="1047233"/>
            <a:ext cx="622967" cy="2310194"/>
          </a:xfrm>
          <a:prstGeom prst="round2SameRect">
            <a:avLst>
              <a:gd name="adj1" fmla="val 50000"/>
              <a:gd name="adj2" fmla="val 0"/>
            </a:avLst>
          </a:prstGeom>
          <a:gradFill>
            <a:gsLst>
              <a:gs pos="0">
                <a:srgbClr val="78003A"/>
              </a:gs>
              <a:gs pos="80000">
                <a:srgbClr val="78003A"/>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0" name="Redondear rectángulo de esquina del mismo lado 49">
            <a:extLst>
              <a:ext uri="{FF2B5EF4-FFF2-40B4-BE49-F238E27FC236}">
                <a16:creationId xmlns:a16="http://schemas.microsoft.com/office/drawing/2014/main" id="{39E08734-2197-1444-9E5D-0313196BA74E}"/>
              </a:ext>
              <a:ext uri="{C183D7F6-B498-43B3-948B-1728B52AA6E4}">
                <adec:decorative xmlns:adec="http://schemas.microsoft.com/office/drawing/2017/decorative" val="1"/>
              </a:ext>
            </a:extLst>
          </p:cNvPr>
          <p:cNvSpPr/>
          <p:nvPr userDrawn="1"/>
        </p:nvSpPr>
        <p:spPr>
          <a:xfrm rot="16200000">
            <a:off x="8539573" y="2691338"/>
            <a:ext cx="622967" cy="2310194"/>
          </a:xfrm>
          <a:prstGeom prst="round2SameRect">
            <a:avLst>
              <a:gd name="adj1" fmla="val 50000"/>
              <a:gd name="adj2" fmla="val 0"/>
            </a:avLst>
          </a:prstGeom>
          <a:gradFill>
            <a:gsLst>
              <a:gs pos="0">
                <a:srgbClr val="D6D6D6"/>
              </a:gs>
              <a:gs pos="80000">
                <a:srgbClr val="D6D6D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2" name="Redondear rectángulo de esquina del mismo lado 51">
            <a:extLst>
              <a:ext uri="{FF2B5EF4-FFF2-40B4-BE49-F238E27FC236}">
                <a16:creationId xmlns:a16="http://schemas.microsoft.com/office/drawing/2014/main" id="{F6A5EFEC-3D4D-C749-9734-372CC3062559}"/>
              </a:ext>
              <a:ext uri="{C183D7F6-B498-43B3-948B-1728B52AA6E4}">
                <adec:decorative xmlns:adec="http://schemas.microsoft.com/office/drawing/2017/decorative" val="1"/>
              </a:ext>
            </a:extLst>
          </p:cNvPr>
          <p:cNvSpPr/>
          <p:nvPr userDrawn="1"/>
        </p:nvSpPr>
        <p:spPr>
          <a:xfrm rot="16200000">
            <a:off x="8539573" y="1862110"/>
            <a:ext cx="622967" cy="2310194"/>
          </a:xfrm>
          <a:prstGeom prst="round2SameRect">
            <a:avLst>
              <a:gd name="adj1" fmla="val 50000"/>
              <a:gd name="adj2" fmla="val 0"/>
            </a:avLst>
          </a:prstGeom>
          <a:gradFill>
            <a:gsLst>
              <a:gs pos="0">
                <a:srgbClr val="424242"/>
              </a:gs>
              <a:gs pos="80000">
                <a:srgbClr val="424242"/>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dondear rectángulo de esquina del mismo lado 3">
            <a:extLst>
              <a:ext uri="{FF2B5EF4-FFF2-40B4-BE49-F238E27FC236}">
                <a16:creationId xmlns:a16="http://schemas.microsoft.com/office/drawing/2014/main" id="{00051FE1-5D3B-0647-8123-3B127D92D1B6}"/>
              </a:ext>
              <a:ext uri="{C183D7F6-B498-43B3-948B-1728B52AA6E4}">
                <adec:decorative xmlns:adec="http://schemas.microsoft.com/office/drawing/2017/decorative" val="1"/>
              </a:ext>
            </a:extLst>
          </p:cNvPr>
          <p:cNvSpPr/>
          <p:nvPr userDrawn="1"/>
        </p:nvSpPr>
        <p:spPr>
          <a:xfrm rot="16200000">
            <a:off x="1218928" y="419106"/>
            <a:ext cx="568286" cy="1901235"/>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dondear rectángulo de esquina del mismo lado 5">
            <a:extLst>
              <a:ext uri="{FF2B5EF4-FFF2-40B4-BE49-F238E27FC236}">
                <a16:creationId xmlns:a16="http://schemas.microsoft.com/office/drawing/2014/main" id="{A6380585-9484-DF46-85A0-30A8D6516B71}"/>
              </a:ext>
              <a:ext uri="{C183D7F6-B498-43B3-948B-1728B52AA6E4}">
                <adec:decorative xmlns:adec="http://schemas.microsoft.com/office/drawing/2017/decorative" val="1"/>
              </a:ext>
            </a:extLst>
          </p:cNvPr>
          <p:cNvSpPr/>
          <p:nvPr userDrawn="1"/>
        </p:nvSpPr>
        <p:spPr>
          <a:xfrm rot="16200000">
            <a:off x="1218928" y="2928132"/>
            <a:ext cx="568286" cy="1901234"/>
          </a:xfrm>
          <a:prstGeom prst="round2SameRect">
            <a:avLst>
              <a:gd name="adj1" fmla="val 50000"/>
              <a:gd name="adj2" fmla="val 0"/>
            </a:avLst>
          </a:prstGeom>
          <a:gradFill>
            <a:gsLst>
              <a:gs pos="0">
                <a:srgbClr val="D6D6D6"/>
              </a:gs>
              <a:gs pos="63000">
                <a:srgbClr val="D6D6D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dondear rectángulo de esquina del mismo lado 7">
            <a:extLst>
              <a:ext uri="{FF2B5EF4-FFF2-40B4-BE49-F238E27FC236}">
                <a16:creationId xmlns:a16="http://schemas.microsoft.com/office/drawing/2014/main" id="{89B1BFB2-E4ED-3645-AE5F-CF27E759845A}"/>
              </a:ext>
              <a:ext uri="{C183D7F6-B498-43B3-948B-1728B52AA6E4}">
                <adec:decorative xmlns:adec="http://schemas.microsoft.com/office/drawing/2017/decorative" val="1"/>
              </a:ext>
            </a:extLst>
          </p:cNvPr>
          <p:cNvSpPr/>
          <p:nvPr userDrawn="1"/>
        </p:nvSpPr>
        <p:spPr>
          <a:xfrm rot="16200000">
            <a:off x="1218927" y="2059249"/>
            <a:ext cx="568286" cy="1901235"/>
          </a:xfrm>
          <a:prstGeom prst="round2SameRect">
            <a:avLst>
              <a:gd name="adj1" fmla="val 50000"/>
              <a:gd name="adj2" fmla="val 0"/>
            </a:avLst>
          </a:prstGeom>
          <a:gradFill>
            <a:gsLst>
              <a:gs pos="0">
                <a:srgbClr val="424242"/>
              </a:gs>
              <a:gs pos="63000">
                <a:srgbClr val="424242"/>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dondear rectángulo de esquina del mismo lado 8">
            <a:extLst>
              <a:ext uri="{FF2B5EF4-FFF2-40B4-BE49-F238E27FC236}">
                <a16:creationId xmlns:a16="http://schemas.microsoft.com/office/drawing/2014/main" id="{12152163-136A-7F44-B6AA-9EA7C0408147}"/>
              </a:ext>
              <a:ext uri="{C183D7F6-B498-43B3-948B-1728B52AA6E4}">
                <adec:decorative xmlns:adec="http://schemas.microsoft.com/office/drawing/2017/decorative" val="1"/>
              </a:ext>
            </a:extLst>
          </p:cNvPr>
          <p:cNvSpPr/>
          <p:nvPr userDrawn="1"/>
        </p:nvSpPr>
        <p:spPr>
          <a:xfrm rot="16200000">
            <a:off x="1218927" y="1233909"/>
            <a:ext cx="568286" cy="1901235"/>
          </a:xfrm>
          <a:prstGeom prst="round2SameRect">
            <a:avLst>
              <a:gd name="adj1" fmla="val 50000"/>
              <a:gd name="adj2" fmla="val 0"/>
            </a:avLst>
          </a:prstGeom>
          <a:gradFill>
            <a:gsLst>
              <a:gs pos="0">
                <a:srgbClr val="78003A"/>
              </a:gs>
              <a:gs pos="63000">
                <a:srgbClr val="78003A"/>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dondear rectángulo de esquina del mismo lado 9">
            <a:extLst>
              <a:ext uri="{FF2B5EF4-FFF2-40B4-BE49-F238E27FC236}">
                <a16:creationId xmlns:a16="http://schemas.microsoft.com/office/drawing/2014/main" id="{9FA4D929-5197-2840-B5B6-7523A61E0451}"/>
              </a:ext>
              <a:ext uri="{C183D7F6-B498-43B3-948B-1728B52AA6E4}">
                <adec:decorative xmlns:adec="http://schemas.microsoft.com/office/drawing/2017/decorative" val="1"/>
              </a:ext>
            </a:extLst>
          </p:cNvPr>
          <p:cNvSpPr/>
          <p:nvPr userDrawn="1"/>
        </p:nvSpPr>
        <p:spPr>
          <a:xfrm rot="16200000">
            <a:off x="5602749" y="319846"/>
            <a:ext cx="406000" cy="2081810"/>
          </a:xfrm>
          <a:prstGeom prst="round2SameRect">
            <a:avLst>
              <a:gd name="adj1" fmla="val 50000"/>
              <a:gd name="adj2" fmla="val 0"/>
            </a:avLst>
          </a:prstGeom>
          <a:gradFill>
            <a:gsLst>
              <a:gs pos="0">
                <a:srgbClr val="FF0000"/>
              </a:gs>
              <a:gs pos="7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Marcador de texto 14">
            <a:extLst>
              <a:ext uri="{FF2B5EF4-FFF2-40B4-BE49-F238E27FC236}">
                <a16:creationId xmlns:a16="http://schemas.microsoft.com/office/drawing/2014/main" id="{B4499904-6110-3B48-B018-6604226E2264}"/>
              </a:ext>
            </a:extLst>
          </p:cNvPr>
          <p:cNvSpPr>
            <a:spLocks noGrp="1"/>
          </p:cNvSpPr>
          <p:nvPr>
            <p:ph type="body" sz="quarter" idx="10" hasCustomPrompt="1"/>
          </p:nvPr>
        </p:nvSpPr>
        <p:spPr>
          <a:xfrm>
            <a:off x="4883010" y="1256432"/>
            <a:ext cx="1510029"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p>
        </p:txBody>
      </p:sp>
      <p:sp>
        <p:nvSpPr>
          <p:cNvPr id="16" name="Redondear rectángulo de esquina del mismo lado 15">
            <a:extLst>
              <a:ext uri="{FF2B5EF4-FFF2-40B4-BE49-F238E27FC236}">
                <a16:creationId xmlns:a16="http://schemas.microsoft.com/office/drawing/2014/main" id="{E624885C-7DF4-B643-A39B-7CBF2DA4FE8E}"/>
              </a:ext>
              <a:ext uri="{C183D7F6-B498-43B3-948B-1728B52AA6E4}">
                <adec:decorative xmlns:adec="http://schemas.microsoft.com/office/drawing/2017/decorative" val="1"/>
              </a:ext>
            </a:extLst>
          </p:cNvPr>
          <p:cNvSpPr/>
          <p:nvPr userDrawn="1"/>
        </p:nvSpPr>
        <p:spPr>
          <a:xfrm rot="16200000">
            <a:off x="5602749" y="2815500"/>
            <a:ext cx="406000" cy="2081810"/>
          </a:xfrm>
          <a:prstGeom prst="round2SameRect">
            <a:avLst>
              <a:gd name="adj1" fmla="val 50000"/>
              <a:gd name="adj2" fmla="val 0"/>
            </a:avLst>
          </a:prstGeom>
          <a:gradFill>
            <a:gsLst>
              <a:gs pos="0">
                <a:srgbClr val="D6D6D6"/>
              </a:gs>
              <a:gs pos="73000">
                <a:srgbClr val="D6D6D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Marcador de texto 14">
            <a:extLst>
              <a:ext uri="{FF2B5EF4-FFF2-40B4-BE49-F238E27FC236}">
                <a16:creationId xmlns:a16="http://schemas.microsoft.com/office/drawing/2014/main" id="{A759105C-CE07-EC48-939E-3503BD75529C}"/>
              </a:ext>
            </a:extLst>
          </p:cNvPr>
          <p:cNvSpPr>
            <a:spLocks noGrp="1"/>
          </p:cNvSpPr>
          <p:nvPr>
            <p:ph type="body" sz="quarter" idx="11" hasCustomPrompt="1"/>
          </p:nvPr>
        </p:nvSpPr>
        <p:spPr>
          <a:xfrm>
            <a:off x="4883010" y="3752086"/>
            <a:ext cx="1510029" cy="193899"/>
          </a:xfrm>
          <a:prstGeom prst="rect">
            <a:avLst/>
          </a:prstGeom>
        </p:spPr>
        <p:txBody>
          <a:bodyPr wrap="none" lIns="0" tIns="0" rIns="0" bIns="0">
            <a:spAutoFit/>
          </a:bodyPr>
          <a:lstStyle>
            <a:lvl1pPr marL="0" indent="0">
              <a:buFontTx/>
              <a:buNone/>
              <a:defRPr sz="1400" b="0" i="0">
                <a:solidFill>
                  <a:srgbClr val="424242"/>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p>
        </p:txBody>
      </p:sp>
      <p:sp>
        <p:nvSpPr>
          <p:cNvPr id="18" name="Redondear rectángulo de esquina del mismo lado 17">
            <a:extLst>
              <a:ext uri="{FF2B5EF4-FFF2-40B4-BE49-F238E27FC236}">
                <a16:creationId xmlns:a16="http://schemas.microsoft.com/office/drawing/2014/main" id="{AB92F625-8155-4648-8F96-44FE155478C9}"/>
              </a:ext>
              <a:ext uri="{C183D7F6-B498-43B3-948B-1728B52AA6E4}">
                <adec:decorative xmlns:adec="http://schemas.microsoft.com/office/drawing/2017/decorative" val="1"/>
              </a:ext>
            </a:extLst>
          </p:cNvPr>
          <p:cNvSpPr/>
          <p:nvPr userDrawn="1"/>
        </p:nvSpPr>
        <p:spPr>
          <a:xfrm rot="16200000">
            <a:off x="5602749" y="1152479"/>
            <a:ext cx="406000" cy="2081810"/>
          </a:xfrm>
          <a:prstGeom prst="round2SameRect">
            <a:avLst>
              <a:gd name="adj1" fmla="val 50000"/>
              <a:gd name="adj2" fmla="val 0"/>
            </a:avLst>
          </a:prstGeom>
          <a:gradFill>
            <a:gsLst>
              <a:gs pos="0">
                <a:srgbClr val="78003A"/>
              </a:gs>
              <a:gs pos="73000">
                <a:srgbClr val="78003A"/>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Marcador de texto 14">
            <a:extLst>
              <a:ext uri="{FF2B5EF4-FFF2-40B4-BE49-F238E27FC236}">
                <a16:creationId xmlns:a16="http://schemas.microsoft.com/office/drawing/2014/main" id="{E90D41C9-A9C8-8D44-B580-00D580F9BCAC}"/>
              </a:ext>
            </a:extLst>
          </p:cNvPr>
          <p:cNvSpPr>
            <a:spLocks noGrp="1"/>
          </p:cNvSpPr>
          <p:nvPr>
            <p:ph type="body" sz="quarter" idx="12" hasCustomPrompt="1"/>
          </p:nvPr>
        </p:nvSpPr>
        <p:spPr>
          <a:xfrm>
            <a:off x="4883010" y="2089065"/>
            <a:ext cx="1510029"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p>
        </p:txBody>
      </p:sp>
      <p:sp>
        <p:nvSpPr>
          <p:cNvPr id="20" name="Redondear rectángulo de esquina del mismo lado 19">
            <a:extLst>
              <a:ext uri="{FF2B5EF4-FFF2-40B4-BE49-F238E27FC236}">
                <a16:creationId xmlns:a16="http://schemas.microsoft.com/office/drawing/2014/main" id="{C49B45EA-BD89-6747-B7C1-39477C6D5486}"/>
              </a:ext>
              <a:ext uri="{C183D7F6-B498-43B3-948B-1728B52AA6E4}">
                <adec:decorative xmlns:adec="http://schemas.microsoft.com/office/drawing/2017/decorative" val="1"/>
              </a:ext>
            </a:extLst>
          </p:cNvPr>
          <p:cNvSpPr/>
          <p:nvPr userDrawn="1"/>
        </p:nvSpPr>
        <p:spPr>
          <a:xfrm rot="16200000">
            <a:off x="5602749" y="1968183"/>
            <a:ext cx="406000" cy="2081810"/>
          </a:xfrm>
          <a:prstGeom prst="round2SameRect">
            <a:avLst>
              <a:gd name="adj1" fmla="val 50000"/>
              <a:gd name="adj2" fmla="val 0"/>
            </a:avLst>
          </a:prstGeom>
          <a:gradFill>
            <a:gsLst>
              <a:gs pos="0">
                <a:srgbClr val="424242"/>
              </a:gs>
              <a:gs pos="73000">
                <a:srgbClr val="424242"/>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Marcador de texto 14">
            <a:extLst>
              <a:ext uri="{FF2B5EF4-FFF2-40B4-BE49-F238E27FC236}">
                <a16:creationId xmlns:a16="http://schemas.microsoft.com/office/drawing/2014/main" id="{1804BCBC-EEF1-F04E-88D4-DD37CE1BD4AF}"/>
              </a:ext>
            </a:extLst>
          </p:cNvPr>
          <p:cNvSpPr>
            <a:spLocks noGrp="1"/>
          </p:cNvSpPr>
          <p:nvPr>
            <p:ph type="body" sz="quarter" idx="13" hasCustomPrompt="1"/>
          </p:nvPr>
        </p:nvSpPr>
        <p:spPr>
          <a:xfrm>
            <a:off x="4883010" y="2904769"/>
            <a:ext cx="1510029"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p>
        </p:txBody>
      </p:sp>
      <p:sp>
        <p:nvSpPr>
          <p:cNvPr id="22" name="Redondear rectángulo de esquina del mismo lado 21">
            <a:extLst>
              <a:ext uri="{FF2B5EF4-FFF2-40B4-BE49-F238E27FC236}">
                <a16:creationId xmlns:a16="http://schemas.microsoft.com/office/drawing/2014/main" id="{9B11FF09-B203-864B-AF6D-7E28B4E14026}"/>
              </a:ext>
              <a:ext uri="{C183D7F6-B498-43B3-948B-1728B52AA6E4}">
                <adec:decorative xmlns:adec="http://schemas.microsoft.com/office/drawing/2017/decorative" val="1"/>
              </a:ext>
            </a:extLst>
          </p:cNvPr>
          <p:cNvSpPr/>
          <p:nvPr userDrawn="1"/>
        </p:nvSpPr>
        <p:spPr>
          <a:xfrm rot="16200000">
            <a:off x="8539573" y="220406"/>
            <a:ext cx="622967" cy="2310194"/>
          </a:xfrm>
          <a:prstGeom prst="round2SameRect">
            <a:avLst>
              <a:gd name="adj1" fmla="val 50000"/>
              <a:gd name="adj2" fmla="val 0"/>
            </a:avLst>
          </a:prstGeom>
          <a:gradFill>
            <a:gsLst>
              <a:gs pos="0">
                <a:srgbClr val="FF0000"/>
              </a:gs>
              <a:gs pos="8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Marcador de texto 14">
            <a:extLst>
              <a:ext uri="{FF2B5EF4-FFF2-40B4-BE49-F238E27FC236}">
                <a16:creationId xmlns:a16="http://schemas.microsoft.com/office/drawing/2014/main" id="{D4CA5FD7-66F6-1D45-95F5-878F9E753BF8}"/>
              </a:ext>
            </a:extLst>
          </p:cNvPr>
          <p:cNvSpPr>
            <a:spLocks noGrp="1"/>
          </p:cNvSpPr>
          <p:nvPr>
            <p:ph type="body" sz="quarter" idx="14" hasCustomPrompt="1"/>
          </p:nvPr>
        </p:nvSpPr>
        <p:spPr>
          <a:xfrm>
            <a:off x="7858575" y="1183191"/>
            <a:ext cx="1635063" cy="387798"/>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br>
              <a:rPr lang="ca-ES" noProof="0" dirty="0"/>
            </a:br>
            <a:r>
              <a:rPr lang="ca-ES" noProof="0" dirty="0"/>
              <a:t>sit </a:t>
            </a:r>
            <a:r>
              <a:rPr lang="ca-ES" noProof="0" dirty="0" err="1"/>
              <a:t>amet</a:t>
            </a:r>
            <a:r>
              <a:rPr lang="ca-ES" noProof="0" dirty="0"/>
              <a:t> </a:t>
            </a:r>
            <a:r>
              <a:rPr lang="ca-ES" noProof="0" dirty="0" err="1"/>
              <a:t>consectetur</a:t>
            </a:r>
            <a:endParaRPr lang="ca-ES" noProof="0" dirty="0"/>
          </a:p>
        </p:txBody>
      </p:sp>
      <p:sp>
        <p:nvSpPr>
          <p:cNvPr id="25" name="Redondear rectángulo de esquina del mismo lado 24">
            <a:extLst>
              <a:ext uri="{FF2B5EF4-FFF2-40B4-BE49-F238E27FC236}">
                <a16:creationId xmlns:a16="http://schemas.microsoft.com/office/drawing/2014/main" id="{121F9A22-EA0E-D94F-A887-371049AE879E}"/>
              </a:ext>
              <a:ext uri="{C183D7F6-B498-43B3-948B-1728B52AA6E4}">
                <adec:decorative xmlns:adec="http://schemas.microsoft.com/office/drawing/2017/decorative" val="1"/>
              </a:ext>
            </a:extLst>
          </p:cNvPr>
          <p:cNvSpPr/>
          <p:nvPr userDrawn="1"/>
        </p:nvSpPr>
        <p:spPr>
          <a:xfrm rot="16200000">
            <a:off x="3406267" y="1102101"/>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Marcador de texto 14">
            <a:extLst>
              <a:ext uri="{FF2B5EF4-FFF2-40B4-BE49-F238E27FC236}">
                <a16:creationId xmlns:a16="http://schemas.microsoft.com/office/drawing/2014/main" id="{B4CA8EBD-970E-9945-85C6-9192B4BCB4D5}"/>
              </a:ext>
            </a:extLst>
          </p:cNvPr>
          <p:cNvSpPr>
            <a:spLocks noGrp="1"/>
          </p:cNvSpPr>
          <p:nvPr>
            <p:ph type="body" sz="quarter" idx="15" hasCustomPrompt="1"/>
          </p:nvPr>
        </p:nvSpPr>
        <p:spPr>
          <a:xfrm>
            <a:off x="3468782" y="1256432"/>
            <a:ext cx="99386"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29" name="Redondear rectángulo de esquina del mismo lado 28">
            <a:extLst>
              <a:ext uri="{FF2B5EF4-FFF2-40B4-BE49-F238E27FC236}">
                <a16:creationId xmlns:a16="http://schemas.microsoft.com/office/drawing/2014/main" id="{DF37365F-B28E-144C-8EE4-8345D0ED740E}"/>
              </a:ext>
              <a:ext uri="{C183D7F6-B498-43B3-948B-1728B52AA6E4}">
                <adec:decorative xmlns:adec="http://schemas.microsoft.com/office/drawing/2017/decorative" val="1"/>
              </a:ext>
            </a:extLst>
          </p:cNvPr>
          <p:cNvSpPr/>
          <p:nvPr userDrawn="1"/>
        </p:nvSpPr>
        <p:spPr>
          <a:xfrm rot="16200000">
            <a:off x="3406268" y="1936770"/>
            <a:ext cx="406000" cy="517299"/>
          </a:xfrm>
          <a:prstGeom prst="round2SameRect">
            <a:avLst>
              <a:gd name="adj1" fmla="val 50000"/>
              <a:gd name="adj2" fmla="val 0"/>
            </a:avLst>
          </a:prstGeom>
          <a:gradFill>
            <a:gsLst>
              <a:gs pos="0">
                <a:srgbClr val="78003A"/>
              </a:gs>
              <a:gs pos="40000">
                <a:srgbClr val="78003A"/>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Marcador de texto 14">
            <a:extLst>
              <a:ext uri="{FF2B5EF4-FFF2-40B4-BE49-F238E27FC236}">
                <a16:creationId xmlns:a16="http://schemas.microsoft.com/office/drawing/2014/main" id="{D9089411-A205-1240-83E9-078CF33CFCDA}"/>
              </a:ext>
            </a:extLst>
          </p:cNvPr>
          <p:cNvSpPr>
            <a:spLocks noGrp="1"/>
          </p:cNvSpPr>
          <p:nvPr>
            <p:ph type="body" sz="quarter" idx="17" hasCustomPrompt="1"/>
          </p:nvPr>
        </p:nvSpPr>
        <p:spPr>
          <a:xfrm>
            <a:off x="3468783" y="2091101"/>
            <a:ext cx="99386"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31" name="Redondear rectángulo de esquina del mismo lado 30">
            <a:extLst>
              <a:ext uri="{FF2B5EF4-FFF2-40B4-BE49-F238E27FC236}">
                <a16:creationId xmlns:a16="http://schemas.microsoft.com/office/drawing/2014/main" id="{F6394AA7-F240-4C42-8322-7F0678DB5529}"/>
              </a:ext>
              <a:ext uri="{C183D7F6-B498-43B3-948B-1728B52AA6E4}">
                <adec:decorative xmlns:adec="http://schemas.microsoft.com/office/drawing/2017/decorative" val="1"/>
              </a:ext>
            </a:extLst>
          </p:cNvPr>
          <p:cNvSpPr/>
          <p:nvPr userDrawn="1"/>
        </p:nvSpPr>
        <p:spPr>
          <a:xfrm rot="16200000">
            <a:off x="3406267" y="2750439"/>
            <a:ext cx="406000" cy="517300"/>
          </a:xfrm>
          <a:prstGeom prst="round2SameRect">
            <a:avLst>
              <a:gd name="adj1" fmla="val 50000"/>
              <a:gd name="adj2" fmla="val 0"/>
            </a:avLst>
          </a:prstGeom>
          <a:gradFill>
            <a:gsLst>
              <a:gs pos="0">
                <a:srgbClr val="424242"/>
              </a:gs>
              <a:gs pos="40000">
                <a:srgbClr val="424242"/>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Marcador de texto 14">
            <a:extLst>
              <a:ext uri="{FF2B5EF4-FFF2-40B4-BE49-F238E27FC236}">
                <a16:creationId xmlns:a16="http://schemas.microsoft.com/office/drawing/2014/main" id="{C84522BC-F3C3-5C43-AEEF-7E7CA230BAA8}"/>
              </a:ext>
            </a:extLst>
          </p:cNvPr>
          <p:cNvSpPr>
            <a:spLocks noGrp="1"/>
          </p:cNvSpPr>
          <p:nvPr>
            <p:ph type="body" sz="quarter" idx="18" hasCustomPrompt="1"/>
          </p:nvPr>
        </p:nvSpPr>
        <p:spPr>
          <a:xfrm>
            <a:off x="3468782" y="2904770"/>
            <a:ext cx="99386"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39" name="Marcador de texto 14">
            <a:extLst>
              <a:ext uri="{FF2B5EF4-FFF2-40B4-BE49-F238E27FC236}">
                <a16:creationId xmlns:a16="http://schemas.microsoft.com/office/drawing/2014/main" id="{DCD4C8C5-EA11-B343-AA3F-48551F675139}"/>
              </a:ext>
            </a:extLst>
          </p:cNvPr>
          <p:cNvSpPr>
            <a:spLocks noGrp="1"/>
          </p:cNvSpPr>
          <p:nvPr>
            <p:ph type="body" sz="quarter" idx="19" hasCustomPrompt="1"/>
          </p:nvPr>
        </p:nvSpPr>
        <p:spPr>
          <a:xfrm>
            <a:off x="7858576" y="2010019"/>
            <a:ext cx="1635063" cy="387798"/>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br>
              <a:rPr lang="ca-ES" noProof="0" dirty="0"/>
            </a:br>
            <a:r>
              <a:rPr lang="ca-ES" noProof="0" dirty="0"/>
              <a:t>sit </a:t>
            </a:r>
            <a:r>
              <a:rPr lang="ca-ES" noProof="0" dirty="0" err="1"/>
              <a:t>amet</a:t>
            </a:r>
            <a:r>
              <a:rPr lang="ca-ES" noProof="0" dirty="0"/>
              <a:t> </a:t>
            </a:r>
            <a:r>
              <a:rPr lang="ca-ES" noProof="0" dirty="0" err="1"/>
              <a:t>consectetur</a:t>
            </a:r>
            <a:endParaRPr lang="ca-ES" noProof="0" dirty="0"/>
          </a:p>
        </p:txBody>
      </p:sp>
      <p:sp>
        <p:nvSpPr>
          <p:cNvPr id="41" name="Marcador de texto 14">
            <a:extLst>
              <a:ext uri="{FF2B5EF4-FFF2-40B4-BE49-F238E27FC236}">
                <a16:creationId xmlns:a16="http://schemas.microsoft.com/office/drawing/2014/main" id="{D980A058-D4BB-A940-8A08-7853944253E8}"/>
              </a:ext>
            </a:extLst>
          </p:cNvPr>
          <p:cNvSpPr>
            <a:spLocks noGrp="1"/>
          </p:cNvSpPr>
          <p:nvPr>
            <p:ph type="body" sz="quarter" idx="20" hasCustomPrompt="1"/>
          </p:nvPr>
        </p:nvSpPr>
        <p:spPr>
          <a:xfrm>
            <a:off x="7858576" y="3654123"/>
            <a:ext cx="1635063" cy="387798"/>
          </a:xfrm>
          <a:prstGeom prst="rect">
            <a:avLst/>
          </a:prstGeom>
        </p:spPr>
        <p:txBody>
          <a:bodyPr wrap="none" lIns="0" tIns="0" rIns="0" bIns="0">
            <a:spAutoFit/>
          </a:bodyPr>
          <a:lstStyle>
            <a:lvl1pPr marL="0" indent="0">
              <a:buFontTx/>
              <a:buNone/>
              <a:defRPr sz="1400" b="0" i="0">
                <a:solidFill>
                  <a:srgbClr val="424242"/>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br>
              <a:rPr lang="ca-ES" noProof="0" dirty="0"/>
            </a:br>
            <a:r>
              <a:rPr lang="ca-ES" noProof="0" dirty="0"/>
              <a:t>sit </a:t>
            </a:r>
            <a:r>
              <a:rPr lang="ca-ES" noProof="0" dirty="0" err="1"/>
              <a:t>amet</a:t>
            </a:r>
            <a:r>
              <a:rPr lang="ca-ES" noProof="0" dirty="0"/>
              <a:t> </a:t>
            </a:r>
            <a:r>
              <a:rPr lang="ca-ES" noProof="0" dirty="0" err="1"/>
              <a:t>consectetur</a:t>
            </a:r>
            <a:endParaRPr lang="ca-ES" noProof="0" dirty="0"/>
          </a:p>
        </p:txBody>
      </p:sp>
      <p:sp>
        <p:nvSpPr>
          <p:cNvPr id="43" name="Marcador de texto 14">
            <a:extLst>
              <a:ext uri="{FF2B5EF4-FFF2-40B4-BE49-F238E27FC236}">
                <a16:creationId xmlns:a16="http://schemas.microsoft.com/office/drawing/2014/main" id="{DDFE1BE3-70A8-624D-8BA4-96BD7CC1861A}"/>
              </a:ext>
            </a:extLst>
          </p:cNvPr>
          <p:cNvSpPr>
            <a:spLocks noGrp="1"/>
          </p:cNvSpPr>
          <p:nvPr>
            <p:ph type="body" sz="quarter" idx="21" hasCustomPrompt="1"/>
          </p:nvPr>
        </p:nvSpPr>
        <p:spPr>
          <a:xfrm>
            <a:off x="7858577" y="2824895"/>
            <a:ext cx="1635063" cy="387798"/>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a:t>
            </a:r>
            <a:br>
              <a:rPr lang="ca-ES" noProof="0" dirty="0"/>
            </a:br>
            <a:r>
              <a:rPr lang="ca-ES" noProof="0" dirty="0"/>
              <a:t>sit </a:t>
            </a:r>
            <a:r>
              <a:rPr lang="ca-ES" noProof="0" dirty="0" err="1"/>
              <a:t>amet</a:t>
            </a:r>
            <a:r>
              <a:rPr lang="ca-ES" noProof="0" dirty="0"/>
              <a:t> </a:t>
            </a:r>
            <a:r>
              <a:rPr lang="ca-ES" noProof="0" dirty="0" err="1"/>
              <a:t>consectetur</a:t>
            </a:r>
            <a:endParaRPr lang="ca-ES" noProof="0" dirty="0"/>
          </a:p>
        </p:txBody>
      </p:sp>
      <p:sp>
        <p:nvSpPr>
          <p:cNvPr id="46" name="Redondear rectángulo de esquina del mismo lado 45">
            <a:extLst>
              <a:ext uri="{FF2B5EF4-FFF2-40B4-BE49-F238E27FC236}">
                <a16:creationId xmlns:a16="http://schemas.microsoft.com/office/drawing/2014/main" id="{53128B3B-BC7A-1C42-9700-0BA9B4C62ACF}"/>
              </a:ext>
              <a:ext uri="{C183D7F6-B498-43B3-948B-1728B52AA6E4}">
                <adec:decorative xmlns:adec="http://schemas.microsoft.com/office/drawing/2017/decorative" val="1"/>
              </a:ext>
            </a:extLst>
          </p:cNvPr>
          <p:cNvSpPr/>
          <p:nvPr userDrawn="1"/>
        </p:nvSpPr>
        <p:spPr>
          <a:xfrm rot="16200000">
            <a:off x="3054179" y="3583467"/>
            <a:ext cx="1263227" cy="3227068"/>
          </a:xfrm>
          <a:prstGeom prst="round2SameRect">
            <a:avLst>
              <a:gd name="adj1" fmla="val 50000"/>
              <a:gd name="adj2" fmla="val 0"/>
            </a:avLst>
          </a:prstGeom>
          <a:gradFill>
            <a:gsLst>
              <a:gs pos="0">
                <a:srgbClr val="D6D6D6"/>
              </a:gs>
              <a:gs pos="63000">
                <a:srgbClr val="D6D6D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dondear rectángulo de esquina del mismo lado 52">
            <a:extLst>
              <a:ext uri="{FF2B5EF4-FFF2-40B4-BE49-F238E27FC236}">
                <a16:creationId xmlns:a16="http://schemas.microsoft.com/office/drawing/2014/main" id="{73E3977C-1B57-624D-8D7D-C3CF84646804}"/>
              </a:ext>
              <a:ext uri="{C183D7F6-B498-43B3-948B-1728B52AA6E4}">
                <adec:decorative xmlns:adec="http://schemas.microsoft.com/office/drawing/2017/decorative" val="1"/>
              </a:ext>
            </a:extLst>
          </p:cNvPr>
          <p:cNvSpPr/>
          <p:nvPr userDrawn="1"/>
        </p:nvSpPr>
        <p:spPr>
          <a:xfrm rot="16200000">
            <a:off x="3406267" y="3597756"/>
            <a:ext cx="406000" cy="517300"/>
          </a:xfrm>
          <a:prstGeom prst="round2SameRect">
            <a:avLst>
              <a:gd name="adj1" fmla="val 50000"/>
              <a:gd name="adj2" fmla="val 0"/>
            </a:avLst>
          </a:prstGeom>
          <a:gradFill>
            <a:gsLst>
              <a:gs pos="0">
                <a:srgbClr val="D6D6D6"/>
              </a:gs>
              <a:gs pos="40000">
                <a:srgbClr val="D6D6D6"/>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Marcador de texto 14">
            <a:extLst>
              <a:ext uri="{FF2B5EF4-FFF2-40B4-BE49-F238E27FC236}">
                <a16:creationId xmlns:a16="http://schemas.microsoft.com/office/drawing/2014/main" id="{4DB0B75B-CE4E-C949-8F6F-9B27C5E75416}"/>
              </a:ext>
            </a:extLst>
          </p:cNvPr>
          <p:cNvSpPr>
            <a:spLocks noGrp="1"/>
          </p:cNvSpPr>
          <p:nvPr>
            <p:ph type="body" sz="quarter" idx="16" hasCustomPrompt="1"/>
          </p:nvPr>
        </p:nvSpPr>
        <p:spPr>
          <a:xfrm>
            <a:off x="3468782" y="3752087"/>
            <a:ext cx="99386" cy="193899"/>
          </a:xfrm>
          <a:prstGeom prst="rect">
            <a:avLst/>
          </a:prstGeom>
        </p:spPr>
        <p:txBody>
          <a:bodyPr wrap="none" lIns="0" tIns="0" rIns="0" bIns="0">
            <a:spAutoFit/>
          </a:bodyPr>
          <a:lstStyle>
            <a:lvl1pPr marL="0" indent="0">
              <a:buFontTx/>
              <a:buNone/>
              <a:defRPr sz="1400" b="0" i="0">
                <a:solidFill>
                  <a:srgbClr val="424242"/>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55" name="Marcador de texto 14">
            <a:extLst>
              <a:ext uri="{FF2B5EF4-FFF2-40B4-BE49-F238E27FC236}">
                <a16:creationId xmlns:a16="http://schemas.microsoft.com/office/drawing/2014/main" id="{97D7CFF6-8220-3243-B21D-90F7A2F8D619}"/>
              </a:ext>
            </a:extLst>
          </p:cNvPr>
          <p:cNvSpPr>
            <a:spLocks noGrp="1"/>
          </p:cNvSpPr>
          <p:nvPr>
            <p:ph type="body" sz="quarter" idx="22" hasCustomPrompt="1"/>
          </p:nvPr>
        </p:nvSpPr>
        <p:spPr>
          <a:xfrm>
            <a:off x="2396754" y="4810497"/>
            <a:ext cx="2473668" cy="775597"/>
          </a:xfrm>
          <a:prstGeom prst="rect">
            <a:avLst/>
          </a:prstGeom>
        </p:spPr>
        <p:txBody>
          <a:bodyPr wrap="square" lIns="0" tIns="0" rIns="0" bIns="0">
            <a:spAutoFit/>
          </a:bodyPr>
          <a:lstStyle>
            <a:lvl1pPr marL="0" indent="0">
              <a:buFontTx/>
              <a:buNone/>
              <a:defRPr sz="1400" b="0" i="0">
                <a:solidFill>
                  <a:srgbClr val="424242"/>
                </a:solidFill>
                <a:latin typeface="HelveticaNeueLT Std Lt"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err="1"/>
              <a:t>Lorem</a:t>
            </a:r>
            <a:r>
              <a:rPr lang="ca-ES" noProof="0" dirty="0"/>
              <a:t> </a:t>
            </a:r>
            <a:r>
              <a:rPr lang="ca-ES" noProof="0" dirty="0" err="1"/>
              <a:t>ipsum</a:t>
            </a:r>
            <a:r>
              <a:rPr lang="ca-ES" noProof="0" dirty="0"/>
              <a:t> dolor sit </a:t>
            </a:r>
            <a:r>
              <a:rPr lang="ca-ES" noProof="0" dirty="0" err="1"/>
              <a:t>amet</a:t>
            </a:r>
            <a:br>
              <a:rPr lang="ca-ES" noProof="0" dirty="0"/>
            </a:br>
            <a:r>
              <a:rPr lang="ca-ES" noProof="0" dirty="0" err="1"/>
              <a:t>consectetur</a:t>
            </a:r>
            <a:r>
              <a:rPr lang="ca-ES" noProof="0" dirty="0"/>
              <a:t> </a:t>
            </a:r>
            <a:r>
              <a:rPr lang="ca-ES" noProof="0" dirty="0" err="1"/>
              <a:t>adipiscing</a:t>
            </a:r>
            <a:r>
              <a:rPr lang="ca-ES" noProof="0" dirty="0"/>
              <a:t> elit</a:t>
            </a:r>
            <a:br>
              <a:rPr lang="ca-ES" noProof="0" dirty="0"/>
            </a:br>
            <a:r>
              <a:rPr lang="ca-ES" noProof="0" dirty="0"/>
              <a:t>dolor </a:t>
            </a:r>
            <a:r>
              <a:rPr lang="ca-ES" noProof="0" dirty="0" err="1"/>
              <a:t>amet</a:t>
            </a:r>
            <a:r>
              <a:rPr lang="ca-ES" noProof="0" dirty="0"/>
              <a:t> </a:t>
            </a:r>
            <a:r>
              <a:rPr lang="ca-ES" noProof="0" dirty="0" err="1"/>
              <a:t>lorem</a:t>
            </a:r>
            <a:r>
              <a:rPr lang="ca-ES" noProof="0" dirty="0"/>
              <a:t> sit </a:t>
            </a:r>
            <a:r>
              <a:rPr lang="ca-ES" noProof="0" dirty="0" err="1"/>
              <a:t>adipsicing</a:t>
            </a:r>
            <a:br>
              <a:rPr lang="ca-ES" noProof="0" dirty="0"/>
            </a:br>
            <a:r>
              <a:rPr lang="ca-ES" noProof="0" dirty="0" err="1"/>
              <a:t>consec</a:t>
            </a:r>
            <a:r>
              <a:rPr lang="ca-ES" noProof="0" dirty="0"/>
              <a:t> </a:t>
            </a:r>
            <a:r>
              <a:rPr lang="ca-ES" noProof="0" dirty="0" err="1"/>
              <a:t>lorem</a:t>
            </a:r>
            <a:r>
              <a:rPr lang="ca-ES" noProof="0" dirty="0"/>
              <a:t> dolor sit</a:t>
            </a:r>
          </a:p>
        </p:txBody>
      </p:sp>
      <p:sp>
        <p:nvSpPr>
          <p:cNvPr id="56" name="Redondear rectángulo de esquina del mismo lado 55">
            <a:extLst>
              <a:ext uri="{FF2B5EF4-FFF2-40B4-BE49-F238E27FC236}">
                <a16:creationId xmlns:a16="http://schemas.microsoft.com/office/drawing/2014/main" id="{C48F6176-0667-224E-87F6-8BE312A29A7D}"/>
              </a:ext>
              <a:ext uri="{C183D7F6-B498-43B3-948B-1728B52AA6E4}">
                <adec:decorative xmlns:adec="http://schemas.microsoft.com/office/drawing/2017/decorative" val="1"/>
              </a:ext>
            </a:extLst>
          </p:cNvPr>
          <p:cNvSpPr/>
          <p:nvPr userDrawn="1"/>
        </p:nvSpPr>
        <p:spPr>
          <a:xfrm rot="16200000">
            <a:off x="6974888" y="3583468"/>
            <a:ext cx="1263227" cy="3227068"/>
          </a:xfrm>
          <a:prstGeom prst="round2SameRect">
            <a:avLst>
              <a:gd name="adj1" fmla="val 50000"/>
              <a:gd name="adj2" fmla="val 0"/>
            </a:avLst>
          </a:prstGeom>
          <a:gradFill>
            <a:gsLst>
              <a:gs pos="0">
                <a:srgbClr val="FF0000"/>
              </a:gs>
              <a:gs pos="63000">
                <a:srgbClr val="FF000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Marcador de texto 14">
            <a:extLst>
              <a:ext uri="{FF2B5EF4-FFF2-40B4-BE49-F238E27FC236}">
                <a16:creationId xmlns:a16="http://schemas.microsoft.com/office/drawing/2014/main" id="{8462033C-5C2A-1F40-99E9-699D1D999101}"/>
              </a:ext>
            </a:extLst>
          </p:cNvPr>
          <p:cNvSpPr>
            <a:spLocks noGrp="1"/>
          </p:cNvSpPr>
          <p:nvPr>
            <p:ph type="body" sz="quarter" idx="23" hasCustomPrompt="1"/>
          </p:nvPr>
        </p:nvSpPr>
        <p:spPr>
          <a:xfrm>
            <a:off x="6317463" y="4810498"/>
            <a:ext cx="2473668" cy="775597"/>
          </a:xfrm>
          <a:prstGeom prst="rect">
            <a:avLst/>
          </a:prstGeom>
        </p:spPr>
        <p:txBody>
          <a:bodyPr wrap="square" lIns="0" tIns="0" rIns="0" bIns="0">
            <a:spAutoFit/>
          </a:bodyPr>
          <a:lstStyle>
            <a:lvl1pPr marL="0" indent="0">
              <a:buFontTx/>
              <a:buNone/>
              <a:defRPr sz="1400" b="0" i="0">
                <a:solidFill>
                  <a:schemeClr val="bg1"/>
                </a:solidFill>
                <a:latin typeface="HelveticaNeueLT Std Lt"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br>
              <a:rPr lang="es-ES" dirty="0"/>
            </a:br>
            <a:r>
              <a:rPr lang="es-ES" dirty="0" err="1"/>
              <a:t>consectetur</a:t>
            </a:r>
            <a:r>
              <a:rPr lang="es-ES" dirty="0"/>
              <a:t> </a:t>
            </a:r>
            <a:r>
              <a:rPr lang="es-ES" dirty="0" err="1"/>
              <a:t>adipiscing</a:t>
            </a:r>
            <a:r>
              <a:rPr lang="es-ES" dirty="0"/>
              <a:t> </a:t>
            </a:r>
            <a:r>
              <a:rPr lang="es-ES" dirty="0" err="1"/>
              <a:t>elit</a:t>
            </a:r>
            <a:br>
              <a:rPr lang="es-ES" dirty="0"/>
            </a:br>
            <a:r>
              <a:rPr lang="es-ES" dirty="0"/>
              <a:t>dolor </a:t>
            </a:r>
            <a:r>
              <a:rPr lang="es-ES" dirty="0" err="1"/>
              <a:t>amet</a:t>
            </a:r>
            <a:r>
              <a:rPr lang="es-ES" dirty="0"/>
              <a:t> </a:t>
            </a:r>
            <a:r>
              <a:rPr lang="ca-ES" noProof="0" dirty="0" err="1"/>
              <a:t>lorem</a:t>
            </a:r>
            <a:r>
              <a:rPr lang="es-ES" dirty="0"/>
              <a:t> </a:t>
            </a:r>
            <a:r>
              <a:rPr lang="es-ES" dirty="0" err="1"/>
              <a:t>sit</a:t>
            </a:r>
            <a:r>
              <a:rPr lang="es-ES" dirty="0"/>
              <a:t> </a:t>
            </a:r>
            <a:r>
              <a:rPr lang="es-ES" dirty="0" err="1"/>
              <a:t>adipsicing</a:t>
            </a:r>
            <a:br>
              <a:rPr lang="es-ES" dirty="0"/>
            </a:br>
            <a:r>
              <a:rPr lang="es-ES" dirty="0" err="1"/>
              <a:t>consec</a:t>
            </a:r>
            <a:r>
              <a:rPr lang="es-ES" dirty="0"/>
              <a:t> </a:t>
            </a:r>
            <a:r>
              <a:rPr lang="es-ES" dirty="0" err="1"/>
              <a:t>lorem</a:t>
            </a:r>
            <a:r>
              <a:rPr lang="es-ES" dirty="0"/>
              <a:t> dolor </a:t>
            </a:r>
            <a:r>
              <a:rPr lang="es-ES" dirty="0" err="1"/>
              <a:t>sit</a:t>
            </a:r>
            <a:endParaRPr lang="es-ES" dirty="0"/>
          </a:p>
        </p:txBody>
      </p:sp>
      <p:sp>
        <p:nvSpPr>
          <p:cNvPr id="58" name="CuadroTexto 57">
            <a:extLst>
              <a:ext uri="{FF2B5EF4-FFF2-40B4-BE49-F238E27FC236}">
                <a16:creationId xmlns:a16="http://schemas.microsoft.com/office/drawing/2014/main" id="{0858BFFA-A604-824F-9874-7218F97C4FCD}"/>
              </a:ext>
            </a:extLst>
          </p:cNvPr>
          <p:cNvSpPr txBox="1"/>
          <p:nvPr userDrawn="1"/>
        </p:nvSpPr>
        <p:spPr>
          <a:xfrm>
            <a:off x="1010948" y="776126"/>
            <a:ext cx="984244" cy="153888"/>
          </a:xfrm>
          <a:prstGeom prst="rect">
            <a:avLst/>
          </a:prstGeom>
          <a:noFill/>
        </p:spPr>
        <p:txBody>
          <a:bodyPr wrap="none" lIns="0" tIns="0" rIns="0" bIns="0" rtlCol="0">
            <a:spAutoFit/>
          </a:bodyPr>
          <a:lstStyle/>
          <a:p>
            <a:pPr algn="ctr"/>
            <a:r>
              <a:rPr lang="es-ES" sz="1000" b="0" i="0" dirty="0" err="1">
                <a:solidFill>
                  <a:srgbClr val="424242"/>
                </a:solidFill>
                <a:latin typeface="HelveticaNeueLT Std" panose="020B0604020202020204" pitchFamily="34" charset="77"/>
              </a:rPr>
              <a:t>Fromes</a:t>
            </a:r>
            <a:r>
              <a:rPr lang="es-ES" sz="1000" b="0" i="0" dirty="0">
                <a:solidFill>
                  <a:srgbClr val="424242"/>
                </a:solidFill>
                <a:latin typeface="HelveticaNeueLT Std" panose="020B0604020202020204" pitchFamily="34" charset="77"/>
              </a:rPr>
              <a:t> </a:t>
            </a:r>
            <a:r>
              <a:rPr lang="es-ES" sz="1000" b="0" i="0" dirty="0" err="1">
                <a:solidFill>
                  <a:srgbClr val="424242"/>
                </a:solidFill>
                <a:latin typeface="HelveticaNeueLT Std" panose="020B0604020202020204" pitchFamily="34" charset="77"/>
              </a:rPr>
              <a:t>bàsiques</a:t>
            </a:r>
            <a:endParaRPr lang="es-ES" sz="1000" b="0" i="0" dirty="0">
              <a:solidFill>
                <a:srgbClr val="424242"/>
              </a:solidFill>
              <a:latin typeface="HelveticaNeueLT Std" panose="020B0604020202020204" pitchFamily="34" charset="77"/>
            </a:endParaRPr>
          </a:p>
        </p:txBody>
      </p:sp>
      <p:sp>
        <p:nvSpPr>
          <p:cNvPr id="59" name="CuadroTexto 58">
            <a:extLst>
              <a:ext uri="{FF2B5EF4-FFF2-40B4-BE49-F238E27FC236}">
                <a16:creationId xmlns:a16="http://schemas.microsoft.com/office/drawing/2014/main" id="{55B1C0ED-CFA4-8648-829C-31F2B004BE8F}"/>
              </a:ext>
            </a:extLst>
          </p:cNvPr>
          <p:cNvSpPr txBox="1"/>
          <p:nvPr userDrawn="1"/>
        </p:nvSpPr>
        <p:spPr>
          <a:xfrm>
            <a:off x="3319699" y="776126"/>
            <a:ext cx="625171" cy="153888"/>
          </a:xfrm>
          <a:prstGeom prst="rect">
            <a:avLst/>
          </a:prstGeom>
          <a:noFill/>
        </p:spPr>
        <p:txBody>
          <a:bodyPr wrap="none" lIns="0" tIns="0" rIns="0" bIns="0" rtlCol="0">
            <a:spAutoFit/>
          </a:bodyPr>
          <a:lstStyle/>
          <a:p>
            <a:pPr algn="ctr"/>
            <a:r>
              <a:rPr lang="es-ES" sz="1000" b="0" i="0" dirty="0" err="1">
                <a:solidFill>
                  <a:srgbClr val="424242"/>
                </a:solidFill>
                <a:latin typeface="HelveticaNeueLT Std" panose="020B0604020202020204" pitchFamily="34" charset="77"/>
              </a:rPr>
              <a:t>Numeració</a:t>
            </a:r>
            <a:endParaRPr lang="es-ES" sz="1000" b="0" i="0" dirty="0">
              <a:solidFill>
                <a:srgbClr val="424242"/>
              </a:solidFill>
              <a:latin typeface="HelveticaNeueLT Std" panose="020B0604020202020204" pitchFamily="34" charset="77"/>
            </a:endParaRPr>
          </a:p>
        </p:txBody>
      </p:sp>
      <p:sp>
        <p:nvSpPr>
          <p:cNvPr id="60" name="CuadroTexto 59">
            <a:extLst>
              <a:ext uri="{FF2B5EF4-FFF2-40B4-BE49-F238E27FC236}">
                <a16:creationId xmlns:a16="http://schemas.microsoft.com/office/drawing/2014/main" id="{0423589D-D3AA-D248-9F32-124B484BE2CE}"/>
              </a:ext>
            </a:extLst>
          </p:cNvPr>
          <p:cNvSpPr txBox="1"/>
          <p:nvPr userDrawn="1"/>
        </p:nvSpPr>
        <p:spPr>
          <a:xfrm>
            <a:off x="5141950" y="776126"/>
            <a:ext cx="1178208" cy="153888"/>
          </a:xfrm>
          <a:prstGeom prst="rect">
            <a:avLst/>
          </a:prstGeom>
          <a:noFill/>
        </p:spPr>
        <p:txBody>
          <a:bodyPr wrap="none" lIns="0" tIns="0" rIns="0" bIns="0" rtlCol="0">
            <a:spAutoFit/>
          </a:bodyPr>
          <a:lstStyle/>
          <a:p>
            <a:pPr algn="ctr"/>
            <a:r>
              <a:rPr lang="es-ES" sz="1000" b="0" i="0" dirty="0">
                <a:solidFill>
                  <a:srgbClr val="424242"/>
                </a:solidFill>
                <a:latin typeface="HelveticaNeueLT Std" panose="020B0604020202020204" pitchFamily="34" charset="77"/>
              </a:rPr>
              <a:t>Etiquetes per </a:t>
            </a:r>
            <a:r>
              <a:rPr lang="es-ES" sz="1000" b="0" i="0" dirty="0" err="1">
                <a:solidFill>
                  <a:srgbClr val="424242"/>
                </a:solidFill>
                <a:latin typeface="HelveticaNeueLT Std" panose="020B0604020202020204" pitchFamily="34" charset="77"/>
              </a:rPr>
              <a:t>titulars</a:t>
            </a:r>
            <a:endParaRPr lang="es-ES" sz="1000" b="0" i="0" dirty="0">
              <a:solidFill>
                <a:srgbClr val="424242"/>
              </a:solidFill>
              <a:latin typeface="HelveticaNeueLT Std" panose="020B0604020202020204" pitchFamily="34" charset="77"/>
            </a:endParaRPr>
          </a:p>
        </p:txBody>
      </p:sp>
      <p:sp>
        <p:nvSpPr>
          <p:cNvPr id="61" name="CuadroTexto 60">
            <a:extLst>
              <a:ext uri="{FF2B5EF4-FFF2-40B4-BE49-F238E27FC236}">
                <a16:creationId xmlns:a16="http://schemas.microsoft.com/office/drawing/2014/main" id="{C6055668-239B-5249-A87B-A30B2D838A9E}"/>
              </a:ext>
            </a:extLst>
          </p:cNvPr>
          <p:cNvSpPr txBox="1"/>
          <p:nvPr userDrawn="1"/>
        </p:nvSpPr>
        <p:spPr>
          <a:xfrm>
            <a:off x="7852894" y="776126"/>
            <a:ext cx="1922001" cy="153888"/>
          </a:xfrm>
          <a:prstGeom prst="rect">
            <a:avLst/>
          </a:prstGeom>
          <a:noFill/>
        </p:spPr>
        <p:txBody>
          <a:bodyPr wrap="none" lIns="0" tIns="0" rIns="0" bIns="0" rtlCol="0">
            <a:spAutoFit/>
          </a:bodyPr>
          <a:lstStyle/>
          <a:p>
            <a:pPr algn="ctr"/>
            <a:r>
              <a:rPr lang="es-ES" sz="1000" b="0" i="0" dirty="0">
                <a:solidFill>
                  <a:srgbClr val="424242"/>
                </a:solidFill>
                <a:latin typeface="HelveticaNeueLT Std" panose="020B0604020202020204" pitchFamily="34" charset="77"/>
              </a:rPr>
              <a:t>Etiquetes per </a:t>
            </a:r>
            <a:r>
              <a:rPr lang="es-ES" sz="1000" b="0" i="0" dirty="0" err="1">
                <a:solidFill>
                  <a:srgbClr val="424242"/>
                </a:solidFill>
                <a:latin typeface="HelveticaNeueLT Std" panose="020B0604020202020204" pitchFamily="34" charset="77"/>
              </a:rPr>
              <a:t>titulars</a:t>
            </a:r>
            <a:r>
              <a:rPr lang="es-ES" sz="1000" b="0" i="0" dirty="0">
                <a:solidFill>
                  <a:srgbClr val="424242"/>
                </a:solidFill>
                <a:latin typeface="HelveticaNeueLT Std" panose="020B0604020202020204" pitchFamily="34" charset="77"/>
              </a:rPr>
              <a:t> a </a:t>
            </a:r>
            <a:r>
              <a:rPr lang="es-ES" sz="1000" b="0" i="0" dirty="0" err="1">
                <a:solidFill>
                  <a:srgbClr val="424242"/>
                </a:solidFill>
                <a:latin typeface="HelveticaNeueLT Std" panose="020B0604020202020204" pitchFamily="34" charset="77"/>
              </a:rPr>
              <a:t>dues</a:t>
            </a:r>
            <a:r>
              <a:rPr lang="es-ES" sz="1000" b="0" i="0" dirty="0">
                <a:solidFill>
                  <a:srgbClr val="424242"/>
                </a:solidFill>
                <a:latin typeface="HelveticaNeueLT Std" panose="020B0604020202020204" pitchFamily="34" charset="77"/>
              </a:rPr>
              <a:t> </a:t>
            </a:r>
            <a:r>
              <a:rPr lang="es-ES" sz="1000" b="0" i="0" dirty="0" err="1">
                <a:solidFill>
                  <a:srgbClr val="424242"/>
                </a:solidFill>
                <a:latin typeface="HelveticaNeueLT Std" panose="020B0604020202020204" pitchFamily="34" charset="77"/>
              </a:rPr>
              <a:t>línies</a:t>
            </a:r>
            <a:endParaRPr lang="es-ES" sz="1000" b="0" i="0" dirty="0">
              <a:solidFill>
                <a:srgbClr val="424242"/>
              </a:solidFill>
              <a:latin typeface="HelveticaNeueLT Std" panose="020B0604020202020204" pitchFamily="34" charset="77"/>
            </a:endParaRPr>
          </a:p>
        </p:txBody>
      </p:sp>
      <p:sp>
        <p:nvSpPr>
          <p:cNvPr id="62" name="CuadroTexto 61">
            <a:extLst>
              <a:ext uri="{FF2B5EF4-FFF2-40B4-BE49-F238E27FC236}">
                <a16:creationId xmlns:a16="http://schemas.microsoft.com/office/drawing/2014/main" id="{8DAB3A2D-8254-CD41-B794-38F5A1AE1910}"/>
              </a:ext>
            </a:extLst>
          </p:cNvPr>
          <p:cNvSpPr txBox="1"/>
          <p:nvPr userDrawn="1"/>
        </p:nvSpPr>
        <p:spPr>
          <a:xfrm>
            <a:off x="724431" y="5080860"/>
            <a:ext cx="843180" cy="307777"/>
          </a:xfrm>
          <a:prstGeom prst="rect">
            <a:avLst/>
          </a:prstGeom>
          <a:noFill/>
        </p:spPr>
        <p:txBody>
          <a:bodyPr wrap="none" lIns="0" tIns="0" rIns="0" bIns="0" rtlCol="0">
            <a:spAutoFit/>
          </a:bodyPr>
          <a:lstStyle/>
          <a:p>
            <a:pPr algn="l"/>
            <a:r>
              <a:rPr lang="es-ES" sz="1000" b="0" i="0" dirty="0">
                <a:solidFill>
                  <a:srgbClr val="424242"/>
                </a:solidFill>
                <a:latin typeface="HelveticaNeueLT Std" panose="020B0604020202020204" pitchFamily="34" charset="77"/>
              </a:rPr>
              <a:t>Text </a:t>
            </a:r>
            <a:r>
              <a:rPr lang="es-ES" sz="1000" b="0" i="0" dirty="0" err="1">
                <a:solidFill>
                  <a:srgbClr val="424242"/>
                </a:solidFill>
                <a:latin typeface="HelveticaNeueLT Std" panose="020B0604020202020204" pitchFamily="34" charset="77"/>
              </a:rPr>
              <a:t>secundari</a:t>
            </a:r>
            <a:br>
              <a:rPr lang="es-ES" sz="1000" b="0" i="0" dirty="0">
                <a:solidFill>
                  <a:srgbClr val="424242"/>
                </a:solidFill>
                <a:latin typeface="HelveticaNeueLT Std" panose="020B0604020202020204" pitchFamily="34" charset="77"/>
              </a:rPr>
            </a:br>
            <a:r>
              <a:rPr lang="es-ES" sz="1000" b="0" i="0" dirty="0">
                <a:solidFill>
                  <a:srgbClr val="424242"/>
                </a:solidFill>
                <a:latin typeface="HelveticaNeueLT Std" panose="020B0604020202020204" pitchFamily="34" charset="77"/>
              </a:rPr>
              <a:t>o de </a:t>
            </a:r>
            <a:r>
              <a:rPr lang="es-ES" sz="1000" b="0" i="0" dirty="0" err="1">
                <a:solidFill>
                  <a:srgbClr val="424242"/>
                </a:solidFill>
                <a:latin typeface="HelveticaNeueLT Std" panose="020B0604020202020204" pitchFamily="34" charset="77"/>
              </a:rPr>
              <a:t>suport</a:t>
            </a:r>
            <a:endParaRPr lang="es-ES" sz="1000" b="0" i="0" dirty="0">
              <a:solidFill>
                <a:srgbClr val="424242"/>
              </a:solidFill>
              <a:latin typeface="HelveticaNeueLT Std" panose="020B0604020202020204" pitchFamily="34" charset="77"/>
            </a:endParaRPr>
          </a:p>
        </p:txBody>
      </p:sp>
      <p:sp>
        <p:nvSpPr>
          <p:cNvPr id="2" name="Títol 1" hidden="1">
            <a:extLst>
              <a:ext uri="{FF2B5EF4-FFF2-40B4-BE49-F238E27FC236}">
                <a16:creationId xmlns:a16="http://schemas.microsoft.com/office/drawing/2014/main" id="{0E70F4CA-B9FB-4A7F-8E5B-C72D71827B60}"/>
              </a:ext>
            </a:extLst>
          </p:cNvPr>
          <p:cNvSpPr>
            <a:spLocks noGrp="1"/>
          </p:cNvSpPr>
          <p:nvPr>
            <p:ph type="title"/>
          </p:nvPr>
        </p:nvSpPr>
        <p:spPr>
          <a:xfrm>
            <a:off x="838200" y="64443"/>
            <a:ext cx="10515600" cy="568287"/>
          </a:xfrm>
          <a:prstGeom prst="rect">
            <a:avLst/>
          </a:prstGeom>
        </p:spPr>
        <p:txBody>
          <a:bodyPr/>
          <a:lstStyle/>
          <a:p>
            <a:r>
              <a:rPr lang="ca-ES"/>
              <a:t>Feu clic aquí per editar l'estil</a:t>
            </a:r>
          </a:p>
        </p:txBody>
      </p:sp>
    </p:spTree>
    <p:extLst>
      <p:ext uri="{BB962C8B-B14F-4D97-AF65-F5344CB8AC3E}">
        <p14:creationId xmlns:p14="http://schemas.microsoft.com/office/powerpoint/2010/main" val="68032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oolbox 2">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id="{00051FE1-5D3B-0647-8123-3B127D92D1B6}"/>
              </a:ext>
              <a:ext uri="{C183D7F6-B498-43B3-948B-1728B52AA6E4}">
                <adec:decorative xmlns:adec="http://schemas.microsoft.com/office/drawing/2017/decorative" val="1"/>
              </a:ext>
            </a:extLst>
          </p:cNvPr>
          <p:cNvSpPr/>
          <p:nvPr userDrawn="1"/>
        </p:nvSpPr>
        <p:spPr>
          <a:xfrm rot="16200000">
            <a:off x="1212140" y="524254"/>
            <a:ext cx="778611" cy="2097982"/>
          </a:xfrm>
          <a:prstGeom prst="round2SameRect">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dondear rectángulo de esquina del mismo lado 5">
            <a:extLst>
              <a:ext uri="{FF2B5EF4-FFF2-40B4-BE49-F238E27FC236}">
                <a16:creationId xmlns:a16="http://schemas.microsoft.com/office/drawing/2014/main" id="{A6380585-9484-DF46-85A0-30A8D6516B71}"/>
              </a:ext>
              <a:ext uri="{C183D7F6-B498-43B3-948B-1728B52AA6E4}">
                <adec:decorative xmlns:adec="http://schemas.microsoft.com/office/drawing/2017/decorative" val="1"/>
              </a:ext>
            </a:extLst>
          </p:cNvPr>
          <p:cNvSpPr/>
          <p:nvPr userDrawn="1"/>
        </p:nvSpPr>
        <p:spPr>
          <a:xfrm rot="16200000">
            <a:off x="1212139" y="3889075"/>
            <a:ext cx="778611" cy="2097983"/>
          </a:xfrm>
          <a:prstGeom prst="round2SameRect">
            <a:avLst>
              <a:gd name="adj1" fmla="val 50000"/>
              <a:gd name="adj2" fmla="val 50000"/>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dondear rectángulo de esquina del mismo lado 7">
            <a:extLst>
              <a:ext uri="{FF2B5EF4-FFF2-40B4-BE49-F238E27FC236}">
                <a16:creationId xmlns:a16="http://schemas.microsoft.com/office/drawing/2014/main" id="{89B1BFB2-E4ED-3645-AE5F-CF27E759845A}"/>
              </a:ext>
              <a:ext uri="{C183D7F6-B498-43B3-948B-1728B52AA6E4}">
                <adec:decorative xmlns:adec="http://schemas.microsoft.com/office/drawing/2017/decorative" val="1"/>
              </a:ext>
            </a:extLst>
          </p:cNvPr>
          <p:cNvSpPr/>
          <p:nvPr userDrawn="1"/>
        </p:nvSpPr>
        <p:spPr>
          <a:xfrm rot="16200000">
            <a:off x="1212140" y="2769315"/>
            <a:ext cx="778611" cy="2097982"/>
          </a:xfrm>
          <a:prstGeom prst="round2SameRect">
            <a:avLst>
              <a:gd name="adj1" fmla="val 50000"/>
              <a:gd name="adj2" fmla="val 50000"/>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dondear rectángulo de esquina del mismo lado 8">
            <a:extLst>
              <a:ext uri="{FF2B5EF4-FFF2-40B4-BE49-F238E27FC236}">
                <a16:creationId xmlns:a16="http://schemas.microsoft.com/office/drawing/2014/main" id="{12152163-136A-7F44-B6AA-9EA7C0408147}"/>
              </a:ext>
              <a:ext uri="{C183D7F6-B498-43B3-948B-1728B52AA6E4}">
                <adec:decorative xmlns:adec="http://schemas.microsoft.com/office/drawing/2017/decorative" val="1"/>
              </a:ext>
            </a:extLst>
          </p:cNvPr>
          <p:cNvSpPr/>
          <p:nvPr userDrawn="1"/>
        </p:nvSpPr>
        <p:spPr>
          <a:xfrm rot="16200000">
            <a:off x="1212139" y="1649554"/>
            <a:ext cx="778611" cy="2097982"/>
          </a:xfrm>
          <a:prstGeom prst="round2SameRect">
            <a:avLst>
              <a:gd name="adj1" fmla="val 50000"/>
              <a:gd name="adj2" fmla="val 50000"/>
            </a:avLst>
          </a:prstGeom>
          <a:solidFill>
            <a:srgbClr val="78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CuadroTexto 57">
            <a:extLst>
              <a:ext uri="{FF2B5EF4-FFF2-40B4-BE49-F238E27FC236}">
                <a16:creationId xmlns:a16="http://schemas.microsoft.com/office/drawing/2014/main" id="{0858BFFA-A604-824F-9874-7218F97C4FCD}"/>
              </a:ext>
            </a:extLst>
          </p:cNvPr>
          <p:cNvSpPr txBox="1"/>
          <p:nvPr userDrawn="1"/>
        </p:nvSpPr>
        <p:spPr>
          <a:xfrm>
            <a:off x="941221" y="776126"/>
            <a:ext cx="1123706" cy="153888"/>
          </a:xfrm>
          <a:prstGeom prst="rect">
            <a:avLst/>
          </a:prstGeom>
          <a:noFill/>
        </p:spPr>
        <p:txBody>
          <a:bodyPr wrap="none" lIns="0" tIns="0" rIns="0" bIns="0" rtlCol="0">
            <a:spAutoFit/>
          </a:bodyPr>
          <a:lstStyle/>
          <a:p>
            <a:pPr algn="ctr"/>
            <a:r>
              <a:rPr lang="es-ES" sz="1000" b="0" i="0" dirty="0" err="1">
                <a:solidFill>
                  <a:srgbClr val="424242"/>
                </a:solidFill>
                <a:latin typeface="HelveticaNeueLT Std" panose="020B0604020202020204" pitchFamily="34" charset="77"/>
              </a:rPr>
              <a:t>Fromes</a:t>
            </a:r>
            <a:r>
              <a:rPr lang="es-ES" sz="1000" b="0" i="0" dirty="0">
                <a:solidFill>
                  <a:srgbClr val="424242"/>
                </a:solidFill>
                <a:latin typeface="HelveticaNeueLT Std" panose="020B0604020202020204" pitchFamily="34" charset="77"/>
              </a:rPr>
              <a:t> </a:t>
            </a:r>
            <a:r>
              <a:rPr lang="es-ES" sz="1000" b="0" i="0" dirty="0" err="1">
                <a:solidFill>
                  <a:srgbClr val="424242"/>
                </a:solidFill>
                <a:latin typeface="HelveticaNeueLT Std" panose="020B0604020202020204" pitchFamily="34" charset="77"/>
              </a:rPr>
              <a:t>alternatives</a:t>
            </a:r>
            <a:endParaRPr lang="es-ES" sz="1000" b="0" i="0" dirty="0">
              <a:solidFill>
                <a:srgbClr val="424242"/>
              </a:solidFill>
              <a:latin typeface="HelveticaNeueLT Std" panose="020B0604020202020204" pitchFamily="34" charset="77"/>
            </a:endParaRPr>
          </a:p>
        </p:txBody>
      </p:sp>
      <p:sp>
        <p:nvSpPr>
          <p:cNvPr id="72" name="Redondear rectángulo de esquina del mismo lado 71">
            <a:extLst>
              <a:ext uri="{FF2B5EF4-FFF2-40B4-BE49-F238E27FC236}">
                <a16:creationId xmlns:a16="http://schemas.microsoft.com/office/drawing/2014/main" id="{00BF4D67-A4AB-6E44-990D-910ED543B721}"/>
              </a:ext>
              <a:ext uri="{C183D7F6-B498-43B3-948B-1728B52AA6E4}">
                <adec:decorative xmlns:adec="http://schemas.microsoft.com/office/drawing/2017/decorative" val="1"/>
              </a:ext>
            </a:extLst>
          </p:cNvPr>
          <p:cNvSpPr/>
          <p:nvPr userDrawn="1"/>
        </p:nvSpPr>
        <p:spPr>
          <a:xfrm rot="16200000">
            <a:off x="4698029" y="112869"/>
            <a:ext cx="1903911" cy="4046054"/>
          </a:xfrm>
          <a:prstGeom prst="round2SameRect">
            <a:avLst>
              <a:gd name="adj1" fmla="val 50000"/>
              <a:gd name="adj2" fmla="val 50000"/>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3" name="Redondear rectángulo de esquina del mismo lado 72">
            <a:extLst>
              <a:ext uri="{FF2B5EF4-FFF2-40B4-BE49-F238E27FC236}">
                <a16:creationId xmlns:a16="http://schemas.microsoft.com/office/drawing/2014/main" id="{70DD7796-1E1B-7048-AC2A-47158F826654}"/>
              </a:ext>
              <a:ext uri="{C183D7F6-B498-43B3-948B-1728B52AA6E4}">
                <adec:decorative xmlns:adec="http://schemas.microsoft.com/office/drawing/2017/decorative" val="1"/>
              </a:ext>
            </a:extLst>
          </p:cNvPr>
          <p:cNvSpPr/>
          <p:nvPr userDrawn="1"/>
        </p:nvSpPr>
        <p:spPr>
          <a:xfrm rot="16200000">
            <a:off x="6642406" y="413553"/>
            <a:ext cx="1903911" cy="7934806"/>
          </a:xfrm>
          <a:prstGeom prst="round2SameRect">
            <a:avLst>
              <a:gd name="adj1" fmla="val 50000"/>
              <a:gd name="adj2"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ol 1" hidden="1">
            <a:extLst>
              <a:ext uri="{FF2B5EF4-FFF2-40B4-BE49-F238E27FC236}">
                <a16:creationId xmlns:a16="http://schemas.microsoft.com/office/drawing/2014/main" id="{64E779BC-DF9E-48AF-8D02-F8A22B5125DC}"/>
              </a:ext>
            </a:extLst>
          </p:cNvPr>
          <p:cNvSpPr>
            <a:spLocks noGrp="1"/>
          </p:cNvSpPr>
          <p:nvPr>
            <p:ph type="title"/>
          </p:nvPr>
        </p:nvSpPr>
        <p:spPr>
          <a:xfrm>
            <a:off x="838200" y="146993"/>
            <a:ext cx="10515600" cy="564889"/>
          </a:xfrm>
          <a:prstGeom prst="rect">
            <a:avLst/>
          </a:prstGeom>
        </p:spPr>
        <p:txBody>
          <a:bodyPr/>
          <a:lstStyle/>
          <a:p>
            <a:r>
              <a:rPr lang="ca-ES"/>
              <a:t>Feu clic aquí per editar l'estil</a:t>
            </a:r>
          </a:p>
        </p:txBody>
      </p:sp>
    </p:spTree>
    <p:extLst>
      <p:ext uri="{BB962C8B-B14F-4D97-AF65-F5344CB8AC3E}">
        <p14:creationId xmlns:p14="http://schemas.microsoft.com/office/powerpoint/2010/main" val="279536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olbox">
    <p:spTree>
      <p:nvGrpSpPr>
        <p:cNvPr id="1" name=""/>
        <p:cNvGrpSpPr/>
        <p:nvPr/>
      </p:nvGrpSpPr>
      <p:grpSpPr>
        <a:xfrm>
          <a:off x="0" y="0"/>
          <a:ext cx="0" cy="0"/>
          <a:chOff x="0" y="0"/>
          <a:chExt cx="0" cy="0"/>
        </a:xfrm>
      </p:grpSpPr>
      <p:sp>
        <p:nvSpPr>
          <p:cNvPr id="4" name="Redondear rectángulo de esquina del mismo lado 3">
            <a:extLst>
              <a:ext uri="{FF2B5EF4-FFF2-40B4-BE49-F238E27FC236}">
                <a16:creationId xmlns:a16="http://schemas.microsoft.com/office/drawing/2014/main" id="{00051FE1-5D3B-0647-8123-3B127D92D1B6}"/>
              </a:ext>
              <a:ext uri="{C183D7F6-B498-43B3-948B-1728B52AA6E4}">
                <adec:decorative xmlns:adec="http://schemas.microsoft.com/office/drawing/2017/decorative" val="1"/>
              </a:ext>
            </a:extLst>
          </p:cNvPr>
          <p:cNvSpPr/>
          <p:nvPr userDrawn="1"/>
        </p:nvSpPr>
        <p:spPr>
          <a:xfrm rot="16200000">
            <a:off x="1218928" y="419106"/>
            <a:ext cx="568286" cy="1901235"/>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dondear rectángulo de esquina del mismo lado 9">
            <a:extLst>
              <a:ext uri="{FF2B5EF4-FFF2-40B4-BE49-F238E27FC236}">
                <a16:creationId xmlns:a16="http://schemas.microsoft.com/office/drawing/2014/main" id="{9FA4D929-5197-2840-B5B6-7523A61E0451}"/>
              </a:ext>
              <a:ext uri="{C183D7F6-B498-43B3-948B-1728B52AA6E4}">
                <adec:decorative xmlns:adec="http://schemas.microsoft.com/office/drawing/2017/decorative" val="1"/>
              </a:ext>
            </a:extLst>
          </p:cNvPr>
          <p:cNvSpPr/>
          <p:nvPr userDrawn="1"/>
        </p:nvSpPr>
        <p:spPr>
          <a:xfrm rot="16200000">
            <a:off x="5602749" y="319846"/>
            <a:ext cx="406000" cy="2081810"/>
          </a:xfrm>
          <a:prstGeom prst="round2SameRect">
            <a:avLst>
              <a:gd name="adj1" fmla="val 50000"/>
              <a:gd name="adj2" fmla="val 0"/>
            </a:avLst>
          </a:prstGeom>
          <a:gradFill>
            <a:gsLst>
              <a:gs pos="0">
                <a:srgbClr val="FF0000"/>
              </a:gs>
              <a:gs pos="7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Marcador de texto 14">
            <a:extLst>
              <a:ext uri="{FF2B5EF4-FFF2-40B4-BE49-F238E27FC236}">
                <a16:creationId xmlns:a16="http://schemas.microsoft.com/office/drawing/2014/main" id="{B4499904-6110-3B48-B018-6604226E2264}"/>
              </a:ext>
            </a:extLst>
          </p:cNvPr>
          <p:cNvSpPr>
            <a:spLocks noGrp="1"/>
          </p:cNvSpPr>
          <p:nvPr>
            <p:ph type="body" sz="quarter" idx="10" hasCustomPrompt="1"/>
          </p:nvPr>
        </p:nvSpPr>
        <p:spPr>
          <a:xfrm>
            <a:off x="4883010" y="1256432"/>
            <a:ext cx="1510029"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a:t>
            </a:r>
          </a:p>
        </p:txBody>
      </p:sp>
      <p:sp>
        <p:nvSpPr>
          <p:cNvPr id="22" name="Redondear rectángulo de esquina del mismo lado 21">
            <a:extLst>
              <a:ext uri="{FF2B5EF4-FFF2-40B4-BE49-F238E27FC236}">
                <a16:creationId xmlns:a16="http://schemas.microsoft.com/office/drawing/2014/main" id="{9B11FF09-B203-864B-AF6D-7E28B4E14026}"/>
              </a:ext>
              <a:ext uri="{C183D7F6-B498-43B3-948B-1728B52AA6E4}">
                <adec:decorative xmlns:adec="http://schemas.microsoft.com/office/drawing/2017/decorative" val="1"/>
              </a:ext>
            </a:extLst>
          </p:cNvPr>
          <p:cNvSpPr/>
          <p:nvPr userDrawn="1"/>
        </p:nvSpPr>
        <p:spPr>
          <a:xfrm rot="16200000">
            <a:off x="8539573" y="220406"/>
            <a:ext cx="622967" cy="2310194"/>
          </a:xfrm>
          <a:prstGeom prst="round2SameRect">
            <a:avLst>
              <a:gd name="adj1" fmla="val 50000"/>
              <a:gd name="adj2" fmla="val 0"/>
            </a:avLst>
          </a:prstGeom>
          <a:gradFill>
            <a:gsLst>
              <a:gs pos="0">
                <a:srgbClr val="FF0000"/>
              </a:gs>
              <a:gs pos="8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Marcador de texto 14">
            <a:extLst>
              <a:ext uri="{FF2B5EF4-FFF2-40B4-BE49-F238E27FC236}">
                <a16:creationId xmlns:a16="http://schemas.microsoft.com/office/drawing/2014/main" id="{D4CA5FD7-66F6-1D45-95F5-878F9E753BF8}"/>
              </a:ext>
            </a:extLst>
          </p:cNvPr>
          <p:cNvSpPr>
            <a:spLocks noGrp="1"/>
          </p:cNvSpPr>
          <p:nvPr>
            <p:ph type="body" sz="quarter" idx="14" hasCustomPrompt="1"/>
          </p:nvPr>
        </p:nvSpPr>
        <p:spPr>
          <a:xfrm>
            <a:off x="7858575" y="1183191"/>
            <a:ext cx="1635063" cy="387798"/>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a:t>
            </a:r>
            <a:br>
              <a:rPr lang="es-ES" dirty="0"/>
            </a:br>
            <a:r>
              <a:rPr lang="es-ES" dirty="0" err="1"/>
              <a:t>sit</a:t>
            </a:r>
            <a:r>
              <a:rPr lang="es-ES" dirty="0"/>
              <a:t> </a:t>
            </a:r>
            <a:r>
              <a:rPr lang="es-ES" dirty="0" err="1"/>
              <a:t>amet</a:t>
            </a:r>
            <a:r>
              <a:rPr lang="es-ES" dirty="0"/>
              <a:t> </a:t>
            </a:r>
            <a:r>
              <a:rPr lang="es-ES" dirty="0" err="1"/>
              <a:t>consectetur</a:t>
            </a:r>
            <a:endParaRPr lang="es-ES" dirty="0"/>
          </a:p>
        </p:txBody>
      </p:sp>
      <p:sp>
        <p:nvSpPr>
          <p:cNvPr id="25" name="Redondear rectángulo de esquina del mismo lado 24">
            <a:extLst>
              <a:ext uri="{FF2B5EF4-FFF2-40B4-BE49-F238E27FC236}">
                <a16:creationId xmlns:a16="http://schemas.microsoft.com/office/drawing/2014/main" id="{121F9A22-EA0E-D94F-A887-371049AE879E}"/>
              </a:ext>
              <a:ext uri="{C183D7F6-B498-43B3-948B-1728B52AA6E4}">
                <adec:decorative xmlns:adec="http://schemas.microsoft.com/office/drawing/2017/decorative" val="1"/>
              </a:ext>
            </a:extLst>
          </p:cNvPr>
          <p:cNvSpPr/>
          <p:nvPr userDrawn="1"/>
        </p:nvSpPr>
        <p:spPr>
          <a:xfrm rot="16200000">
            <a:off x="3406267" y="1102101"/>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Marcador de texto 14">
            <a:extLst>
              <a:ext uri="{FF2B5EF4-FFF2-40B4-BE49-F238E27FC236}">
                <a16:creationId xmlns:a16="http://schemas.microsoft.com/office/drawing/2014/main" id="{B4CA8EBD-970E-9945-85C6-9192B4BCB4D5}"/>
              </a:ext>
            </a:extLst>
          </p:cNvPr>
          <p:cNvSpPr>
            <a:spLocks noGrp="1"/>
          </p:cNvSpPr>
          <p:nvPr>
            <p:ph type="body" sz="quarter" idx="15" hasCustomPrompt="1"/>
          </p:nvPr>
        </p:nvSpPr>
        <p:spPr>
          <a:xfrm>
            <a:off x="3468782" y="1256432"/>
            <a:ext cx="99386" cy="193899"/>
          </a:xfrm>
          <a:prstGeom prst="rect">
            <a:avLst/>
          </a:prstGeom>
        </p:spPr>
        <p:txBody>
          <a:bodyPr wrap="none" lIns="0" tIns="0" rIns="0" bIns="0">
            <a:spAutoFit/>
          </a:bodyPr>
          <a:lstStyle>
            <a:lvl1pPr marL="0" indent="0">
              <a:buFontTx/>
              <a:buNone/>
              <a:defRPr sz="1400" b="0" i="0">
                <a:solidFill>
                  <a:schemeClr val="bg1"/>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56" name="Redondear rectángulo de esquina del mismo lado 55">
            <a:extLst>
              <a:ext uri="{FF2B5EF4-FFF2-40B4-BE49-F238E27FC236}">
                <a16:creationId xmlns:a16="http://schemas.microsoft.com/office/drawing/2014/main" id="{C48F6176-0667-224E-87F6-8BE312A29A7D}"/>
              </a:ext>
              <a:ext uri="{C183D7F6-B498-43B3-948B-1728B52AA6E4}">
                <adec:decorative xmlns:adec="http://schemas.microsoft.com/office/drawing/2017/decorative" val="1"/>
              </a:ext>
            </a:extLst>
          </p:cNvPr>
          <p:cNvSpPr/>
          <p:nvPr userDrawn="1"/>
        </p:nvSpPr>
        <p:spPr>
          <a:xfrm rot="16200000">
            <a:off x="6974888" y="3527272"/>
            <a:ext cx="1263227" cy="3227068"/>
          </a:xfrm>
          <a:prstGeom prst="round2SameRect">
            <a:avLst>
              <a:gd name="adj1" fmla="val 50000"/>
              <a:gd name="adj2" fmla="val 0"/>
            </a:avLst>
          </a:prstGeom>
          <a:noFill/>
          <a:ln w="31750">
            <a:gradFill>
              <a:gsLst>
                <a:gs pos="66000">
                  <a:srgbClr val="FF0000"/>
                </a:gs>
                <a:gs pos="0">
                  <a:srgbClr val="FF0000"/>
                </a:gs>
                <a:gs pos="96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Marcador de texto 14">
            <a:extLst>
              <a:ext uri="{FF2B5EF4-FFF2-40B4-BE49-F238E27FC236}">
                <a16:creationId xmlns:a16="http://schemas.microsoft.com/office/drawing/2014/main" id="{8462033C-5C2A-1F40-99E9-699D1D999101}"/>
              </a:ext>
            </a:extLst>
          </p:cNvPr>
          <p:cNvSpPr>
            <a:spLocks noGrp="1"/>
          </p:cNvSpPr>
          <p:nvPr>
            <p:ph type="body" sz="quarter" idx="23" hasCustomPrompt="1"/>
          </p:nvPr>
        </p:nvSpPr>
        <p:spPr>
          <a:xfrm>
            <a:off x="6317463" y="4754302"/>
            <a:ext cx="2473668" cy="775597"/>
          </a:xfrm>
          <a:prstGeom prst="rect">
            <a:avLst/>
          </a:prstGeom>
        </p:spPr>
        <p:txBody>
          <a:bodyPr wrap="square" lIns="0" tIns="0" rIns="0" bIns="0">
            <a:spAutoFit/>
          </a:bodyPr>
          <a:lstStyle>
            <a:lvl1pPr marL="0" indent="0">
              <a:buFontTx/>
              <a:buNone/>
              <a:defRPr sz="1400" b="0" i="0">
                <a:solidFill>
                  <a:srgbClr val="FF0000"/>
                </a:solidFill>
                <a:latin typeface="HelveticaNeueLT Std Lt"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br>
              <a:rPr lang="es-ES" dirty="0"/>
            </a:br>
            <a:r>
              <a:rPr lang="es-ES" dirty="0" err="1"/>
              <a:t>consectetur</a:t>
            </a:r>
            <a:r>
              <a:rPr lang="es-ES" dirty="0"/>
              <a:t> </a:t>
            </a:r>
            <a:r>
              <a:rPr lang="es-ES" dirty="0" err="1"/>
              <a:t>adipiscing</a:t>
            </a:r>
            <a:r>
              <a:rPr lang="es-ES" dirty="0"/>
              <a:t> </a:t>
            </a:r>
            <a:r>
              <a:rPr lang="es-ES" dirty="0" err="1"/>
              <a:t>elit</a:t>
            </a:r>
            <a:br>
              <a:rPr lang="es-ES" dirty="0"/>
            </a:br>
            <a:r>
              <a:rPr lang="es-ES" dirty="0"/>
              <a:t>dolor </a:t>
            </a:r>
            <a:r>
              <a:rPr lang="es-ES" dirty="0" err="1"/>
              <a:t>amet</a:t>
            </a:r>
            <a:r>
              <a:rPr lang="es-ES" dirty="0"/>
              <a:t> </a:t>
            </a:r>
            <a:r>
              <a:rPr lang="es-ES" dirty="0" err="1"/>
              <a:t>lorem</a:t>
            </a:r>
            <a:r>
              <a:rPr lang="es-ES" dirty="0"/>
              <a:t> </a:t>
            </a:r>
            <a:r>
              <a:rPr lang="es-ES" dirty="0" err="1"/>
              <a:t>sit</a:t>
            </a:r>
            <a:r>
              <a:rPr lang="es-ES" dirty="0"/>
              <a:t> </a:t>
            </a:r>
            <a:r>
              <a:rPr lang="es-ES" dirty="0" err="1"/>
              <a:t>adipsicing</a:t>
            </a:r>
            <a:br>
              <a:rPr lang="es-ES" dirty="0"/>
            </a:br>
            <a:r>
              <a:rPr lang="es-ES" dirty="0" err="1"/>
              <a:t>consec</a:t>
            </a:r>
            <a:r>
              <a:rPr lang="es-ES" dirty="0"/>
              <a:t> </a:t>
            </a:r>
            <a:r>
              <a:rPr lang="es-ES" dirty="0" err="1"/>
              <a:t>lorem</a:t>
            </a:r>
            <a:r>
              <a:rPr lang="es-ES" dirty="0"/>
              <a:t> dolor </a:t>
            </a:r>
            <a:r>
              <a:rPr lang="es-ES" dirty="0" err="1"/>
              <a:t>sit</a:t>
            </a:r>
            <a:endParaRPr lang="es-ES" dirty="0"/>
          </a:p>
        </p:txBody>
      </p:sp>
      <p:sp>
        <p:nvSpPr>
          <p:cNvPr id="58" name="CuadroTexto 57">
            <a:extLst>
              <a:ext uri="{FF2B5EF4-FFF2-40B4-BE49-F238E27FC236}">
                <a16:creationId xmlns:a16="http://schemas.microsoft.com/office/drawing/2014/main" id="{0858BFFA-A604-824F-9874-7218F97C4FCD}"/>
              </a:ext>
            </a:extLst>
          </p:cNvPr>
          <p:cNvSpPr txBox="1"/>
          <p:nvPr userDrawn="1"/>
        </p:nvSpPr>
        <p:spPr>
          <a:xfrm>
            <a:off x="1010948" y="776126"/>
            <a:ext cx="984244" cy="153888"/>
          </a:xfrm>
          <a:prstGeom prst="rect">
            <a:avLst/>
          </a:prstGeom>
          <a:noFill/>
        </p:spPr>
        <p:txBody>
          <a:bodyPr wrap="none" lIns="0" tIns="0" rIns="0" bIns="0" rtlCol="0">
            <a:spAutoFit/>
          </a:bodyPr>
          <a:lstStyle/>
          <a:p>
            <a:pPr algn="ctr"/>
            <a:r>
              <a:rPr lang="es-ES" sz="1000" b="0" i="0" dirty="0" err="1">
                <a:solidFill>
                  <a:srgbClr val="424242"/>
                </a:solidFill>
                <a:latin typeface="HelveticaNeueLT Std" panose="020B0604020202020204" pitchFamily="34" charset="77"/>
              </a:rPr>
              <a:t>Fromes</a:t>
            </a:r>
            <a:r>
              <a:rPr lang="es-ES" sz="1000" b="0" i="0" dirty="0">
                <a:solidFill>
                  <a:srgbClr val="424242"/>
                </a:solidFill>
                <a:latin typeface="HelveticaNeueLT Std" panose="020B0604020202020204" pitchFamily="34" charset="77"/>
              </a:rPr>
              <a:t> </a:t>
            </a:r>
            <a:r>
              <a:rPr lang="es-ES" sz="1000" b="0" i="0" dirty="0" err="1">
                <a:solidFill>
                  <a:srgbClr val="424242"/>
                </a:solidFill>
                <a:latin typeface="HelveticaNeueLT Std" panose="020B0604020202020204" pitchFamily="34" charset="77"/>
              </a:rPr>
              <a:t>bàsiques</a:t>
            </a:r>
            <a:endParaRPr lang="es-ES" sz="1000" b="0" i="0" dirty="0">
              <a:solidFill>
                <a:srgbClr val="424242"/>
              </a:solidFill>
              <a:latin typeface="HelveticaNeueLT Std" panose="020B0604020202020204" pitchFamily="34" charset="77"/>
            </a:endParaRPr>
          </a:p>
        </p:txBody>
      </p:sp>
      <p:sp>
        <p:nvSpPr>
          <p:cNvPr id="59" name="CuadroTexto 58">
            <a:extLst>
              <a:ext uri="{FF2B5EF4-FFF2-40B4-BE49-F238E27FC236}">
                <a16:creationId xmlns:a16="http://schemas.microsoft.com/office/drawing/2014/main" id="{55B1C0ED-CFA4-8648-829C-31F2B004BE8F}"/>
              </a:ext>
            </a:extLst>
          </p:cNvPr>
          <p:cNvSpPr txBox="1"/>
          <p:nvPr userDrawn="1"/>
        </p:nvSpPr>
        <p:spPr>
          <a:xfrm>
            <a:off x="3319699" y="776126"/>
            <a:ext cx="625171" cy="153888"/>
          </a:xfrm>
          <a:prstGeom prst="rect">
            <a:avLst/>
          </a:prstGeom>
          <a:noFill/>
        </p:spPr>
        <p:txBody>
          <a:bodyPr wrap="none" lIns="0" tIns="0" rIns="0" bIns="0" rtlCol="0">
            <a:spAutoFit/>
          </a:bodyPr>
          <a:lstStyle/>
          <a:p>
            <a:pPr algn="ctr"/>
            <a:r>
              <a:rPr lang="es-ES" sz="1000" b="0" i="0" dirty="0" err="1">
                <a:solidFill>
                  <a:srgbClr val="424242"/>
                </a:solidFill>
                <a:latin typeface="HelveticaNeueLT Std" panose="020B0604020202020204" pitchFamily="34" charset="77"/>
              </a:rPr>
              <a:t>Numeració</a:t>
            </a:r>
            <a:endParaRPr lang="es-ES" sz="1000" b="0" i="0" dirty="0">
              <a:solidFill>
                <a:srgbClr val="424242"/>
              </a:solidFill>
              <a:latin typeface="HelveticaNeueLT Std" panose="020B0604020202020204" pitchFamily="34" charset="77"/>
            </a:endParaRPr>
          </a:p>
        </p:txBody>
      </p:sp>
      <p:sp>
        <p:nvSpPr>
          <p:cNvPr id="60" name="CuadroTexto 59">
            <a:extLst>
              <a:ext uri="{FF2B5EF4-FFF2-40B4-BE49-F238E27FC236}">
                <a16:creationId xmlns:a16="http://schemas.microsoft.com/office/drawing/2014/main" id="{0423589D-D3AA-D248-9F32-124B484BE2CE}"/>
              </a:ext>
            </a:extLst>
          </p:cNvPr>
          <p:cNvSpPr txBox="1"/>
          <p:nvPr userDrawn="1"/>
        </p:nvSpPr>
        <p:spPr>
          <a:xfrm>
            <a:off x="5141950" y="776126"/>
            <a:ext cx="1178208" cy="153888"/>
          </a:xfrm>
          <a:prstGeom prst="rect">
            <a:avLst/>
          </a:prstGeom>
          <a:noFill/>
        </p:spPr>
        <p:txBody>
          <a:bodyPr wrap="none" lIns="0" tIns="0" rIns="0" bIns="0" rtlCol="0">
            <a:spAutoFit/>
          </a:bodyPr>
          <a:lstStyle/>
          <a:p>
            <a:pPr algn="ctr"/>
            <a:r>
              <a:rPr lang="es-ES" sz="1000" b="0" i="0" dirty="0">
                <a:solidFill>
                  <a:srgbClr val="424242"/>
                </a:solidFill>
                <a:latin typeface="HelveticaNeueLT Std" panose="020B0604020202020204" pitchFamily="34" charset="77"/>
              </a:rPr>
              <a:t>Etiquetes per </a:t>
            </a:r>
            <a:r>
              <a:rPr lang="es-ES" sz="1000" b="0" i="0" dirty="0" err="1">
                <a:solidFill>
                  <a:srgbClr val="424242"/>
                </a:solidFill>
                <a:latin typeface="HelveticaNeueLT Std" panose="020B0604020202020204" pitchFamily="34" charset="77"/>
              </a:rPr>
              <a:t>titulars</a:t>
            </a:r>
            <a:endParaRPr lang="es-ES" sz="1000" b="0" i="0" dirty="0">
              <a:solidFill>
                <a:srgbClr val="424242"/>
              </a:solidFill>
              <a:latin typeface="HelveticaNeueLT Std" panose="020B0604020202020204" pitchFamily="34" charset="77"/>
            </a:endParaRPr>
          </a:p>
        </p:txBody>
      </p:sp>
      <p:sp>
        <p:nvSpPr>
          <p:cNvPr id="61" name="CuadroTexto 60">
            <a:extLst>
              <a:ext uri="{FF2B5EF4-FFF2-40B4-BE49-F238E27FC236}">
                <a16:creationId xmlns:a16="http://schemas.microsoft.com/office/drawing/2014/main" id="{C6055668-239B-5249-A87B-A30B2D838A9E}"/>
              </a:ext>
            </a:extLst>
          </p:cNvPr>
          <p:cNvSpPr txBox="1"/>
          <p:nvPr userDrawn="1"/>
        </p:nvSpPr>
        <p:spPr>
          <a:xfrm>
            <a:off x="7852894" y="776126"/>
            <a:ext cx="1922001" cy="153888"/>
          </a:xfrm>
          <a:prstGeom prst="rect">
            <a:avLst/>
          </a:prstGeom>
          <a:noFill/>
        </p:spPr>
        <p:txBody>
          <a:bodyPr wrap="none" lIns="0" tIns="0" rIns="0" bIns="0" rtlCol="0">
            <a:spAutoFit/>
          </a:bodyPr>
          <a:lstStyle/>
          <a:p>
            <a:pPr algn="ctr"/>
            <a:r>
              <a:rPr lang="es-ES" sz="1000" b="0" i="0" dirty="0">
                <a:solidFill>
                  <a:srgbClr val="424242"/>
                </a:solidFill>
                <a:latin typeface="HelveticaNeueLT Std" panose="020B0604020202020204" pitchFamily="34" charset="77"/>
              </a:rPr>
              <a:t>Etiquetes per </a:t>
            </a:r>
            <a:r>
              <a:rPr lang="es-ES" sz="1000" b="0" i="0" dirty="0" err="1">
                <a:solidFill>
                  <a:srgbClr val="424242"/>
                </a:solidFill>
                <a:latin typeface="HelveticaNeueLT Std" panose="020B0604020202020204" pitchFamily="34" charset="77"/>
              </a:rPr>
              <a:t>titulars</a:t>
            </a:r>
            <a:r>
              <a:rPr lang="es-ES" sz="1000" b="0" i="0" dirty="0">
                <a:solidFill>
                  <a:srgbClr val="424242"/>
                </a:solidFill>
                <a:latin typeface="HelveticaNeueLT Std" panose="020B0604020202020204" pitchFamily="34" charset="77"/>
              </a:rPr>
              <a:t> a </a:t>
            </a:r>
            <a:r>
              <a:rPr lang="es-ES" sz="1000" b="0" i="0" dirty="0" err="1">
                <a:solidFill>
                  <a:srgbClr val="424242"/>
                </a:solidFill>
                <a:latin typeface="HelveticaNeueLT Std" panose="020B0604020202020204" pitchFamily="34" charset="77"/>
              </a:rPr>
              <a:t>dues</a:t>
            </a:r>
            <a:r>
              <a:rPr lang="es-ES" sz="1000" b="0" i="0" dirty="0">
                <a:solidFill>
                  <a:srgbClr val="424242"/>
                </a:solidFill>
                <a:latin typeface="HelveticaNeueLT Std" panose="020B0604020202020204" pitchFamily="34" charset="77"/>
              </a:rPr>
              <a:t> </a:t>
            </a:r>
            <a:r>
              <a:rPr lang="es-ES" sz="1000" b="0" i="0" dirty="0" err="1">
                <a:solidFill>
                  <a:srgbClr val="424242"/>
                </a:solidFill>
                <a:latin typeface="HelveticaNeueLT Std" panose="020B0604020202020204" pitchFamily="34" charset="77"/>
              </a:rPr>
              <a:t>línies</a:t>
            </a:r>
            <a:endParaRPr lang="es-ES" sz="1000" b="0" i="0" dirty="0">
              <a:solidFill>
                <a:srgbClr val="424242"/>
              </a:solidFill>
              <a:latin typeface="HelveticaNeueLT Std" panose="020B0604020202020204" pitchFamily="34" charset="77"/>
            </a:endParaRPr>
          </a:p>
        </p:txBody>
      </p:sp>
      <p:sp>
        <p:nvSpPr>
          <p:cNvPr id="62" name="CuadroTexto 61">
            <a:extLst>
              <a:ext uri="{FF2B5EF4-FFF2-40B4-BE49-F238E27FC236}">
                <a16:creationId xmlns:a16="http://schemas.microsoft.com/office/drawing/2014/main" id="{8DAB3A2D-8254-CD41-B794-38F5A1AE1910}"/>
              </a:ext>
            </a:extLst>
          </p:cNvPr>
          <p:cNvSpPr txBox="1"/>
          <p:nvPr userDrawn="1"/>
        </p:nvSpPr>
        <p:spPr>
          <a:xfrm>
            <a:off x="724431" y="5024664"/>
            <a:ext cx="843180" cy="307777"/>
          </a:xfrm>
          <a:prstGeom prst="rect">
            <a:avLst/>
          </a:prstGeom>
          <a:noFill/>
        </p:spPr>
        <p:txBody>
          <a:bodyPr wrap="none" lIns="0" tIns="0" rIns="0" bIns="0" rtlCol="0">
            <a:spAutoFit/>
          </a:bodyPr>
          <a:lstStyle/>
          <a:p>
            <a:pPr algn="l"/>
            <a:r>
              <a:rPr lang="es-ES" sz="1000" b="0" i="0" dirty="0">
                <a:solidFill>
                  <a:srgbClr val="424242"/>
                </a:solidFill>
                <a:latin typeface="HelveticaNeueLT Std" panose="020B0604020202020204" pitchFamily="34" charset="77"/>
              </a:rPr>
              <a:t>Text </a:t>
            </a:r>
            <a:r>
              <a:rPr lang="es-ES" sz="1000" b="0" i="0" dirty="0" err="1">
                <a:solidFill>
                  <a:srgbClr val="424242"/>
                </a:solidFill>
                <a:latin typeface="HelveticaNeueLT Std" panose="020B0604020202020204" pitchFamily="34" charset="77"/>
              </a:rPr>
              <a:t>secundari</a:t>
            </a:r>
            <a:br>
              <a:rPr lang="es-ES" sz="1000" b="0" i="0" dirty="0">
                <a:solidFill>
                  <a:srgbClr val="424242"/>
                </a:solidFill>
                <a:latin typeface="HelveticaNeueLT Std" panose="020B0604020202020204" pitchFamily="34" charset="77"/>
              </a:rPr>
            </a:br>
            <a:r>
              <a:rPr lang="es-ES" sz="1000" b="0" i="0" dirty="0">
                <a:solidFill>
                  <a:srgbClr val="424242"/>
                </a:solidFill>
                <a:latin typeface="HelveticaNeueLT Std" panose="020B0604020202020204" pitchFamily="34" charset="77"/>
              </a:rPr>
              <a:t>o de </a:t>
            </a:r>
            <a:r>
              <a:rPr lang="es-ES" sz="1000" b="0" i="0" dirty="0" err="1">
                <a:solidFill>
                  <a:srgbClr val="424242"/>
                </a:solidFill>
                <a:latin typeface="HelveticaNeueLT Std" panose="020B0604020202020204" pitchFamily="34" charset="77"/>
              </a:rPr>
              <a:t>suport</a:t>
            </a:r>
            <a:endParaRPr lang="es-ES" sz="1000" b="0" i="0" dirty="0">
              <a:solidFill>
                <a:srgbClr val="424242"/>
              </a:solidFill>
              <a:latin typeface="HelveticaNeueLT Std" panose="020B0604020202020204" pitchFamily="34" charset="77"/>
            </a:endParaRPr>
          </a:p>
        </p:txBody>
      </p:sp>
      <p:sp>
        <p:nvSpPr>
          <p:cNvPr id="40" name="Redondear rectángulo de esquina del mismo lado 39">
            <a:extLst>
              <a:ext uri="{FF2B5EF4-FFF2-40B4-BE49-F238E27FC236}">
                <a16:creationId xmlns:a16="http://schemas.microsoft.com/office/drawing/2014/main" id="{9F9F8E09-B7A6-FA41-8888-E0BEA293C9A3}"/>
              </a:ext>
              <a:ext uri="{C183D7F6-B498-43B3-948B-1728B52AA6E4}">
                <adec:decorative xmlns:adec="http://schemas.microsoft.com/office/drawing/2017/decorative" val="1"/>
              </a:ext>
            </a:extLst>
          </p:cNvPr>
          <p:cNvSpPr/>
          <p:nvPr userDrawn="1"/>
        </p:nvSpPr>
        <p:spPr>
          <a:xfrm rot="16200000">
            <a:off x="1218928" y="1323568"/>
            <a:ext cx="568286" cy="1901235"/>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Redondear rectángulo de esquina del mismo lado 41">
            <a:extLst>
              <a:ext uri="{FF2B5EF4-FFF2-40B4-BE49-F238E27FC236}">
                <a16:creationId xmlns:a16="http://schemas.microsoft.com/office/drawing/2014/main" id="{40F191F8-2C3F-374A-B83C-A6E23B4B7E15}"/>
              </a:ext>
              <a:ext uri="{C183D7F6-B498-43B3-948B-1728B52AA6E4}">
                <adec:decorative xmlns:adec="http://schemas.microsoft.com/office/drawing/2017/decorative" val="1"/>
              </a:ext>
            </a:extLst>
          </p:cNvPr>
          <p:cNvSpPr/>
          <p:nvPr userDrawn="1"/>
        </p:nvSpPr>
        <p:spPr>
          <a:xfrm rot="16200000">
            <a:off x="5602749" y="1224308"/>
            <a:ext cx="406000" cy="2081810"/>
          </a:xfrm>
          <a:prstGeom prst="round2SameRect">
            <a:avLst>
              <a:gd name="adj1" fmla="val 50000"/>
              <a:gd name="adj2" fmla="val 0"/>
            </a:avLst>
          </a:prstGeom>
          <a:noFill/>
          <a:ln w="25400">
            <a:gradFill>
              <a:gsLst>
                <a:gs pos="70000">
                  <a:srgbClr val="FF0000"/>
                </a:gs>
                <a:gs pos="0">
                  <a:srgbClr val="FF0000"/>
                </a:gs>
                <a:gs pos="94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4" name="Marcador de texto 14">
            <a:extLst>
              <a:ext uri="{FF2B5EF4-FFF2-40B4-BE49-F238E27FC236}">
                <a16:creationId xmlns:a16="http://schemas.microsoft.com/office/drawing/2014/main" id="{945D1B75-1127-5847-B0E6-A2304D622108}"/>
              </a:ext>
            </a:extLst>
          </p:cNvPr>
          <p:cNvSpPr>
            <a:spLocks noGrp="1"/>
          </p:cNvSpPr>
          <p:nvPr>
            <p:ph type="body" sz="quarter" idx="24" hasCustomPrompt="1"/>
          </p:nvPr>
        </p:nvSpPr>
        <p:spPr>
          <a:xfrm>
            <a:off x="4883010" y="2160894"/>
            <a:ext cx="1510029" cy="193899"/>
          </a:xfrm>
          <a:prstGeom prst="rect">
            <a:avLst/>
          </a:prstGeom>
        </p:spPr>
        <p:txBody>
          <a:bodyPr wrap="none" lIns="0" tIns="0" rIns="0" bIns="0">
            <a:spAutoFit/>
          </a:bodyPr>
          <a:lstStyle>
            <a:lvl1pPr marL="0" indent="0">
              <a:buFontTx/>
              <a:buNone/>
              <a:defRPr sz="1400" b="0" i="0">
                <a:solidFill>
                  <a:srgbClr val="FF0000"/>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a:t>
            </a:r>
          </a:p>
        </p:txBody>
      </p:sp>
      <p:sp>
        <p:nvSpPr>
          <p:cNvPr id="45" name="Redondear rectángulo de esquina del mismo lado 44">
            <a:extLst>
              <a:ext uri="{FF2B5EF4-FFF2-40B4-BE49-F238E27FC236}">
                <a16:creationId xmlns:a16="http://schemas.microsoft.com/office/drawing/2014/main" id="{9760F1F4-583C-1C47-9E61-9B24DBE7391D}"/>
              </a:ext>
              <a:ext uri="{C183D7F6-B498-43B3-948B-1728B52AA6E4}">
                <adec:decorative xmlns:adec="http://schemas.microsoft.com/office/drawing/2017/decorative" val="1"/>
              </a:ext>
            </a:extLst>
          </p:cNvPr>
          <p:cNvSpPr/>
          <p:nvPr userDrawn="1"/>
        </p:nvSpPr>
        <p:spPr>
          <a:xfrm rot="16200000">
            <a:off x="8539573" y="1124868"/>
            <a:ext cx="622967" cy="2310194"/>
          </a:xfrm>
          <a:prstGeom prst="round2SameRect">
            <a:avLst>
              <a:gd name="adj1" fmla="val 50000"/>
              <a:gd name="adj2" fmla="val 0"/>
            </a:avLst>
          </a:prstGeom>
          <a:noFill/>
          <a:ln w="25400">
            <a:gradFill>
              <a:gsLst>
                <a:gs pos="43000">
                  <a:srgbClr val="FF0000"/>
                </a:gs>
                <a:gs pos="0">
                  <a:srgbClr val="FF0000"/>
                </a:gs>
                <a:gs pos="94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Marcador de texto 14">
            <a:extLst>
              <a:ext uri="{FF2B5EF4-FFF2-40B4-BE49-F238E27FC236}">
                <a16:creationId xmlns:a16="http://schemas.microsoft.com/office/drawing/2014/main" id="{C7E96E6B-B7D1-9E4B-907E-229A6A38B878}"/>
              </a:ext>
            </a:extLst>
          </p:cNvPr>
          <p:cNvSpPr>
            <a:spLocks noGrp="1"/>
          </p:cNvSpPr>
          <p:nvPr>
            <p:ph type="body" sz="quarter" idx="25" hasCustomPrompt="1"/>
          </p:nvPr>
        </p:nvSpPr>
        <p:spPr>
          <a:xfrm>
            <a:off x="7858575" y="2087653"/>
            <a:ext cx="1635063" cy="387798"/>
          </a:xfrm>
          <a:prstGeom prst="rect">
            <a:avLst/>
          </a:prstGeom>
        </p:spPr>
        <p:txBody>
          <a:bodyPr wrap="none" lIns="0" tIns="0" rIns="0" bIns="0">
            <a:spAutoFit/>
          </a:bodyPr>
          <a:lstStyle>
            <a:lvl1pPr marL="0" indent="0">
              <a:buFontTx/>
              <a:buNone/>
              <a:defRPr sz="1400" b="0" i="0">
                <a:solidFill>
                  <a:srgbClr val="FF0000"/>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a:t>
            </a:r>
            <a:br>
              <a:rPr lang="es-ES" dirty="0"/>
            </a:br>
            <a:r>
              <a:rPr lang="es-ES" dirty="0" err="1"/>
              <a:t>sit</a:t>
            </a:r>
            <a:r>
              <a:rPr lang="es-ES" dirty="0"/>
              <a:t> </a:t>
            </a:r>
            <a:r>
              <a:rPr lang="es-ES" dirty="0" err="1"/>
              <a:t>amet</a:t>
            </a:r>
            <a:r>
              <a:rPr lang="es-ES" dirty="0"/>
              <a:t> </a:t>
            </a:r>
            <a:r>
              <a:rPr lang="es-ES" dirty="0" err="1"/>
              <a:t>consectetur</a:t>
            </a:r>
            <a:endParaRPr lang="es-ES" dirty="0"/>
          </a:p>
        </p:txBody>
      </p:sp>
      <p:sp>
        <p:nvSpPr>
          <p:cNvPr id="49" name="Redondear rectángulo de esquina del mismo lado 48">
            <a:extLst>
              <a:ext uri="{FF2B5EF4-FFF2-40B4-BE49-F238E27FC236}">
                <a16:creationId xmlns:a16="http://schemas.microsoft.com/office/drawing/2014/main" id="{8854137F-2983-B34C-B250-EA4E7081718F}"/>
              </a:ext>
              <a:ext uri="{C183D7F6-B498-43B3-948B-1728B52AA6E4}">
                <adec:decorative xmlns:adec="http://schemas.microsoft.com/office/drawing/2017/decorative" val="1"/>
              </a:ext>
            </a:extLst>
          </p:cNvPr>
          <p:cNvSpPr/>
          <p:nvPr userDrawn="1"/>
        </p:nvSpPr>
        <p:spPr>
          <a:xfrm rot="16200000">
            <a:off x="3406267" y="2006563"/>
            <a:ext cx="406000" cy="517300"/>
          </a:xfrm>
          <a:prstGeom prst="round2SameRect">
            <a:avLst>
              <a:gd name="adj1" fmla="val 50000"/>
              <a:gd name="adj2" fmla="val 0"/>
            </a:avLst>
          </a:prstGeom>
          <a:noFill/>
          <a:ln w="25400">
            <a:gradFill>
              <a:gsLst>
                <a:gs pos="0">
                  <a:srgbClr val="FF0000"/>
                </a:gs>
                <a:gs pos="63000">
                  <a:srgbClr val="FF0000"/>
                </a:gs>
                <a:gs pos="89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1" name="Marcador de texto 14">
            <a:extLst>
              <a:ext uri="{FF2B5EF4-FFF2-40B4-BE49-F238E27FC236}">
                <a16:creationId xmlns:a16="http://schemas.microsoft.com/office/drawing/2014/main" id="{ECA87C8E-FE20-6F41-A452-A5D994D6812A}"/>
              </a:ext>
            </a:extLst>
          </p:cNvPr>
          <p:cNvSpPr>
            <a:spLocks noGrp="1"/>
          </p:cNvSpPr>
          <p:nvPr>
            <p:ph type="body" sz="quarter" idx="26" hasCustomPrompt="1"/>
          </p:nvPr>
        </p:nvSpPr>
        <p:spPr>
          <a:xfrm>
            <a:off x="3468782" y="2160894"/>
            <a:ext cx="99386" cy="193899"/>
          </a:xfrm>
          <a:prstGeom prst="rect">
            <a:avLst/>
          </a:prstGeom>
        </p:spPr>
        <p:txBody>
          <a:bodyPr wrap="none" lIns="0" tIns="0" rIns="0" bIns="0">
            <a:spAutoFit/>
          </a:bodyPr>
          <a:lstStyle>
            <a:lvl1pPr marL="0" indent="0">
              <a:buFontTx/>
              <a:buNone/>
              <a:defRPr sz="1400" b="0" i="0">
                <a:solidFill>
                  <a:srgbClr val="FF0000"/>
                </a:solidFill>
                <a:latin typeface="HelveticaNeueLT Std"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a:t>1</a:t>
            </a:r>
          </a:p>
        </p:txBody>
      </p:sp>
      <p:sp>
        <p:nvSpPr>
          <p:cNvPr id="63" name="Redondear rectángulo de esquina del mismo lado 62">
            <a:extLst>
              <a:ext uri="{FF2B5EF4-FFF2-40B4-BE49-F238E27FC236}">
                <a16:creationId xmlns:a16="http://schemas.microsoft.com/office/drawing/2014/main" id="{E93264F3-4A5D-B242-BF96-A98EF0BC36B0}"/>
              </a:ext>
              <a:ext uri="{C183D7F6-B498-43B3-948B-1728B52AA6E4}">
                <adec:decorative xmlns:adec="http://schemas.microsoft.com/office/drawing/2017/decorative" val="1"/>
              </a:ext>
            </a:extLst>
          </p:cNvPr>
          <p:cNvSpPr/>
          <p:nvPr userDrawn="1"/>
        </p:nvSpPr>
        <p:spPr>
          <a:xfrm rot="16200000">
            <a:off x="3148323" y="3527272"/>
            <a:ext cx="1263227" cy="3227068"/>
          </a:xfrm>
          <a:prstGeom prst="round2SameRect">
            <a:avLst>
              <a:gd name="adj1" fmla="val 50000"/>
              <a:gd name="adj2" fmla="val 0"/>
            </a:avLst>
          </a:prstGeom>
          <a:gradFill>
            <a:gsLst>
              <a:gs pos="0">
                <a:srgbClr val="FF0000"/>
              </a:gs>
              <a:gs pos="63000">
                <a:srgbClr val="FF000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4" name="Marcador de texto 14">
            <a:extLst>
              <a:ext uri="{FF2B5EF4-FFF2-40B4-BE49-F238E27FC236}">
                <a16:creationId xmlns:a16="http://schemas.microsoft.com/office/drawing/2014/main" id="{80D4A9AD-8B75-7C4E-B2C4-655638C53C7C}"/>
              </a:ext>
            </a:extLst>
          </p:cNvPr>
          <p:cNvSpPr>
            <a:spLocks noGrp="1"/>
          </p:cNvSpPr>
          <p:nvPr>
            <p:ph type="body" sz="quarter" idx="27" hasCustomPrompt="1"/>
          </p:nvPr>
        </p:nvSpPr>
        <p:spPr>
          <a:xfrm>
            <a:off x="2490898" y="4754302"/>
            <a:ext cx="2473668" cy="775597"/>
          </a:xfrm>
          <a:prstGeom prst="rect">
            <a:avLst/>
          </a:prstGeom>
        </p:spPr>
        <p:txBody>
          <a:bodyPr wrap="square" lIns="0" tIns="0" rIns="0" bIns="0">
            <a:spAutoFit/>
          </a:bodyPr>
          <a:lstStyle>
            <a:lvl1pPr marL="0" indent="0">
              <a:buFontTx/>
              <a:buNone/>
              <a:defRPr sz="1400" b="0" i="0">
                <a:solidFill>
                  <a:schemeClr val="bg1"/>
                </a:solidFill>
                <a:latin typeface="HelveticaNeueLT Std Lt" panose="020B0604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br>
              <a:rPr lang="es-ES" dirty="0"/>
            </a:br>
            <a:r>
              <a:rPr lang="es-ES" dirty="0" err="1"/>
              <a:t>consectetur</a:t>
            </a:r>
            <a:r>
              <a:rPr lang="es-ES" dirty="0"/>
              <a:t> </a:t>
            </a:r>
            <a:r>
              <a:rPr lang="es-ES" dirty="0" err="1"/>
              <a:t>adipiscing</a:t>
            </a:r>
            <a:r>
              <a:rPr lang="es-ES" dirty="0"/>
              <a:t> </a:t>
            </a:r>
            <a:r>
              <a:rPr lang="es-ES" dirty="0" err="1"/>
              <a:t>elit</a:t>
            </a:r>
            <a:br>
              <a:rPr lang="es-ES" dirty="0"/>
            </a:br>
            <a:r>
              <a:rPr lang="es-ES" dirty="0"/>
              <a:t>dolor </a:t>
            </a:r>
            <a:r>
              <a:rPr lang="es-ES" dirty="0" err="1"/>
              <a:t>amet</a:t>
            </a:r>
            <a:r>
              <a:rPr lang="es-ES" dirty="0"/>
              <a:t> </a:t>
            </a:r>
            <a:r>
              <a:rPr lang="es-ES" dirty="0" err="1"/>
              <a:t>lorem</a:t>
            </a:r>
            <a:r>
              <a:rPr lang="es-ES" dirty="0"/>
              <a:t> </a:t>
            </a:r>
            <a:r>
              <a:rPr lang="es-ES" dirty="0" err="1"/>
              <a:t>sit</a:t>
            </a:r>
            <a:r>
              <a:rPr lang="es-ES" dirty="0"/>
              <a:t> </a:t>
            </a:r>
            <a:r>
              <a:rPr lang="es-ES" dirty="0" err="1"/>
              <a:t>adipsicing</a:t>
            </a:r>
            <a:br>
              <a:rPr lang="es-ES" dirty="0"/>
            </a:br>
            <a:r>
              <a:rPr lang="es-ES" dirty="0" err="1"/>
              <a:t>consec</a:t>
            </a:r>
            <a:r>
              <a:rPr lang="es-ES" dirty="0"/>
              <a:t> </a:t>
            </a:r>
            <a:r>
              <a:rPr lang="es-ES" dirty="0" err="1"/>
              <a:t>lorem</a:t>
            </a:r>
            <a:r>
              <a:rPr lang="es-ES" dirty="0"/>
              <a:t> dolor </a:t>
            </a:r>
            <a:r>
              <a:rPr lang="es-ES" dirty="0" err="1"/>
              <a:t>sit</a:t>
            </a:r>
            <a:endParaRPr lang="es-ES" dirty="0"/>
          </a:p>
        </p:txBody>
      </p:sp>
    </p:spTree>
    <p:extLst>
      <p:ext uri="{BB962C8B-B14F-4D97-AF65-F5344CB8AC3E}">
        <p14:creationId xmlns:p14="http://schemas.microsoft.com/office/powerpoint/2010/main" val="38297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a:xfrm>
            <a:off x="609600" y="6356352"/>
            <a:ext cx="2844795" cy="365129"/>
          </a:xfrm>
          <a:prstGeom prst="rect">
            <a:avLst/>
          </a:prstGeom>
        </p:spPr>
        <p:txBody>
          <a:bodyPr/>
          <a:lstStyle>
            <a:lvl1pPr>
              <a:defRPr/>
            </a:lvl1pPr>
          </a:lstStyle>
          <a:p>
            <a:pPr lvl="0"/>
            <a:fld id="{7C45D7A4-67A1-4C06-84C8-D0840500913F}" type="datetime1">
              <a:rPr lang="es-ES"/>
              <a:pPr lvl="0"/>
              <a:t>09/11/2021</a:t>
            </a:fld>
            <a:endParaRPr lang="es-ES"/>
          </a:p>
        </p:txBody>
      </p:sp>
      <p:sp>
        <p:nvSpPr>
          <p:cNvPr id="3" name="2 Marcador de pie de página"/>
          <p:cNvSpPr txBox="1">
            <a:spLocks noGrp="1"/>
          </p:cNvSpPr>
          <p:nvPr>
            <p:ph type="ftr" sz="quarter" idx="9"/>
          </p:nvPr>
        </p:nvSpPr>
        <p:spPr>
          <a:xfrm>
            <a:off x="4165605" y="6356352"/>
            <a:ext cx="3860804" cy="365129"/>
          </a:xfrm>
          <a:prstGeom prst="rect">
            <a:avLst/>
          </a:prstGeom>
        </p:spPr>
        <p:txBody>
          <a:bodyPr/>
          <a:lstStyle>
            <a:lvl1pPr>
              <a:defRPr/>
            </a:lvl1pPr>
          </a:lstStyle>
          <a:p>
            <a:pPr lvl="0"/>
            <a:endParaRPr lang="es-ES"/>
          </a:p>
        </p:txBody>
      </p:sp>
      <p:sp>
        <p:nvSpPr>
          <p:cNvPr id="4" name="3 Marcador de número de diapositiva"/>
          <p:cNvSpPr txBox="1">
            <a:spLocks noGrp="1"/>
          </p:cNvSpPr>
          <p:nvPr>
            <p:ph type="sldNum" sz="quarter" idx="8"/>
          </p:nvPr>
        </p:nvSpPr>
        <p:spPr>
          <a:xfrm>
            <a:off x="8737604" y="6356352"/>
            <a:ext cx="2844795" cy="365129"/>
          </a:xfrm>
          <a:prstGeom prst="rect">
            <a:avLst/>
          </a:prstGeom>
        </p:spPr>
        <p:txBody>
          <a:bodyPr/>
          <a:lstStyle>
            <a:lvl1pPr>
              <a:defRPr/>
            </a:lvl1pPr>
          </a:lstStyle>
          <a:p>
            <a:pPr lvl="0"/>
            <a:fld id="{B067F9E2-D9ED-4B20-9271-111AF220B071}" type="slidenum">
              <a:t>‹#›</a:t>
            </a:fld>
            <a:endParaRPr lang="es-ES"/>
          </a:p>
        </p:txBody>
      </p:sp>
    </p:spTree>
    <p:extLst>
      <p:ext uri="{BB962C8B-B14F-4D97-AF65-F5344CB8AC3E}">
        <p14:creationId xmlns:p14="http://schemas.microsoft.com/office/powerpoint/2010/main" val="289612288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a en Blanc Accio EIC">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51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Tecnològic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5E8DA4E-1221-F747-A45F-FAF580F6524E}"/>
              </a:ext>
              <a:ext uri="{C183D7F6-B498-43B3-948B-1728B52AA6E4}">
                <adec:decorative xmlns:adec="http://schemas.microsoft.com/office/drawing/2017/decorative" val="1"/>
              </a:ext>
            </a:extLst>
          </p:cNvPr>
          <p:cNvSpPr/>
          <p:nvPr userDrawn="1"/>
        </p:nvSpPr>
        <p:spPr>
          <a:xfrm>
            <a:off x="0" y="0"/>
            <a:ext cx="12192000" cy="5819776"/>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dondear rectángulo de esquina del mismo lado 6">
            <a:extLst>
              <a:ext uri="{FF2B5EF4-FFF2-40B4-BE49-F238E27FC236}">
                <a16:creationId xmlns:a16="http://schemas.microsoft.com/office/drawing/2014/main" id="{467C8575-D198-5745-952A-CEAB5BA8471E}"/>
              </a:ext>
              <a:ext uri="{C183D7F6-B498-43B3-948B-1728B52AA6E4}">
                <adec:decorative xmlns:adec="http://schemas.microsoft.com/office/drawing/2017/decorative" val="1"/>
              </a:ext>
            </a:extLst>
          </p:cNvPr>
          <p:cNvSpPr/>
          <p:nvPr userDrawn="1"/>
        </p:nvSpPr>
        <p:spPr>
          <a:xfrm rot="16200000">
            <a:off x="2322127" y="-1143609"/>
            <a:ext cx="1097389" cy="5089115"/>
          </a:xfrm>
          <a:prstGeom prst="round2SameRect">
            <a:avLst>
              <a:gd name="adj1" fmla="val 50000"/>
              <a:gd name="adj2" fmla="val 0"/>
            </a:avLst>
          </a:prstGeom>
          <a:noFill/>
          <a:ln w="31750">
            <a:gradFill>
              <a:gsLst>
                <a:gs pos="95000">
                  <a:schemeClr val="bg1">
                    <a:alpha val="0"/>
                  </a:schemeClr>
                </a:gs>
                <a:gs pos="63000">
                  <a:srgbClr val="FF0000"/>
                </a:gs>
                <a:gs pos="0">
                  <a:srgbClr val="FF0000"/>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dondear rectángulo de esquina del mismo lado 8">
            <a:extLst>
              <a:ext uri="{FF2B5EF4-FFF2-40B4-BE49-F238E27FC236}">
                <a16:creationId xmlns:a16="http://schemas.microsoft.com/office/drawing/2014/main" id="{9C4760AE-37FE-2746-A925-AB98C6B07664}"/>
              </a:ext>
              <a:ext uri="{C183D7F6-B498-43B3-948B-1728B52AA6E4}">
                <adec:decorative xmlns:adec="http://schemas.microsoft.com/office/drawing/2017/decorative" val="1"/>
              </a:ext>
            </a:extLst>
          </p:cNvPr>
          <p:cNvSpPr/>
          <p:nvPr userDrawn="1"/>
        </p:nvSpPr>
        <p:spPr>
          <a:xfrm rot="5400000">
            <a:off x="2300003" y="102402"/>
            <a:ext cx="1188546" cy="4883030"/>
          </a:xfrm>
          <a:prstGeom prst="round2SameRect">
            <a:avLst>
              <a:gd name="adj1" fmla="val 48506"/>
              <a:gd name="adj2" fmla="val 0"/>
            </a:avLst>
          </a:prstGeom>
          <a:gradFill>
            <a:gsLst>
              <a:gs pos="0">
                <a:srgbClr val="FF0000"/>
              </a:gs>
              <a:gs pos="78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ol 1">
            <a:extLst>
              <a:ext uri="{FF2B5EF4-FFF2-40B4-BE49-F238E27FC236}">
                <a16:creationId xmlns:a16="http://schemas.microsoft.com/office/drawing/2014/main" id="{9E5E11E1-5A5C-4287-8760-DCD757A969F2}"/>
              </a:ext>
            </a:extLst>
          </p:cNvPr>
          <p:cNvSpPr>
            <a:spLocks noGrp="1"/>
          </p:cNvSpPr>
          <p:nvPr>
            <p:ph type="title" hasCustomPrompt="1"/>
          </p:nvPr>
        </p:nvSpPr>
        <p:spPr>
          <a:xfrm>
            <a:off x="585643" y="1266273"/>
            <a:ext cx="6111003" cy="484748"/>
          </a:xfrm>
          <a:prstGeom prst="rect">
            <a:avLst/>
          </a:prstGeom>
        </p:spPr>
        <p:txBody>
          <a:bodyPr lIns="0" tIns="0"/>
          <a:lstStyle>
            <a:lvl1pPr>
              <a:defRPr lang="es-ES" sz="3500" b="0" i="0" kern="1200" dirty="0">
                <a:solidFill>
                  <a:schemeClr val="bg1"/>
                </a:solidFill>
                <a:latin typeface="HelveticaNeueLT Std Thin" panose="020B0403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La impressió 3D</a:t>
            </a:r>
          </a:p>
        </p:txBody>
      </p:sp>
      <p:sp>
        <p:nvSpPr>
          <p:cNvPr id="10" name="Marcador de texto 14">
            <a:extLst>
              <a:ext uri="{FF2B5EF4-FFF2-40B4-BE49-F238E27FC236}">
                <a16:creationId xmlns:a16="http://schemas.microsoft.com/office/drawing/2014/main" id="{DE612FC5-B0D8-3944-8887-77CF8029D1B8}"/>
              </a:ext>
            </a:extLst>
          </p:cNvPr>
          <p:cNvSpPr>
            <a:spLocks noGrp="1"/>
          </p:cNvSpPr>
          <p:nvPr>
            <p:ph type="body" sz="quarter" idx="12" hasCustomPrompt="1"/>
          </p:nvPr>
        </p:nvSpPr>
        <p:spPr>
          <a:xfrm>
            <a:off x="1300480" y="2151220"/>
            <a:ext cx="2872682" cy="484748"/>
          </a:xfrm>
          <a:prstGeom prst="rect">
            <a:avLst/>
          </a:prstGeom>
        </p:spPr>
        <p:txBody>
          <a:bodyPr wrap="square" lIns="0" tIns="0" rIns="0" bIns="0">
            <a:spAutoFit/>
          </a:bodyPr>
          <a:lstStyle>
            <a:lvl1pPr marL="0" indent="0" algn="r">
              <a:buFontTx/>
              <a:buNone/>
              <a:defRPr sz="3500" b="0" i="0">
                <a:solidFill>
                  <a:schemeClr val="bg1"/>
                </a:solidFill>
                <a:latin typeface="HelveticaNeueLT Std Thin" panose="020B0403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a:t>a Catalunya</a:t>
            </a:r>
          </a:p>
        </p:txBody>
      </p:sp>
      <p:sp>
        <p:nvSpPr>
          <p:cNvPr id="11" name="Marcador de texto 20">
            <a:extLst>
              <a:ext uri="{FF2B5EF4-FFF2-40B4-BE49-F238E27FC236}">
                <a16:creationId xmlns:a16="http://schemas.microsoft.com/office/drawing/2014/main" id="{DCD0FED3-3F85-4B4B-A6CC-BB79734ED73A}"/>
              </a:ext>
            </a:extLst>
          </p:cNvPr>
          <p:cNvSpPr>
            <a:spLocks noGrp="1"/>
          </p:cNvSpPr>
          <p:nvPr>
            <p:ph type="body" sz="quarter" idx="11" hasCustomPrompt="1"/>
          </p:nvPr>
        </p:nvSpPr>
        <p:spPr>
          <a:xfrm>
            <a:off x="622300" y="461573"/>
            <a:ext cx="4571093" cy="204788"/>
          </a:xfrm>
          <a:prstGeom prst="rect">
            <a:avLst/>
          </a:prstGeom>
        </p:spPr>
        <p:txBody>
          <a:bodyPr lIns="0" tIns="0" rIns="0" bIns="0" anchor="b" anchorCtr="0"/>
          <a:lstStyle>
            <a:lvl1pPr marL="0" indent="0">
              <a:buFontTx/>
              <a:buNone/>
              <a:defRPr sz="1400" b="0" i="0">
                <a:solidFill>
                  <a:schemeClr val="bg1"/>
                </a:solidFill>
                <a:latin typeface="HelveticaNeueLT Std Lt" panose="020B0403020202020204" pitchFamily="34" charset="77"/>
              </a:defRPr>
            </a:lvl1pPr>
          </a:lstStyle>
          <a:p>
            <a:pPr lvl="0"/>
            <a:r>
              <a:rPr lang="ca-ES" noProof="0" dirty="0"/>
              <a:t>Descripció del document</a:t>
            </a:r>
          </a:p>
        </p:txBody>
      </p:sp>
    </p:spTree>
    <p:extLst>
      <p:ext uri="{BB962C8B-B14F-4D97-AF65-F5344CB8AC3E}">
        <p14:creationId xmlns:p14="http://schemas.microsoft.com/office/powerpoint/2010/main" val="3442378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ortada Tema Accio Ei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431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448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omés títol">
    <p:spTree>
      <p:nvGrpSpPr>
        <p:cNvPr id="1" name=""/>
        <p:cNvGrpSpPr/>
        <p:nvPr/>
      </p:nvGrpSpPr>
      <p:grpSpPr>
        <a:xfrm>
          <a:off x="0" y="0"/>
          <a:ext cx="0" cy="0"/>
          <a:chOff x="0" y="0"/>
          <a:chExt cx="0" cy="0"/>
        </a:xfrm>
      </p:grpSpPr>
      <p:sp>
        <p:nvSpPr>
          <p:cNvPr id="2" name="Títol 11">
            <a:extLst>
              <a:ext uri="{FF2B5EF4-FFF2-40B4-BE49-F238E27FC236}">
                <a16:creationId xmlns:a16="http://schemas.microsoft.com/office/drawing/2014/main" id="{90E013B1-066A-4F89-B151-A9BDFA376CE7}"/>
              </a:ext>
            </a:extLst>
          </p:cNvPr>
          <p:cNvSpPr>
            <a:spLocks noGrp="1"/>
          </p:cNvSpPr>
          <p:nvPr>
            <p:ph type="title"/>
          </p:nvPr>
        </p:nvSpPr>
        <p:spPr>
          <a:xfrm>
            <a:off x="911425" y="764704"/>
            <a:ext cx="10515600" cy="618456"/>
          </a:xfrm>
          <a:prstGeom prst="rect">
            <a:avLst/>
          </a:prstGeom>
        </p:spPr>
        <p:txBody>
          <a:bodyPr/>
          <a:lstStyle>
            <a:lvl1pPr>
              <a:defRPr sz="2400"/>
            </a:lvl1pPr>
          </a:lstStyle>
          <a:p>
            <a:r>
              <a:rPr lang="ca-ES" dirty="0"/>
              <a:t>Feu clic aquí per editar l'estil</a:t>
            </a:r>
            <a:endParaRPr lang="es-ES" dirty="0"/>
          </a:p>
        </p:txBody>
      </p:sp>
    </p:spTree>
    <p:extLst>
      <p:ext uri="{BB962C8B-B14F-4D97-AF65-F5344CB8AC3E}">
        <p14:creationId xmlns:p14="http://schemas.microsoft.com/office/powerpoint/2010/main" val="1735365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ues colum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180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98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408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raportada Tema ACCiO E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7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ortada Anàlisi Empresarial">
    <p:bg>
      <p:bgPr>
        <a:solidFill>
          <a:srgbClr val="99CEC1"/>
        </a:solidFill>
        <a:effectLst/>
      </p:bgPr>
    </p:bg>
    <p:spTree>
      <p:nvGrpSpPr>
        <p:cNvPr id="1" name=""/>
        <p:cNvGrpSpPr/>
        <p:nvPr/>
      </p:nvGrpSpPr>
      <p:grpSpPr>
        <a:xfrm>
          <a:off x="0" y="0"/>
          <a:ext cx="0" cy="0"/>
          <a:chOff x="0" y="0"/>
          <a:chExt cx="0" cy="0"/>
        </a:xfrm>
      </p:grpSpPr>
      <p:sp>
        <p:nvSpPr>
          <p:cNvPr id="3" name="Redondear rectángulo de esquina del mismo lado 2">
            <a:extLst>
              <a:ext uri="{FF2B5EF4-FFF2-40B4-BE49-F238E27FC236}">
                <a16:creationId xmlns:a16="http://schemas.microsoft.com/office/drawing/2014/main" id="{512D86DC-53C7-994F-A73C-423ACC8FCF7B}"/>
              </a:ext>
              <a:ext uri="{C183D7F6-B498-43B3-948B-1728B52AA6E4}">
                <adec:decorative xmlns:adec="http://schemas.microsoft.com/office/drawing/2017/decorative" val="1"/>
              </a:ext>
            </a:extLst>
          </p:cNvPr>
          <p:cNvSpPr/>
          <p:nvPr userDrawn="1"/>
        </p:nvSpPr>
        <p:spPr>
          <a:xfrm rot="16200000">
            <a:off x="3079752" y="-1339859"/>
            <a:ext cx="914399" cy="6451602"/>
          </a:xfrm>
          <a:prstGeom prst="round2SameRect">
            <a:avLst>
              <a:gd name="adj1" fmla="val 50000"/>
              <a:gd name="adj2" fmla="val 0"/>
            </a:avLst>
          </a:prstGeom>
          <a:gradFill>
            <a:gsLst>
              <a:gs pos="0">
                <a:srgbClr val="FF0000"/>
              </a:gs>
              <a:gs pos="75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ol 1">
            <a:extLst>
              <a:ext uri="{FF2B5EF4-FFF2-40B4-BE49-F238E27FC236}">
                <a16:creationId xmlns:a16="http://schemas.microsoft.com/office/drawing/2014/main" id="{12C1C267-01F1-48C8-8171-EE25B0027989}"/>
              </a:ext>
            </a:extLst>
          </p:cNvPr>
          <p:cNvSpPr>
            <a:spLocks noGrp="1"/>
          </p:cNvSpPr>
          <p:nvPr>
            <p:ph type="title" hasCustomPrompt="1"/>
          </p:nvPr>
        </p:nvSpPr>
        <p:spPr>
          <a:xfrm>
            <a:off x="570529" y="1638287"/>
            <a:ext cx="5271471" cy="490030"/>
          </a:xfrm>
          <a:prstGeom prst="rect">
            <a:avLst/>
          </a:prstGeom>
        </p:spPr>
        <p:txBody>
          <a:bodyPr lIns="0" tIns="0"/>
          <a:lstStyle>
            <a:lvl1pPr>
              <a:defRPr lang="es-ES" sz="3500" b="0" i="0" kern="1200" dirty="0">
                <a:solidFill>
                  <a:schemeClr val="bg1"/>
                </a:solidFill>
                <a:latin typeface="HelveticaNeueLT Std Thin" panose="020B0403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Subtítol una </a:t>
            </a:r>
            <a:r>
              <a:rPr lang="ca-ES" noProof="0" dirty="0" err="1"/>
              <a:t>línea</a:t>
            </a:r>
            <a:r>
              <a:rPr lang="ca-ES" noProof="0" dirty="0"/>
              <a:t> de text</a:t>
            </a:r>
          </a:p>
        </p:txBody>
      </p:sp>
      <p:sp>
        <p:nvSpPr>
          <p:cNvPr id="6" name="Marcador de texto 14">
            <a:extLst>
              <a:ext uri="{FF2B5EF4-FFF2-40B4-BE49-F238E27FC236}">
                <a16:creationId xmlns:a16="http://schemas.microsoft.com/office/drawing/2014/main" id="{0C520F10-DA95-0749-BB05-D27D8AB0370F}"/>
              </a:ext>
            </a:extLst>
          </p:cNvPr>
          <p:cNvSpPr>
            <a:spLocks noGrp="1"/>
          </p:cNvSpPr>
          <p:nvPr>
            <p:ph type="body" sz="quarter" idx="13" hasCustomPrompt="1"/>
          </p:nvPr>
        </p:nvSpPr>
        <p:spPr>
          <a:xfrm>
            <a:off x="622300" y="785481"/>
            <a:ext cx="2498107" cy="221599"/>
          </a:xfrm>
          <a:prstGeom prst="rect">
            <a:avLst/>
          </a:prstGeom>
        </p:spPr>
        <p:txBody>
          <a:bodyPr wrap="square" lIns="0" tIns="0" rIns="0" bIns="0">
            <a:spAutoFit/>
          </a:bodyPr>
          <a:lstStyle>
            <a:lvl1pPr marL="0" indent="0">
              <a:buFontTx/>
              <a:buNone/>
              <a:defRPr sz="1600" b="0" i="0">
                <a:solidFill>
                  <a:srgbClr val="424242"/>
                </a:solidFill>
                <a:latin typeface="HelveticaNeueLT Std Lt" panose="020B0403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a:t>Capítol de la </a:t>
            </a:r>
            <a:r>
              <a:rPr lang="ca-ES" noProof="0" dirty="0" err="1"/>
              <a:t>subportada</a:t>
            </a:r>
            <a:endParaRPr lang="ca-ES" noProof="0" dirty="0"/>
          </a:p>
        </p:txBody>
      </p:sp>
      <p:sp>
        <p:nvSpPr>
          <p:cNvPr id="7" name="CuadroTexto 6">
            <a:extLst>
              <a:ext uri="{FF2B5EF4-FFF2-40B4-BE49-F238E27FC236}">
                <a16:creationId xmlns:a16="http://schemas.microsoft.com/office/drawing/2014/main" id="{DCEB82CB-E838-5E4C-87CC-CC10512805DF}"/>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5982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ortada Anàlisi Empresarial">
    <p:bg>
      <p:bgPr>
        <a:solidFill>
          <a:srgbClr val="99CEC1"/>
        </a:solidFill>
        <a:effectLst/>
      </p:bgPr>
    </p:bg>
    <p:spTree>
      <p:nvGrpSpPr>
        <p:cNvPr id="1" name=""/>
        <p:cNvGrpSpPr/>
        <p:nvPr/>
      </p:nvGrpSpPr>
      <p:grpSpPr>
        <a:xfrm>
          <a:off x="0" y="0"/>
          <a:ext cx="0" cy="0"/>
          <a:chOff x="0" y="0"/>
          <a:chExt cx="0" cy="0"/>
        </a:xfrm>
      </p:grpSpPr>
      <p:sp>
        <p:nvSpPr>
          <p:cNvPr id="11" name="Redondear rectángulo de esquina del mismo lado 10">
            <a:extLst>
              <a:ext uri="{FF2B5EF4-FFF2-40B4-BE49-F238E27FC236}">
                <a16:creationId xmlns:a16="http://schemas.microsoft.com/office/drawing/2014/main" id="{CA1AF863-B27C-BF45-BF6D-1A2A332D397E}"/>
              </a:ext>
              <a:ext uri="{C183D7F6-B498-43B3-948B-1728B52AA6E4}">
                <adec:decorative xmlns:adec="http://schemas.microsoft.com/office/drawing/2017/decorative" val="1"/>
              </a:ext>
            </a:extLst>
          </p:cNvPr>
          <p:cNvSpPr/>
          <p:nvPr userDrawn="1"/>
        </p:nvSpPr>
        <p:spPr>
          <a:xfrm rot="16200000">
            <a:off x="2971800" y="-1231908"/>
            <a:ext cx="1612900" cy="6934200"/>
          </a:xfrm>
          <a:prstGeom prst="round2SameRect">
            <a:avLst>
              <a:gd name="adj1" fmla="val 50000"/>
              <a:gd name="adj2" fmla="val 0"/>
            </a:avLst>
          </a:prstGeom>
          <a:gradFill>
            <a:gsLst>
              <a:gs pos="0">
                <a:srgbClr val="FF0000"/>
              </a:gs>
              <a:gs pos="71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ol 1">
            <a:extLst>
              <a:ext uri="{FF2B5EF4-FFF2-40B4-BE49-F238E27FC236}">
                <a16:creationId xmlns:a16="http://schemas.microsoft.com/office/drawing/2014/main" id="{58F04CDE-F52C-4674-B6A8-67B6AB16723F}"/>
              </a:ext>
            </a:extLst>
          </p:cNvPr>
          <p:cNvSpPr>
            <a:spLocks noGrp="1"/>
          </p:cNvSpPr>
          <p:nvPr>
            <p:ph type="title" hasCustomPrompt="1"/>
          </p:nvPr>
        </p:nvSpPr>
        <p:spPr>
          <a:xfrm>
            <a:off x="707053" y="1653798"/>
            <a:ext cx="5703907" cy="1067693"/>
          </a:xfrm>
          <a:prstGeom prst="rect">
            <a:avLst/>
          </a:prstGeom>
        </p:spPr>
        <p:txBody>
          <a:bodyPr lIns="0" tIns="0"/>
          <a:lstStyle>
            <a:lvl1pPr>
              <a:defRPr lang="es-ES" sz="3500" b="0" i="0" kern="1200" dirty="0">
                <a:solidFill>
                  <a:schemeClr val="bg1"/>
                </a:solidFill>
                <a:latin typeface="HelveticaNeueLT Std Thin" panose="020B0403020202020204" pitchFamily="34" charset="77"/>
                <a:ea typeface="+mn-ea"/>
                <a:cs typeface="+mn-cs"/>
              </a:defRPr>
            </a:lvl1pPr>
          </a:lstStyle>
          <a:p>
            <a:pPr marL="0" lvl="0" indent="0" algn="l" defTabSz="914400" rtl="0" eaLnBrk="1" latinLnBrk="0" hangingPunct="1">
              <a:lnSpc>
                <a:spcPct val="100000"/>
              </a:lnSpc>
              <a:spcBef>
                <a:spcPts val="1000"/>
              </a:spcBef>
              <a:buFontTx/>
              <a:buNone/>
            </a:pPr>
            <a:r>
              <a:rPr lang="ca-ES" noProof="0" dirty="0"/>
              <a:t>Subtítol de la </a:t>
            </a:r>
            <a:r>
              <a:rPr lang="ca-ES" noProof="0" dirty="0" err="1"/>
              <a:t>subportada</a:t>
            </a:r>
            <a:r>
              <a:rPr lang="ca-ES" noProof="0" dirty="0"/>
              <a:t> a dues línies de text</a:t>
            </a:r>
          </a:p>
        </p:txBody>
      </p:sp>
      <p:sp>
        <p:nvSpPr>
          <p:cNvPr id="18" name="Marcador de texto 14">
            <a:extLst>
              <a:ext uri="{FF2B5EF4-FFF2-40B4-BE49-F238E27FC236}">
                <a16:creationId xmlns:a16="http://schemas.microsoft.com/office/drawing/2014/main" id="{5081947A-9B44-7B49-9C67-693908FF351F}"/>
              </a:ext>
            </a:extLst>
          </p:cNvPr>
          <p:cNvSpPr>
            <a:spLocks noGrp="1"/>
          </p:cNvSpPr>
          <p:nvPr>
            <p:ph type="body" sz="quarter" idx="13" hasCustomPrompt="1"/>
          </p:nvPr>
        </p:nvSpPr>
        <p:spPr>
          <a:xfrm>
            <a:off x="622300" y="785481"/>
            <a:ext cx="2498107" cy="221599"/>
          </a:xfrm>
          <a:prstGeom prst="rect">
            <a:avLst/>
          </a:prstGeom>
        </p:spPr>
        <p:txBody>
          <a:bodyPr wrap="square" lIns="0" tIns="0" rIns="0" bIns="0">
            <a:spAutoFit/>
          </a:bodyPr>
          <a:lstStyle>
            <a:lvl1pPr marL="0" indent="0">
              <a:buFontTx/>
              <a:buNone/>
              <a:defRPr sz="1600" b="0" i="0">
                <a:solidFill>
                  <a:srgbClr val="424242"/>
                </a:solidFill>
                <a:latin typeface="HelveticaNeueLT Std Lt" panose="020B0403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a:t>Capítol de la </a:t>
            </a:r>
            <a:r>
              <a:rPr lang="ca-ES" noProof="0" dirty="0" err="1"/>
              <a:t>subportada</a:t>
            </a:r>
            <a:endParaRPr lang="ca-ES" noProof="0" dirty="0"/>
          </a:p>
        </p:txBody>
      </p:sp>
      <p:sp>
        <p:nvSpPr>
          <p:cNvPr id="6" name="CuadroTexto 5">
            <a:extLst>
              <a:ext uri="{FF2B5EF4-FFF2-40B4-BE49-F238E27FC236}">
                <a16:creationId xmlns:a16="http://schemas.microsoft.com/office/drawing/2014/main" id="{31FD4E67-B3F6-6247-A927-6722D933D95E}"/>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277914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gran">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580CDA0-132E-4767-B230-1BD585783A26}"/>
              </a:ext>
            </a:extLst>
          </p:cNvPr>
          <p:cNvSpPr>
            <a:spLocks noGrp="1"/>
          </p:cNvSpPr>
          <p:nvPr>
            <p:ph type="title" hasCustomPrompt="1"/>
          </p:nvPr>
        </p:nvSpPr>
        <p:spPr>
          <a:xfrm>
            <a:off x="622301" y="812800"/>
            <a:ext cx="3135976" cy="194280"/>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1" name="Marcador de texto 14">
            <a:extLst>
              <a:ext uri="{FF2B5EF4-FFF2-40B4-BE49-F238E27FC236}">
                <a16:creationId xmlns:a16="http://schemas.microsoft.com/office/drawing/2014/main" id="{D93ADDD5-EB00-4A4F-8499-224795821031}"/>
              </a:ext>
            </a:extLst>
          </p:cNvPr>
          <p:cNvSpPr>
            <a:spLocks noGrp="1"/>
          </p:cNvSpPr>
          <p:nvPr>
            <p:ph type="body" sz="quarter" idx="12" hasCustomPrompt="1"/>
          </p:nvPr>
        </p:nvSpPr>
        <p:spPr>
          <a:xfrm>
            <a:off x="622300" y="1260475"/>
            <a:ext cx="10939463" cy="1687963"/>
          </a:xfrm>
          <a:prstGeom prst="rect">
            <a:avLst/>
          </a:prstGeom>
        </p:spPr>
        <p:txBody>
          <a:bodyPr wrap="square" lIns="0" tIns="0" rIns="0" bIns="0">
            <a:spAutoFit/>
          </a:bodyPr>
          <a:lstStyle>
            <a:lvl1pPr marL="0" indent="0">
              <a:lnSpc>
                <a:spcPts val="4500"/>
              </a:lnSpc>
              <a:buFontTx/>
              <a:buNone/>
              <a:defRPr sz="3500" b="0" i="0">
                <a:solidFill>
                  <a:srgbClr val="424242"/>
                </a:solidFill>
                <a:latin typeface="HelveticaNeueLT Std Thin" panose="020B0403020202020204" pitchFamily="34" charset="77"/>
              </a:defRPr>
            </a:lvl1pPr>
            <a:lvl2pPr marL="0" indent="-288000">
              <a:lnSpc>
                <a:spcPts val="4500"/>
              </a:lnSpc>
              <a:spcBef>
                <a:spcPts val="1000"/>
              </a:spcBef>
              <a:buClr>
                <a:srgbClr val="FF0000"/>
              </a:buClr>
              <a:buFont typeface="Arial" panose="020B0604020202020204" pitchFamily="34" charset="0"/>
              <a:buChar char="•"/>
              <a:defRPr sz="3500" b="0" i="0">
                <a:solidFill>
                  <a:srgbClr val="424242"/>
                </a:solidFill>
                <a:latin typeface="HelveticaNeueLT Std Thin" panose="020B0403020202020204" pitchFamily="34" charset="77"/>
              </a:defRPr>
            </a:lvl2pPr>
          </a:lstStyle>
          <a:p>
            <a:pPr lvl="0"/>
            <a:r>
              <a:rPr lang="ca-ES" noProof="0" dirty="0"/>
              <a:t>És l’agència del Govern de la Generalitat de Catalunya </a:t>
            </a:r>
            <a:br>
              <a:rPr lang="ca-ES" noProof="0" dirty="0"/>
            </a:br>
            <a:r>
              <a:rPr lang="ca-ES" noProof="0" dirty="0"/>
              <a:t>per a la competitivitat de l’empresa. </a:t>
            </a: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a:t>
            </a:r>
          </a:p>
        </p:txBody>
      </p:sp>
      <p:sp>
        <p:nvSpPr>
          <p:cNvPr id="6" name="CuadroTexto 5">
            <a:extLst>
              <a:ext uri="{FF2B5EF4-FFF2-40B4-BE49-F238E27FC236}">
                <a16:creationId xmlns:a16="http://schemas.microsoft.com/office/drawing/2014/main" id="{BDC5AE86-1CC3-824A-BD3B-808B169EC8E8}"/>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3327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gran 2">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65F4821-D419-43E9-B23A-0CD3A2D3A4CB}"/>
              </a:ext>
            </a:extLst>
          </p:cNvPr>
          <p:cNvSpPr>
            <a:spLocks noGrp="1"/>
          </p:cNvSpPr>
          <p:nvPr>
            <p:ph type="title" hasCustomPrompt="1"/>
          </p:nvPr>
        </p:nvSpPr>
        <p:spPr>
          <a:xfrm>
            <a:off x="622300" y="965200"/>
            <a:ext cx="10947400" cy="578826"/>
          </a:xfrm>
          <a:prstGeom prst="rect">
            <a:avLst/>
          </a:prstGeom>
        </p:spPr>
        <p:txBody>
          <a:bodyPr lIns="0" tIns="0"/>
          <a:lstStyle>
            <a:lvl1pPr>
              <a:defRPr lang="es-ES" sz="3500" b="0" i="0" kern="1200" dirty="0">
                <a:solidFill>
                  <a:srgbClr val="FF0000"/>
                </a:solidFill>
                <a:latin typeface="HelveticaNeueLT Std Med" panose="020B0604020202020204" pitchFamily="34" charset="77"/>
                <a:ea typeface="+mn-ea"/>
                <a:cs typeface="+mn-cs"/>
              </a:defRPr>
            </a:lvl1pPr>
          </a:lstStyle>
          <a:p>
            <a:pPr marL="0" marR="0" lvl="0" indent="0" algn="l" defTabSz="914400" rtl="0" eaLnBrk="1" fontAlgn="auto" latinLnBrk="0" hangingPunct="1">
              <a:lnSpc>
                <a:spcPts val="4500"/>
              </a:lnSpc>
              <a:spcBef>
                <a:spcPts val="1000"/>
              </a:spcBef>
              <a:spcAft>
                <a:spcPts val="0"/>
              </a:spcAft>
              <a:buClrTx/>
              <a:buSzTx/>
              <a:buFontTx/>
              <a:buNone/>
              <a:tabLst/>
            </a:pPr>
            <a:r>
              <a:rPr lang="ca-ES" noProof="0" dirty="0"/>
              <a:t>Què és Acció?</a:t>
            </a:r>
          </a:p>
        </p:txBody>
      </p:sp>
      <p:sp>
        <p:nvSpPr>
          <p:cNvPr id="6" name="Marcador de texto 14">
            <a:extLst>
              <a:ext uri="{FF2B5EF4-FFF2-40B4-BE49-F238E27FC236}">
                <a16:creationId xmlns:a16="http://schemas.microsoft.com/office/drawing/2014/main" id="{CCDADC2B-A192-124C-B04C-85E520A39E83}"/>
              </a:ext>
            </a:extLst>
          </p:cNvPr>
          <p:cNvSpPr>
            <a:spLocks noGrp="1"/>
          </p:cNvSpPr>
          <p:nvPr>
            <p:ph type="body" sz="quarter" idx="12" hasCustomPrompt="1"/>
          </p:nvPr>
        </p:nvSpPr>
        <p:spPr>
          <a:xfrm>
            <a:off x="622300" y="1555069"/>
            <a:ext cx="10939463" cy="1689117"/>
          </a:xfrm>
          <a:prstGeom prst="rect">
            <a:avLst/>
          </a:prstGeom>
        </p:spPr>
        <p:txBody>
          <a:bodyPr wrap="square" lIns="0" tIns="0" rIns="0" bIns="0">
            <a:spAutoFit/>
          </a:bodyPr>
          <a:lstStyle>
            <a:lvl1pPr marL="0" marR="0" indent="0" algn="l" defTabSz="914400" rtl="0" eaLnBrk="1" fontAlgn="auto" latinLnBrk="0" hangingPunct="1">
              <a:lnSpc>
                <a:spcPts val="4500"/>
              </a:lnSpc>
              <a:spcBef>
                <a:spcPts val="1000"/>
              </a:spcBef>
              <a:spcAft>
                <a:spcPts val="0"/>
              </a:spcAft>
              <a:buClrTx/>
              <a:buSzTx/>
              <a:buFontTx/>
              <a:buNone/>
              <a:tabLst/>
              <a:defRPr sz="3500" b="0" i="0">
                <a:solidFill>
                  <a:srgbClr val="FF0000"/>
                </a:solidFill>
                <a:latin typeface="HelveticaNeueLT Std Med" panose="020B0604020202020204" pitchFamily="34" charset="77"/>
              </a:defRPr>
            </a:lvl1pPr>
            <a:lvl2pPr marL="0" indent="-288000">
              <a:lnSpc>
                <a:spcPts val="4500"/>
              </a:lnSpc>
              <a:spcBef>
                <a:spcPts val="1000"/>
              </a:spcBef>
              <a:buClr>
                <a:srgbClr val="FF0000"/>
              </a:buClr>
              <a:buFont typeface="Arial" panose="020B0604020202020204" pitchFamily="34" charset="0"/>
              <a:buChar char="•"/>
              <a:defRPr sz="3500" b="0" i="0">
                <a:solidFill>
                  <a:srgbClr val="424242"/>
                </a:solidFill>
                <a:latin typeface="HelveticaNeueLT Std Thin" panose="020B0403020202020204" pitchFamily="34" charset="77"/>
              </a:defRPr>
            </a:lvl2pPr>
          </a:lstStyle>
          <a:p>
            <a:pPr marL="0" marR="0" lvl="1" indent="0" algn="l" defTabSz="914400" rtl="0" eaLnBrk="1" fontAlgn="auto" latinLnBrk="0" hangingPunct="1">
              <a:lnSpc>
                <a:spcPts val="4500"/>
              </a:lnSpc>
              <a:spcBef>
                <a:spcPts val="1000"/>
              </a:spcBef>
              <a:spcAft>
                <a:spcPts val="0"/>
              </a:spcAft>
              <a:buClrTx/>
              <a:buSzTx/>
              <a:buFontTx/>
              <a:buNone/>
              <a:tabLst/>
              <a:defRPr/>
            </a:pPr>
            <a:r>
              <a:rPr lang="ca-ES" noProof="0" dirty="0"/>
              <a:t>És l’agència del Govern de la Generalitat de Catalunya </a:t>
            </a:r>
            <a:br>
              <a:rPr lang="ca-ES" noProof="0" dirty="0"/>
            </a:br>
            <a:r>
              <a:rPr lang="ca-ES" noProof="0" dirty="0"/>
              <a:t>per a la competitivitat de l’empresa. </a:t>
            </a:r>
            <a:r>
              <a:rPr lang="ca-ES" noProof="0" dirty="0" err="1"/>
              <a:t>Lorem</a:t>
            </a:r>
            <a:r>
              <a:rPr lang="ca-ES" noProof="0" dirty="0"/>
              <a:t> </a:t>
            </a:r>
            <a:r>
              <a:rPr lang="ca-ES" noProof="0" dirty="0" err="1"/>
              <a:t>ipsum</a:t>
            </a:r>
            <a:r>
              <a:rPr lang="ca-ES" noProof="0" dirty="0"/>
              <a:t> dolor sit </a:t>
            </a:r>
            <a:r>
              <a:rPr lang="ca-ES" noProof="0" dirty="0" err="1"/>
              <a:t>amet</a:t>
            </a:r>
            <a:r>
              <a:rPr lang="ca-ES" noProof="0" dirty="0"/>
              <a:t> </a:t>
            </a:r>
            <a:r>
              <a:rPr lang="ca-ES" noProof="0" dirty="0" err="1"/>
              <a:t>consectetur</a:t>
            </a:r>
            <a:r>
              <a:rPr lang="ca-ES" noProof="0" dirty="0"/>
              <a:t> </a:t>
            </a:r>
            <a:r>
              <a:rPr lang="ca-ES" noProof="0" dirty="0" err="1"/>
              <a:t>adipiscing</a:t>
            </a:r>
            <a:r>
              <a:rPr lang="ca-ES" noProof="0" dirty="0"/>
              <a:t> elit.</a:t>
            </a:r>
          </a:p>
        </p:txBody>
      </p:sp>
      <p:sp>
        <p:nvSpPr>
          <p:cNvPr id="5" name="CuadroTexto 4">
            <a:extLst>
              <a:ext uri="{FF2B5EF4-FFF2-40B4-BE49-F238E27FC236}">
                <a16:creationId xmlns:a16="http://schemas.microsoft.com/office/drawing/2014/main" id="{FC717FB1-7122-A041-966C-CE9E140C47EA}"/>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88146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gran bullet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1727927-1DA7-46CA-A53C-3E456DD2DACE}"/>
              </a:ext>
            </a:extLst>
          </p:cNvPr>
          <p:cNvSpPr>
            <a:spLocks noGrp="1"/>
          </p:cNvSpPr>
          <p:nvPr>
            <p:ph type="title" hasCustomPrompt="1"/>
          </p:nvPr>
        </p:nvSpPr>
        <p:spPr>
          <a:xfrm>
            <a:off x="630237" y="813181"/>
            <a:ext cx="3135977" cy="193899"/>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1" name="Marcador de texto 14">
            <a:extLst>
              <a:ext uri="{FF2B5EF4-FFF2-40B4-BE49-F238E27FC236}">
                <a16:creationId xmlns:a16="http://schemas.microsoft.com/office/drawing/2014/main" id="{D93ADDD5-EB00-4A4F-8499-224795821031}"/>
              </a:ext>
            </a:extLst>
          </p:cNvPr>
          <p:cNvSpPr>
            <a:spLocks noGrp="1"/>
          </p:cNvSpPr>
          <p:nvPr>
            <p:ph type="body" sz="quarter" idx="12" hasCustomPrompt="1"/>
          </p:nvPr>
        </p:nvSpPr>
        <p:spPr>
          <a:xfrm>
            <a:off x="622300" y="1260475"/>
            <a:ext cx="10939463" cy="533800"/>
          </a:xfrm>
          <a:prstGeom prst="rect">
            <a:avLst/>
          </a:prstGeom>
        </p:spPr>
        <p:txBody>
          <a:bodyPr wrap="square" lIns="0" tIns="0" rIns="0" bIns="0">
            <a:spAutoFit/>
          </a:bodyPr>
          <a:lstStyle>
            <a:lvl1pPr marL="0" indent="-288000">
              <a:lnSpc>
                <a:spcPts val="4500"/>
              </a:lnSpc>
              <a:buClr>
                <a:srgbClr val="FF0000"/>
              </a:buClr>
              <a:buFont typeface="Arial" panose="020B0604020202020204" pitchFamily="34" charset="0"/>
              <a:buChar char="•"/>
              <a:defRPr sz="3500" b="0" i="0">
                <a:solidFill>
                  <a:srgbClr val="424242"/>
                </a:solidFill>
                <a:latin typeface="HelveticaNeueLT Std Thin" panose="020B0403020202020204" pitchFamily="34" charset="77"/>
              </a:defRPr>
            </a:lvl1pPr>
            <a:lvl2pPr marL="0" indent="0">
              <a:lnSpc>
                <a:spcPts val="4500"/>
              </a:lnSpc>
              <a:spcBef>
                <a:spcPts val="1000"/>
              </a:spcBef>
              <a:buClr>
                <a:srgbClr val="FF0000"/>
              </a:buClr>
              <a:buFont typeface="Arial" panose="020B0604020202020204" pitchFamily="34" charset="0"/>
              <a:buNone/>
              <a:defRPr sz="3500" b="0" i="0">
                <a:solidFill>
                  <a:srgbClr val="424242"/>
                </a:solidFill>
                <a:latin typeface="HelveticaNeueLT Std Thin" panose="020B0403020202020204" pitchFamily="34" charset="77"/>
              </a:defRPr>
            </a:lvl2pPr>
          </a:lstStyle>
          <a:p>
            <a:pPr lvl="0"/>
            <a:r>
              <a:rPr lang="ca-ES" noProof="0" dirty="0"/>
              <a:t>Text en </a:t>
            </a:r>
            <a:r>
              <a:rPr lang="ca-ES" noProof="0" dirty="0" err="1"/>
              <a:t>bullet</a:t>
            </a:r>
            <a:endParaRPr lang="ca-ES" noProof="0" dirty="0"/>
          </a:p>
        </p:txBody>
      </p:sp>
      <p:sp>
        <p:nvSpPr>
          <p:cNvPr id="7" name="CuadroTexto 6">
            <a:extLst>
              <a:ext uri="{FF2B5EF4-FFF2-40B4-BE49-F238E27FC236}">
                <a16:creationId xmlns:a16="http://schemas.microsoft.com/office/drawing/2014/main" id="{0B2FBA1B-F3F9-6043-8CDD-909DCB0D6E26}"/>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165896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gran + imatge">
    <p:spTree>
      <p:nvGrpSpPr>
        <p:cNvPr id="1" name=""/>
        <p:cNvGrpSpPr/>
        <p:nvPr/>
      </p:nvGrpSpPr>
      <p:grpSpPr>
        <a:xfrm>
          <a:off x="0" y="0"/>
          <a:ext cx="0" cy="0"/>
          <a:chOff x="0" y="0"/>
          <a:chExt cx="0" cy="0"/>
        </a:xfrm>
      </p:grpSpPr>
      <p:sp>
        <p:nvSpPr>
          <p:cNvPr id="10" name="Redondear rectángulo de esquina del mismo lado 9">
            <a:extLst>
              <a:ext uri="{FF2B5EF4-FFF2-40B4-BE49-F238E27FC236}">
                <a16:creationId xmlns:a16="http://schemas.microsoft.com/office/drawing/2014/main" id="{A1E1E448-4936-5D4D-9372-0FD47486DE4C}"/>
              </a:ext>
              <a:ext uri="{C183D7F6-B498-43B3-948B-1728B52AA6E4}">
                <adec:decorative xmlns:adec="http://schemas.microsoft.com/office/drawing/2017/decorative" val="1"/>
              </a:ext>
            </a:extLst>
          </p:cNvPr>
          <p:cNvSpPr>
            <a:spLocks/>
          </p:cNvSpPr>
          <p:nvPr userDrawn="1"/>
        </p:nvSpPr>
        <p:spPr>
          <a:xfrm rot="10800000">
            <a:off x="7229364" y="415925"/>
            <a:ext cx="4340336" cy="5403850"/>
          </a:xfrm>
          <a:prstGeom prst="round2SameRect">
            <a:avLst>
              <a:gd name="adj1" fmla="val 50000"/>
              <a:gd name="adj2" fmla="val 0"/>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11">
            <a:extLst>
              <a:ext uri="{FF2B5EF4-FFF2-40B4-BE49-F238E27FC236}">
                <a16:creationId xmlns:a16="http://schemas.microsoft.com/office/drawing/2014/main" id="{B68512F5-9E5D-6549-9EDC-B1E412DEE29C}"/>
              </a:ext>
              <a:ext uri="{C183D7F6-B498-43B3-948B-1728B52AA6E4}">
                <adec:decorative xmlns:adec="http://schemas.microsoft.com/office/drawing/2017/decorative" val="1"/>
              </a:ext>
            </a:extLst>
          </p:cNvPr>
          <p:cNvSpPr/>
          <p:nvPr userDrawn="1"/>
        </p:nvSpPr>
        <p:spPr>
          <a:xfrm rot="5400000">
            <a:off x="8185049" y="-560424"/>
            <a:ext cx="2428969" cy="4340334"/>
          </a:xfrm>
          <a:prstGeom prst="rect">
            <a:avLst/>
          </a:prstGeom>
          <a:gradFill>
            <a:gsLst>
              <a:gs pos="24000">
                <a:srgbClr val="FFFFFF"/>
              </a:gs>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ol 1">
            <a:extLst>
              <a:ext uri="{FF2B5EF4-FFF2-40B4-BE49-F238E27FC236}">
                <a16:creationId xmlns:a16="http://schemas.microsoft.com/office/drawing/2014/main" id="{526B2507-7C29-40ED-BB1D-2E477E0B27C0}"/>
              </a:ext>
            </a:extLst>
          </p:cNvPr>
          <p:cNvSpPr>
            <a:spLocks noGrp="1"/>
          </p:cNvSpPr>
          <p:nvPr>
            <p:ph type="title" hasCustomPrompt="1"/>
          </p:nvPr>
        </p:nvSpPr>
        <p:spPr>
          <a:xfrm>
            <a:off x="622300" y="813181"/>
            <a:ext cx="3135976" cy="193899"/>
          </a:xfrm>
          <a:prstGeom prst="rect">
            <a:avLst/>
          </a:prstGeom>
        </p:spPr>
        <p:txBody>
          <a:bodyPr lIns="0" tIns="0"/>
          <a:lstStyle>
            <a:lvl1pPr>
              <a:defRPr lang="es-ES" sz="1400" b="0" i="0" kern="1200" dirty="0">
                <a:solidFill>
                  <a:srgbClr val="FF0000"/>
                </a:solidFill>
                <a:latin typeface="HelveticaNeueLT Std" panose="020B0604020202020204" pitchFamily="34" charset="77"/>
                <a:ea typeface="+mn-ea"/>
                <a:cs typeface="+mn-cs"/>
              </a:defRPr>
            </a:lvl1pPr>
          </a:lstStyle>
          <a:p>
            <a:pPr marL="0" lvl="0" indent="0" algn="l" defTabSz="914400" rtl="0" eaLnBrk="1" latinLnBrk="0" hangingPunct="1">
              <a:lnSpc>
                <a:spcPct val="90000"/>
              </a:lnSpc>
              <a:spcBef>
                <a:spcPts val="1000"/>
              </a:spcBef>
              <a:buFontTx/>
              <a:buNone/>
            </a:pPr>
            <a:r>
              <a:rPr lang="ca-ES" noProof="0" dirty="0"/>
              <a:t>Etiqueta del contingut</a:t>
            </a:r>
          </a:p>
        </p:txBody>
      </p:sp>
      <p:sp>
        <p:nvSpPr>
          <p:cNvPr id="11" name="Marcador de texto 14">
            <a:extLst>
              <a:ext uri="{FF2B5EF4-FFF2-40B4-BE49-F238E27FC236}">
                <a16:creationId xmlns:a16="http://schemas.microsoft.com/office/drawing/2014/main" id="{D93ADDD5-EB00-4A4F-8499-224795821031}"/>
              </a:ext>
            </a:extLst>
          </p:cNvPr>
          <p:cNvSpPr>
            <a:spLocks noGrp="1"/>
          </p:cNvSpPr>
          <p:nvPr>
            <p:ph type="body" sz="quarter" idx="12" hasCustomPrompt="1"/>
          </p:nvPr>
        </p:nvSpPr>
        <p:spPr>
          <a:xfrm>
            <a:off x="622300" y="1260475"/>
            <a:ext cx="5543551" cy="2265044"/>
          </a:xfrm>
          <a:prstGeom prst="rect">
            <a:avLst/>
          </a:prstGeom>
        </p:spPr>
        <p:txBody>
          <a:bodyPr wrap="square" lIns="0" tIns="0" rIns="0" bIns="0">
            <a:spAutoFit/>
          </a:bodyPr>
          <a:lstStyle>
            <a:lvl1pPr marL="0" indent="0">
              <a:lnSpc>
                <a:spcPts val="4500"/>
              </a:lnSpc>
              <a:buFontTx/>
              <a:buNone/>
              <a:defRPr sz="3500" b="0" i="0">
                <a:solidFill>
                  <a:srgbClr val="424242"/>
                </a:solidFill>
                <a:latin typeface="HelveticaNeueLT Std Thin" panose="020B0403020202020204" pitchFamily="34" charset="77"/>
              </a:defRPr>
            </a:lvl1pPr>
            <a:lvl2pPr marL="0" indent="0">
              <a:spcBef>
                <a:spcPts val="500"/>
              </a:spcBef>
              <a:buFontTx/>
              <a:buNone/>
              <a:defRPr sz="3500" b="0" i="0">
                <a:solidFill>
                  <a:schemeClr val="bg1"/>
                </a:solidFill>
                <a:latin typeface="HelveticaNeueLT Std Thin" panose="020B0403020202020204" pitchFamily="34" charset="77"/>
              </a:defRPr>
            </a:lvl2pPr>
          </a:lstStyle>
          <a:p>
            <a:pPr lvl="0"/>
            <a:r>
              <a:rPr lang="ca-ES" noProof="0" dirty="0"/>
              <a:t>És l’agència del Govern de</a:t>
            </a:r>
            <a:br>
              <a:rPr lang="ca-ES" noProof="0" dirty="0"/>
            </a:br>
            <a:r>
              <a:rPr lang="ca-ES" noProof="0" dirty="0"/>
              <a:t>la Generalitat de Catalunya </a:t>
            </a:r>
            <a:br>
              <a:rPr lang="ca-ES" noProof="0" dirty="0"/>
            </a:br>
            <a:r>
              <a:rPr lang="ca-ES" noProof="0" dirty="0"/>
              <a:t>per a la competitivitat de l’empresa </a:t>
            </a:r>
            <a:r>
              <a:rPr lang="ca-ES" noProof="0" dirty="0" err="1"/>
              <a:t>lorem</a:t>
            </a:r>
            <a:r>
              <a:rPr lang="ca-ES" noProof="0" dirty="0"/>
              <a:t> </a:t>
            </a:r>
            <a:r>
              <a:rPr lang="ca-ES" noProof="0" dirty="0" err="1"/>
              <a:t>ipsum</a:t>
            </a:r>
            <a:r>
              <a:rPr lang="ca-ES" noProof="0" dirty="0"/>
              <a:t>.</a:t>
            </a:r>
          </a:p>
        </p:txBody>
      </p:sp>
      <p:sp>
        <p:nvSpPr>
          <p:cNvPr id="7" name="CuadroTexto 6">
            <a:extLst>
              <a:ext uri="{FF2B5EF4-FFF2-40B4-BE49-F238E27FC236}">
                <a16:creationId xmlns:a16="http://schemas.microsoft.com/office/drawing/2014/main" id="{7B72EB83-7ACF-FD43-B0CA-E7DED58D15EA}"/>
              </a:ext>
            </a:extLst>
          </p:cNvPr>
          <p:cNvSpPr txBox="1"/>
          <p:nvPr userDrawn="1"/>
        </p:nvSpPr>
        <p:spPr>
          <a:xfrm>
            <a:off x="10667028" y="447783"/>
            <a:ext cx="894735" cy="204788"/>
          </a:xfrm>
          <a:prstGeom prst="rect">
            <a:avLst/>
          </a:prstGeom>
          <a:noFill/>
        </p:spPr>
        <p:txBody>
          <a:bodyPr wrap="square" lIns="0" tIns="0" rIns="0" bIns="0" rtlCol="0" anchor="b">
            <a:noAutofit/>
          </a:bodyPr>
          <a:lstStyle/>
          <a:p>
            <a:pPr algn="r"/>
            <a:fld id="{273BF2AF-3D77-874B-8939-73755AEB327A}" type="slidenum">
              <a:rPr lang="es-ES" sz="900" b="0" i="0" kern="1200" smtClean="0">
                <a:solidFill>
                  <a:srgbClr val="FF0000"/>
                </a:solidFill>
                <a:latin typeface="HelveticaNeueLT Std Lt" panose="020B0403020202020204" pitchFamily="34" charset="77"/>
                <a:ea typeface="+mn-ea"/>
                <a:cs typeface="+mn-cs"/>
              </a:rPr>
              <a:pPr algn="r"/>
              <a:t>‹#›</a:t>
            </a:fld>
            <a:endParaRPr lang="es-ES" sz="900" b="0" i="0" kern="1200" dirty="0">
              <a:solidFill>
                <a:srgbClr val="FF0000"/>
              </a:solidFill>
              <a:latin typeface="HelveticaNeueLT Std Lt" panose="020B0403020202020204" pitchFamily="34" charset="77"/>
              <a:ea typeface="+mn-ea"/>
              <a:cs typeface="+mn-cs"/>
            </a:endParaRPr>
          </a:p>
        </p:txBody>
      </p:sp>
    </p:spTree>
    <p:extLst>
      <p:ext uri="{BB962C8B-B14F-4D97-AF65-F5344CB8AC3E}">
        <p14:creationId xmlns:p14="http://schemas.microsoft.com/office/powerpoint/2010/main" val="407636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0.jpeg"/><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92CD20-4ABC-CE4A-9608-E34FDC75C427}"/>
              </a:ext>
              <a:ext uri="{C183D7F6-B498-43B3-948B-1728B52AA6E4}">
                <adec:decorative xmlns:adec="http://schemas.microsoft.com/office/drawing/2017/decorative" val="1"/>
              </a:ext>
            </a:extLst>
          </p:cNvPr>
          <p:cNvPicPr>
            <a:picLocks noChangeAspect="1"/>
          </p:cNvPicPr>
          <p:nvPr userDrawn="1"/>
        </p:nvPicPr>
        <p:blipFill>
          <a:blip r:embed="rId30"/>
          <a:stretch>
            <a:fillRect/>
          </a:stretch>
        </p:blipFill>
        <p:spPr>
          <a:xfrm>
            <a:off x="0" y="5822950"/>
            <a:ext cx="12192000" cy="1035050"/>
          </a:xfrm>
          <a:prstGeom prst="rect">
            <a:avLst/>
          </a:prstGeom>
        </p:spPr>
      </p:pic>
    </p:spTree>
    <p:extLst>
      <p:ext uri="{BB962C8B-B14F-4D97-AF65-F5344CB8AC3E}">
        <p14:creationId xmlns:p14="http://schemas.microsoft.com/office/powerpoint/2010/main" val="33909009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91" r:id="rId4"/>
    <p:sldLayoutId id="2147483690"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682" r:id="rId24"/>
    <p:sldLayoutId id="2147483723" r:id="rId25"/>
    <p:sldLayoutId id="2147483724" r:id="rId26"/>
    <p:sldLayoutId id="2147483678" r:id="rId27"/>
    <p:sldLayoutId id="2147483725"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6" userDrawn="1">
          <p15:clr>
            <a:srgbClr val="5ACBF0"/>
          </p15:clr>
        </p15:guide>
        <p15:guide id="2" pos="392" userDrawn="1">
          <p15:clr>
            <a:srgbClr val="5ACBF0"/>
          </p15:clr>
        </p15:guide>
        <p15:guide id="3" orient="horz" pos="196" userDrawn="1">
          <p15:clr>
            <a:srgbClr val="5ACBF0"/>
          </p15:clr>
        </p15:guide>
        <p15:guide id="4" orient="horz" pos="394" userDrawn="1">
          <p15:clr>
            <a:srgbClr val="5ACBF0"/>
          </p15:clr>
        </p15:guide>
        <p15:guide id="5" orient="horz" pos="3666" userDrawn="1">
          <p15:clr>
            <a:srgbClr val="5ACBF0"/>
          </p15:clr>
        </p15:guide>
        <p15:guide id="6" orient="horz" pos="3860" userDrawn="1">
          <p15:clr>
            <a:srgbClr val="5ACBF0"/>
          </p15:clr>
        </p15:guide>
        <p15:guide id="7" orient="horz" pos="3923" userDrawn="1">
          <p15:clr>
            <a:srgbClr val="5ACBF0"/>
          </p15:clr>
        </p15:guide>
        <p15:guide id="8" orient="horz" pos="3992" userDrawn="1">
          <p15:clr>
            <a:srgbClr val="5ACBF0"/>
          </p15:clr>
        </p15:guide>
        <p15:guide id="9" pos="7476" userDrawn="1">
          <p15:clr>
            <a:srgbClr val="5ACBF0"/>
          </p15:clr>
        </p15:guide>
        <p15:guide id="10" orient="horz" pos="4126" userDrawn="1">
          <p15:clr>
            <a:srgbClr val="5ACBF0"/>
          </p15:clr>
        </p15:guide>
        <p15:guide id="11" pos="7283" userDrawn="1">
          <p15:clr>
            <a:srgbClr val="5ACBF0"/>
          </p15:clr>
        </p15:guide>
        <p15:guide id="12" orient="horz" pos="608" userDrawn="1">
          <p15:clr>
            <a:srgbClr val="F26B43"/>
          </p15:clr>
        </p15:guide>
        <p15:guide id="13" orient="horz" pos="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6 Conector recto"/>
          <p:cNvCxnSpPr/>
          <p:nvPr/>
        </p:nvCxnSpPr>
        <p:spPr>
          <a:xfrm>
            <a:off x="955434" y="620688"/>
            <a:ext cx="10324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867111" y="397551"/>
            <a:ext cx="7178644" cy="190501"/>
          </a:xfrm>
          <a:prstGeom prst="rect">
            <a:avLst/>
          </a:prstGeom>
          <a:noFill/>
        </p:spPr>
        <p:txBody>
          <a:bodyPr wrap="square" rtlCol="0">
            <a:spAutoFit/>
          </a:bodyPr>
          <a:lstStyle/>
          <a:p>
            <a:r>
              <a:rPr lang="en-GB" sz="638" b="1" dirty="0"/>
              <a:t>The chemical industry in Catalonia </a:t>
            </a:r>
            <a:r>
              <a:rPr lang="en-GB" sz="638" b="1" baseline="0" dirty="0"/>
              <a:t>| </a:t>
            </a:r>
            <a:r>
              <a:rPr lang="en-GB" sz="600" b="0" baseline="0" noProof="0" dirty="0"/>
              <a:t>Sector report</a:t>
            </a:r>
            <a:endParaRPr lang="en-GB" sz="600" b="0" noProof="0" dirty="0"/>
          </a:p>
        </p:txBody>
      </p:sp>
      <p:sp>
        <p:nvSpPr>
          <p:cNvPr id="13" name="12 CuadroTexto"/>
          <p:cNvSpPr txBox="1"/>
          <p:nvPr/>
        </p:nvSpPr>
        <p:spPr>
          <a:xfrm>
            <a:off x="10881766" y="404664"/>
            <a:ext cx="531750" cy="184666"/>
          </a:xfrm>
          <a:prstGeom prst="rect">
            <a:avLst/>
          </a:prstGeom>
          <a:noFill/>
        </p:spPr>
        <p:txBody>
          <a:bodyPr wrap="square" rtlCol="0">
            <a:spAutoFit/>
          </a:bodyPr>
          <a:lstStyle/>
          <a:p>
            <a:pPr algn="r"/>
            <a:fld id="{72265764-B760-4C2D-B507-12B7AB0E427B}" type="slidenum">
              <a:rPr lang="ca-ES" sz="600" b="1" smtClean="0"/>
              <a:pPr algn="r"/>
              <a:t>‹#›</a:t>
            </a:fld>
            <a:endParaRPr lang="ca-ES" sz="600" b="1" dirty="0"/>
          </a:p>
        </p:txBody>
      </p:sp>
      <p:cxnSp>
        <p:nvCxnSpPr>
          <p:cNvPr id="11" name="10 Conector recto"/>
          <p:cNvCxnSpPr/>
          <p:nvPr userDrawn="1"/>
        </p:nvCxnSpPr>
        <p:spPr>
          <a:xfrm>
            <a:off x="0" y="6021288"/>
            <a:ext cx="12192000" cy="0"/>
          </a:xfrm>
          <a:prstGeom prst="line">
            <a:avLst/>
          </a:prstGeom>
          <a:ln w="6350">
            <a:solidFill>
              <a:srgbClr val="978B82"/>
            </a:solidFill>
          </a:ln>
        </p:spPr>
        <p:style>
          <a:lnRef idx="1">
            <a:schemeClr val="accent1"/>
          </a:lnRef>
          <a:fillRef idx="0">
            <a:schemeClr val="accent1"/>
          </a:fillRef>
          <a:effectRef idx="0">
            <a:schemeClr val="accent1"/>
          </a:effectRef>
          <a:fontRef idx="minor">
            <a:schemeClr val="tx1"/>
          </a:fontRef>
        </p:style>
      </p:cxnSp>
      <p:pic>
        <p:nvPicPr>
          <p:cNvPr id="14" name="13 Imagen" descr="manual_ACCIO-8.jpg"/>
          <p:cNvPicPr>
            <a:picLocks noChangeAspect="1"/>
          </p:cNvPicPr>
          <p:nvPr userDrawn="1"/>
        </p:nvPicPr>
        <p:blipFill>
          <a:blip r:embed="rId10" cstate="print"/>
          <a:stretch>
            <a:fillRect/>
          </a:stretch>
        </p:blipFill>
        <p:spPr>
          <a:xfrm>
            <a:off x="1000537" y="6284535"/>
            <a:ext cx="4386463" cy="239999"/>
          </a:xfrm>
          <a:prstGeom prst="rect">
            <a:avLst/>
          </a:prstGeom>
        </p:spPr>
      </p:pic>
    </p:spTree>
    <p:extLst>
      <p:ext uri="{BB962C8B-B14F-4D97-AF65-F5344CB8AC3E}">
        <p14:creationId xmlns:p14="http://schemas.microsoft.com/office/powerpoint/2010/main" val="413605047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hf hdr="0"/>
  <p:txStyles>
    <p:titleStyle>
      <a:lvl1pPr marL="0" marR="0" indent="0" algn="l" defTabSz="685800" rtl="0" eaLnBrk="1" fontAlgn="auto" latinLnBrk="0" hangingPunct="1">
        <a:lnSpc>
          <a:spcPct val="100000"/>
        </a:lnSpc>
        <a:spcBef>
          <a:spcPct val="0"/>
        </a:spcBef>
        <a:spcAft>
          <a:spcPts val="0"/>
        </a:spcAft>
        <a:buClrTx/>
        <a:buSzTx/>
        <a:buFontTx/>
        <a:buNone/>
        <a:tabLst/>
        <a:defRPr sz="18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None/>
        <a:defRPr sz="638" b="1"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638" b="1"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638" b="1"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638" b="1"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638" b="1"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6" Type="http://schemas.openxmlformats.org/officeDocument/2006/relationships/image" Target="../media/image65.jpeg"/><Relationship Id="rId21" Type="http://schemas.openxmlformats.org/officeDocument/2006/relationships/image" Target="../media/image60.png"/><Relationship Id="rId42" Type="http://schemas.openxmlformats.org/officeDocument/2006/relationships/image" Target="../media/image81.png"/><Relationship Id="rId47" Type="http://schemas.openxmlformats.org/officeDocument/2006/relationships/image" Target="../media/image86.jpeg"/><Relationship Id="rId63" Type="http://schemas.openxmlformats.org/officeDocument/2006/relationships/image" Target="../media/image102.png"/><Relationship Id="rId68" Type="http://schemas.openxmlformats.org/officeDocument/2006/relationships/image" Target="../media/image107.png"/><Relationship Id="rId84" Type="http://schemas.openxmlformats.org/officeDocument/2006/relationships/image" Target="../media/image123.jpeg"/><Relationship Id="rId89" Type="http://schemas.openxmlformats.org/officeDocument/2006/relationships/image" Target="../media/image128.png"/><Relationship Id="rId16" Type="http://schemas.openxmlformats.org/officeDocument/2006/relationships/image" Target="../media/image55.jpeg"/><Relationship Id="rId11" Type="http://schemas.openxmlformats.org/officeDocument/2006/relationships/image" Target="../media/image50.jpeg"/><Relationship Id="rId32" Type="http://schemas.openxmlformats.org/officeDocument/2006/relationships/image" Target="../media/image71.png"/><Relationship Id="rId37" Type="http://schemas.openxmlformats.org/officeDocument/2006/relationships/image" Target="../media/image76.png"/><Relationship Id="rId53" Type="http://schemas.openxmlformats.org/officeDocument/2006/relationships/image" Target="../media/image92.png"/><Relationship Id="rId58" Type="http://schemas.openxmlformats.org/officeDocument/2006/relationships/image" Target="../media/image97.png"/><Relationship Id="rId74" Type="http://schemas.openxmlformats.org/officeDocument/2006/relationships/image" Target="../media/image113.png"/><Relationship Id="rId79" Type="http://schemas.openxmlformats.org/officeDocument/2006/relationships/image" Target="../media/image118.jpeg"/><Relationship Id="rId5" Type="http://schemas.openxmlformats.org/officeDocument/2006/relationships/image" Target="../media/image44.png"/><Relationship Id="rId90" Type="http://schemas.openxmlformats.org/officeDocument/2006/relationships/image" Target="../media/image129.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 Id="rId48" Type="http://schemas.openxmlformats.org/officeDocument/2006/relationships/image" Target="../media/image87.png"/><Relationship Id="rId56" Type="http://schemas.openxmlformats.org/officeDocument/2006/relationships/image" Target="../media/image95.png"/><Relationship Id="rId64" Type="http://schemas.openxmlformats.org/officeDocument/2006/relationships/image" Target="../media/image103.png"/><Relationship Id="rId69" Type="http://schemas.openxmlformats.org/officeDocument/2006/relationships/image" Target="../media/image108.png"/><Relationship Id="rId77" Type="http://schemas.openxmlformats.org/officeDocument/2006/relationships/image" Target="../media/image116.jpeg"/><Relationship Id="rId8" Type="http://schemas.openxmlformats.org/officeDocument/2006/relationships/image" Target="../media/image47.png"/><Relationship Id="rId51" Type="http://schemas.openxmlformats.org/officeDocument/2006/relationships/image" Target="../media/image90.png"/><Relationship Id="rId72" Type="http://schemas.openxmlformats.org/officeDocument/2006/relationships/image" Target="../media/image111.png"/><Relationship Id="rId80" Type="http://schemas.openxmlformats.org/officeDocument/2006/relationships/image" Target="../media/image119.jpeg"/><Relationship Id="rId85" Type="http://schemas.openxmlformats.org/officeDocument/2006/relationships/image" Target="../media/image124.png"/><Relationship Id="rId3" Type="http://schemas.openxmlformats.org/officeDocument/2006/relationships/image" Target="../media/image42.jpeg"/><Relationship Id="rId12" Type="http://schemas.openxmlformats.org/officeDocument/2006/relationships/image" Target="../media/image51.jpe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 Id="rId46" Type="http://schemas.openxmlformats.org/officeDocument/2006/relationships/image" Target="../media/image85.jpeg"/><Relationship Id="rId59" Type="http://schemas.openxmlformats.org/officeDocument/2006/relationships/image" Target="../media/image98.png"/><Relationship Id="rId67" Type="http://schemas.openxmlformats.org/officeDocument/2006/relationships/image" Target="../media/image106.png"/><Relationship Id="rId20" Type="http://schemas.openxmlformats.org/officeDocument/2006/relationships/image" Target="../media/image59.png"/><Relationship Id="rId41" Type="http://schemas.openxmlformats.org/officeDocument/2006/relationships/image" Target="../media/image80.png"/><Relationship Id="rId54" Type="http://schemas.openxmlformats.org/officeDocument/2006/relationships/image" Target="../media/image93.png"/><Relationship Id="rId62" Type="http://schemas.openxmlformats.org/officeDocument/2006/relationships/image" Target="../media/image101.png"/><Relationship Id="rId70" Type="http://schemas.openxmlformats.org/officeDocument/2006/relationships/image" Target="../media/image109.png"/><Relationship Id="rId75" Type="http://schemas.openxmlformats.org/officeDocument/2006/relationships/image" Target="../media/image114.png"/><Relationship Id="rId83" Type="http://schemas.openxmlformats.org/officeDocument/2006/relationships/image" Target="../media/image122.png"/><Relationship Id="rId88" Type="http://schemas.openxmlformats.org/officeDocument/2006/relationships/image" Target="../media/image127.png"/><Relationship Id="rId91" Type="http://schemas.openxmlformats.org/officeDocument/2006/relationships/image" Target="../media/image130.jpeg"/><Relationship Id="rId1" Type="http://schemas.openxmlformats.org/officeDocument/2006/relationships/slideLayout" Target="../slideLayouts/slideLayout28.xml"/><Relationship Id="rId6" Type="http://schemas.openxmlformats.org/officeDocument/2006/relationships/image" Target="../media/image45.jpeg"/><Relationship Id="rId15" Type="http://schemas.openxmlformats.org/officeDocument/2006/relationships/image" Target="../media/image54.jpeg"/><Relationship Id="rId23" Type="http://schemas.openxmlformats.org/officeDocument/2006/relationships/image" Target="../media/image62.jpeg"/><Relationship Id="rId28" Type="http://schemas.openxmlformats.org/officeDocument/2006/relationships/image" Target="../media/image67.png"/><Relationship Id="rId36" Type="http://schemas.openxmlformats.org/officeDocument/2006/relationships/image" Target="../media/image75.png"/><Relationship Id="rId49" Type="http://schemas.openxmlformats.org/officeDocument/2006/relationships/image" Target="../media/image88.png"/><Relationship Id="rId57" Type="http://schemas.openxmlformats.org/officeDocument/2006/relationships/image" Target="../media/image96.png"/><Relationship Id="rId10" Type="http://schemas.openxmlformats.org/officeDocument/2006/relationships/image" Target="../media/image49.jpeg"/><Relationship Id="rId31" Type="http://schemas.openxmlformats.org/officeDocument/2006/relationships/image" Target="../media/image70.png"/><Relationship Id="rId44" Type="http://schemas.openxmlformats.org/officeDocument/2006/relationships/image" Target="../media/image83.png"/><Relationship Id="rId52" Type="http://schemas.openxmlformats.org/officeDocument/2006/relationships/image" Target="../media/image91.gif"/><Relationship Id="rId60" Type="http://schemas.openxmlformats.org/officeDocument/2006/relationships/image" Target="../media/image99.png"/><Relationship Id="rId65" Type="http://schemas.openxmlformats.org/officeDocument/2006/relationships/image" Target="../media/image104.jpeg"/><Relationship Id="rId73" Type="http://schemas.openxmlformats.org/officeDocument/2006/relationships/image" Target="../media/image112.emf"/><Relationship Id="rId78" Type="http://schemas.openxmlformats.org/officeDocument/2006/relationships/image" Target="../media/image117.png"/><Relationship Id="rId81" Type="http://schemas.openxmlformats.org/officeDocument/2006/relationships/image" Target="../media/image120.png"/><Relationship Id="rId86" Type="http://schemas.openxmlformats.org/officeDocument/2006/relationships/image" Target="../media/image125.png"/><Relationship Id="rId4" Type="http://schemas.openxmlformats.org/officeDocument/2006/relationships/image" Target="../media/image43.jpeg"/><Relationship Id="rId9" Type="http://schemas.openxmlformats.org/officeDocument/2006/relationships/image" Target="../media/image48.gif"/><Relationship Id="rId13" Type="http://schemas.openxmlformats.org/officeDocument/2006/relationships/image" Target="../media/image52.gif"/><Relationship Id="rId18" Type="http://schemas.openxmlformats.org/officeDocument/2006/relationships/image" Target="../media/image57.jpeg"/><Relationship Id="rId39" Type="http://schemas.openxmlformats.org/officeDocument/2006/relationships/image" Target="../media/image78.png"/><Relationship Id="rId34" Type="http://schemas.openxmlformats.org/officeDocument/2006/relationships/image" Target="../media/image73.png"/><Relationship Id="rId50" Type="http://schemas.openxmlformats.org/officeDocument/2006/relationships/image" Target="../media/image89.png"/><Relationship Id="rId55" Type="http://schemas.openxmlformats.org/officeDocument/2006/relationships/image" Target="../media/image94.png"/><Relationship Id="rId76" Type="http://schemas.openxmlformats.org/officeDocument/2006/relationships/image" Target="../media/image115.png"/><Relationship Id="rId7" Type="http://schemas.openxmlformats.org/officeDocument/2006/relationships/image" Target="../media/image46.jpeg"/><Relationship Id="rId71" Type="http://schemas.openxmlformats.org/officeDocument/2006/relationships/image" Target="../media/image110.png"/><Relationship Id="rId92" Type="http://schemas.openxmlformats.org/officeDocument/2006/relationships/image" Target="../media/image131.jpg"/><Relationship Id="rId2" Type="http://schemas.openxmlformats.org/officeDocument/2006/relationships/image" Target="../media/image41.png"/><Relationship Id="rId29" Type="http://schemas.openxmlformats.org/officeDocument/2006/relationships/image" Target="../media/image68.png"/><Relationship Id="rId24" Type="http://schemas.openxmlformats.org/officeDocument/2006/relationships/image" Target="../media/image63.jpeg"/><Relationship Id="rId40" Type="http://schemas.openxmlformats.org/officeDocument/2006/relationships/image" Target="../media/image79.png"/><Relationship Id="rId45" Type="http://schemas.openxmlformats.org/officeDocument/2006/relationships/image" Target="../media/image84.png"/><Relationship Id="rId66" Type="http://schemas.openxmlformats.org/officeDocument/2006/relationships/image" Target="../media/image105.png"/><Relationship Id="rId87" Type="http://schemas.openxmlformats.org/officeDocument/2006/relationships/image" Target="../media/image126.png"/><Relationship Id="rId61" Type="http://schemas.openxmlformats.org/officeDocument/2006/relationships/image" Target="../media/image100.png"/><Relationship Id="rId82" Type="http://schemas.openxmlformats.org/officeDocument/2006/relationships/image" Target="../media/image121.emf"/><Relationship Id="rId1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5C11729-42D1-4FDA-8626-74F264DB4343}"/>
              </a:ext>
            </a:extLst>
          </p:cNvPr>
          <p:cNvSpPr>
            <a:spLocks noGrp="1"/>
          </p:cNvSpPr>
          <p:nvPr>
            <p:ph type="title"/>
          </p:nvPr>
        </p:nvSpPr>
        <p:spPr/>
        <p:txBody>
          <a:bodyPr/>
          <a:lstStyle/>
          <a:p>
            <a:endParaRPr lang="ca-ES"/>
          </a:p>
        </p:txBody>
      </p:sp>
      <p:sp>
        <p:nvSpPr>
          <p:cNvPr id="3" name="Contenidor de text 2">
            <a:extLst>
              <a:ext uri="{FF2B5EF4-FFF2-40B4-BE49-F238E27FC236}">
                <a16:creationId xmlns:a16="http://schemas.microsoft.com/office/drawing/2014/main" id="{74474B31-6D1D-4075-A0F2-981E2910AB1B}"/>
              </a:ext>
            </a:extLst>
          </p:cNvPr>
          <p:cNvSpPr>
            <a:spLocks noGrp="1"/>
          </p:cNvSpPr>
          <p:nvPr>
            <p:ph type="body" sz="quarter" idx="13"/>
          </p:nvPr>
        </p:nvSpPr>
        <p:spPr/>
        <p:txBody>
          <a:bodyPr/>
          <a:lstStyle/>
          <a:p>
            <a:endParaRPr lang="ca-ES"/>
          </a:p>
        </p:txBody>
      </p:sp>
      <p:pic>
        <p:nvPicPr>
          <p:cNvPr id="4" name="Imatge 3">
            <a:extLst>
              <a:ext uri="{FF2B5EF4-FFF2-40B4-BE49-F238E27FC236}">
                <a16:creationId xmlns:a16="http://schemas.microsoft.com/office/drawing/2014/main" id="{50D44BC8-B417-4EB5-8DB4-7A99F92CCDA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B1ECE10-DDE7-413C-A68E-FDCD8C9789CA}"/>
              </a:ext>
            </a:extLst>
          </p:cNvPr>
          <p:cNvSpPr/>
          <p:nvPr/>
        </p:nvSpPr>
        <p:spPr>
          <a:xfrm>
            <a:off x="936527" y="1921600"/>
            <a:ext cx="11255473" cy="1107996"/>
          </a:xfrm>
          <a:prstGeom prst="rect">
            <a:avLst/>
          </a:prstGeom>
        </p:spPr>
        <p:txBody>
          <a:bodyPr wrap="square">
            <a:spAutoFit/>
          </a:bodyPr>
          <a:lstStyle/>
          <a:p>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EU Regions: </a:t>
            </a:r>
            <a:b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Key players in the transition </a:t>
            </a: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to the sustainable and circular chemical sector</a:t>
            </a:r>
            <a:endParaRPr lang="ca-ES"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200" dirty="0">
                <a:solidFill>
                  <a:schemeClr val="bg1"/>
                </a:solidFill>
                <a:latin typeface="Arial" panose="020B0604020202020204" pitchFamily="34" charset="0"/>
                <a:cs typeface="Arial" panose="020B0604020202020204" pitchFamily="34" charset="0"/>
              </a:rPr>
              <a:t> </a:t>
            </a:r>
            <a:endParaRPr lang="ca-ES" sz="22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078F82A-2840-4ECE-980C-19CDEE770334}"/>
              </a:ext>
            </a:extLst>
          </p:cNvPr>
          <p:cNvSpPr/>
          <p:nvPr/>
        </p:nvSpPr>
        <p:spPr>
          <a:xfrm>
            <a:off x="3048000" y="3105835"/>
            <a:ext cx="6096000" cy="369332"/>
          </a:xfrm>
          <a:prstGeom prst="rect">
            <a:avLst/>
          </a:prstGeom>
        </p:spPr>
        <p:txBody>
          <a:bodyPr>
            <a:spAutoFit/>
          </a:bodyPr>
          <a:lstStyle/>
          <a:p>
            <a:endParaRPr lang="ca-ES" dirty="0">
              <a:solidFill>
                <a:schemeClr val="bg1"/>
              </a:solidFill>
              <a:latin typeface="HelveticaNeueLT Std Thin" panose="020B0403020202020204" pitchFamily="34" charset="77"/>
            </a:endParaRPr>
          </a:p>
        </p:txBody>
      </p:sp>
      <p:sp>
        <p:nvSpPr>
          <p:cNvPr id="15" name="Rectangle 14">
            <a:extLst>
              <a:ext uri="{FF2B5EF4-FFF2-40B4-BE49-F238E27FC236}">
                <a16:creationId xmlns:a16="http://schemas.microsoft.com/office/drawing/2014/main" id="{DB7FC8BE-9A55-4120-BDFA-6E68722E7E12}"/>
              </a:ext>
            </a:extLst>
          </p:cNvPr>
          <p:cNvSpPr/>
          <p:nvPr/>
        </p:nvSpPr>
        <p:spPr>
          <a:xfrm>
            <a:off x="3048000" y="1366897"/>
            <a:ext cx="6096000" cy="3416320"/>
          </a:xfrm>
          <a:prstGeom prst="rect">
            <a:avLst/>
          </a:prstGeom>
        </p:spPr>
        <p:txBody>
          <a:bodyPr>
            <a:spAutoFit/>
          </a:bodyPr>
          <a:lstStyle/>
          <a:p>
            <a:endParaRPr lang="ca-ES" sz="1600" dirty="0">
              <a:solidFill>
                <a:srgbClr val="000000"/>
              </a:solidFill>
              <a:latin typeface="Open Sans" panose="020B0606030504020204" pitchFamily="34" charset="0"/>
            </a:endParaRPr>
          </a:p>
          <a:p>
            <a:endParaRPr lang="ca-ES" sz="1600" dirty="0">
              <a:latin typeface="Open Sans" panose="020B0606030504020204" pitchFamily="34" charset="0"/>
            </a:endParaRPr>
          </a:p>
          <a:p>
            <a:r>
              <a:rPr lang="ca-ES" sz="1600" dirty="0">
                <a:latin typeface="Open Sans" panose="020B0606030504020204" pitchFamily="34" charset="0"/>
              </a:rPr>
              <a:t> </a:t>
            </a: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r>
              <a:rPr lang="en-US" b="1" dirty="0">
                <a:solidFill>
                  <a:schemeClr val="bg1"/>
                </a:solidFill>
                <a:latin typeface="Open Sans" panose="020B0606030504020204" pitchFamily="34" charset="0"/>
              </a:rPr>
              <a:t>CHEMICAL PARTNERSHIP ON S3PLATFORM FOR INDUSTRIAL MODERNIZATION -TESTBED FOR INTERREGIONAL COOPERATION</a:t>
            </a:r>
          </a:p>
          <a:p>
            <a:r>
              <a:rPr lang="en-US" b="1" dirty="0">
                <a:solidFill>
                  <a:schemeClr val="bg1"/>
                </a:solidFill>
                <a:latin typeface="Open Sans" panose="020B0606030504020204" pitchFamily="34" charset="0"/>
              </a:rPr>
              <a:t>Catalonia</a:t>
            </a:r>
            <a:endParaRPr lang="ca-ES" dirty="0">
              <a:solidFill>
                <a:schemeClr val="bg1"/>
              </a:solidFill>
            </a:endParaRPr>
          </a:p>
        </p:txBody>
      </p:sp>
    </p:spTree>
    <p:extLst>
      <p:ext uri="{BB962C8B-B14F-4D97-AF65-F5344CB8AC3E}">
        <p14:creationId xmlns:p14="http://schemas.microsoft.com/office/powerpoint/2010/main" val="346048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AC64D9C-D765-425A-B281-63EAD9476138}"/>
              </a:ext>
            </a:extLst>
          </p:cNvPr>
          <p:cNvSpPr>
            <a:spLocks noGrp="1"/>
          </p:cNvSpPr>
          <p:nvPr>
            <p:ph type="title"/>
          </p:nvPr>
        </p:nvSpPr>
        <p:spPr>
          <a:xfrm>
            <a:off x="861250" y="363223"/>
            <a:ext cx="3135976" cy="193898"/>
          </a:xfrm>
        </p:spPr>
        <p:txBody>
          <a:bodyPr/>
          <a:lstStyle/>
          <a:p>
            <a:endParaRPr lang="ca-ES"/>
          </a:p>
        </p:txBody>
      </p:sp>
      <p:sp>
        <p:nvSpPr>
          <p:cNvPr id="5" name="Rectangle 4">
            <a:extLst>
              <a:ext uri="{FF2B5EF4-FFF2-40B4-BE49-F238E27FC236}">
                <a16:creationId xmlns:a16="http://schemas.microsoft.com/office/drawing/2014/main" id="{B00EB67E-D818-419D-8916-1CF0409E4A58}"/>
              </a:ext>
            </a:extLst>
          </p:cNvPr>
          <p:cNvSpPr/>
          <p:nvPr/>
        </p:nvSpPr>
        <p:spPr>
          <a:xfrm>
            <a:off x="881621" y="765608"/>
            <a:ext cx="1547618" cy="4475167"/>
          </a:xfrm>
          <a:prstGeom prst="rect">
            <a:avLst/>
          </a:prstGeom>
          <a:solidFill>
            <a:srgbClr val="FFA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a:solidFill>
                  <a:schemeClr val="bg2">
                    <a:lumMod val="10000"/>
                  </a:schemeClr>
                </a:solidFill>
              </a:rPr>
              <a:t>                         NEXT GENERATION CATALONIA</a:t>
            </a:r>
          </a:p>
        </p:txBody>
      </p:sp>
      <p:pic>
        <p:nvPicPr>
          <p:cNvPr id="6" name="Imatge 5">
            <a:extLst>
              <a:ext uri="{FF2B5EF4-FFF2-40B4-BE49-F238E27FC236}">
                <a16:creationId xmlns:a16="http://schemas.microsoft.com/office/drawing/2014/main" id="{87423354-9C78-447F-B83B-F85E20B6D4A2}"/>
              </a:ext>
            </a:extLst>
          </p:cNvPr>
          <p:cNvPicPr>
            <a:picLocks noChangeAspect="1"/>
          </p:cNvPicPr>
          <p:nvPr/>
        </p:nvPicPr>
        <p:blipFill>
          <a:blip r:embed="rId2"/>
          <a:stretch>
            <a:fillRect/>
          </a:stretch>
        </p:blipFill>
        <p:spPr>
          <a:xfrm>
            <a:off x="874883" y="5359932"/>
            <a:ext cx="1554355" cy="554053"/>
          </a:xfrm>
          <a:prstGeom prst="rect">
            <a:avLst/>
          </a:prstGeom>
        </p:spPr>
      </p:pic>
      <p:sp>
        <p:nvSpPr>
          <p:cNvPr id="7" name="Rectangle 6">
            <a:extLst>
              <a:ext uri="{FF2B5EF4-FFF2-40B4-BE49-F238E27FC236}">
                <a16:creationId xmlns:a16="http://schemas.microsoft.com/office/drawing/2014/main" id="{5688C6F3-45DE-48B7-B4A4-68C7342FAC6C}"/>
              </a:ext>
            </a:extLst>
          </p:cNvPr>
          <p:cNvSpPr/>
          <p:nvPr/>
        </p:nvSpPr>
        <p:spPr>
          <a:xfrm>
            <a:off x="2576660" y="2287251"/>
            <a:ext cx="3682738" cy="1015663"/>
          </a:xfrm>
          <a:prstGeom prst="rect">
            <a:avLst/>
          </a:prstGeom>
        </p:spPr>
        <p:txBody>
          <a:bodyPr wrap="square">
            <a:spAutoFit/>
          </a:bodyPr>
          <a:lstStyle/>
          <a:p>
            <a:r>
              <a:rPr lang="en-GB" sz="2000" dirty="0">
                <a:solidFill>
                  <a:schemeClr val="bg2">
                    <a:lumMod val="10000"/>
                  </a:schemeClr>
                </a:solidFill>
                <a:latin typeface="Arial" panose="020B0604020202020204" pitchFamily="34" charset="0"/>
                <a:ea typeface="Times New Roman" panose="02020603050405020304" pitchFamily="18" charset="0"/>
              </a:rPr>
              <a:t>Hydrogen Valley of Catalonia</a:t>
            </a:r>
          </a:p>
          <a:p>
            <a:r>
              <a:rPr lang="en-GB" sz="2000" dirty="0">
                <a:solidFill>
                  <a:schemeClr val="bg2">
                    <a:lumMod val="10000"/>
                  </a:schemeClr>
                </a:solidFill>
                <a:latin typeface="Arial" panose="020B0604020202020204" pitchFamily="34" charset="0"/>
                <a:ea typeface="Times New Roman" panose="02020603050405020304" pitchFamily="18" charset="0"/>
              </a:rPr>
              <a:t>The Battery Hub</a:t>
            </a:r>
          </a:p>
          <a:p>
            <a:r>
              <a:rPr lang="en-GB" sz="2000" dirty="0">
                <a:solidFill>
                  <a:schemeClr val="bg2">
                    <a:lumMod val="10000"/>
                  </a:schemeClr>
                </a:solidFill>
                <a:latin typeface="Arial" panose="020B0604020202020204" pitchFamily="34" charset="0"/>
                <a:ea typeface="Times New Roman" panose="02020603050405020304" pitchFamily="18" charset="0"/>
              </a:rPr>
              <a:t>Carbon recovery project</a:t>
            </a:r>
            <a:endParaRPr lang="ca-ES" sz="2000" dirty="0">
              <a:solidFill>
                <a:schemeClr val="bg2">
                  <a:lumMod val="10000"/>
                </a:schemeClr>
              </a:solidFill>
            </a:endParaRPr>
          </a:p>
        </p:txBody>
      </p:sp>
    </p:spTree>
    <p:extLst>
      <p:ext uri="{BB962C8B-B14F-4D97-AF65-F5344CB8AC3E}">
        <p14:creationId xmlns:p14="http://schemas.microsoft.com/office/powerpoint/2010/main" val="14899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ol 6">
            <a:extLst>
              <a:ext uri="{FF2B5EF4-FFF2-40B4-BE49-F238E27FC236}">
                <a16:creationId xmlns:a16="http://schemas.microsoft.com/office/drawing/2014/main" id="{5055BEFD-7215-4E3A-95F3-7D6D4546EA0B}"/>
              </a:ext>
            </a:extLst>
          </p:cNvPr>
          <p:cNvSpPr>
            <a:spLocks noGrp="1"/>
          </p:cNvSpPr>
          <p:nvPr>
            <p:ph type="title"/>
          </p:nvPr>
        </p:nvSpPr>
        <p:spPr>
          <a:xfrm>
            <a:off x="608986" y="1430921"/>
            <a:ext cx="2530139" cy="484748"/>
          </a:xfrm>
        </p:spPr>
        <p:txBody>
          <a:bodyPr/>
          <a:lstStyle/>
          <a:p>
            <a:r>
              <a:rPr lang="ca-ES" dirty="0" err="1"/>
              <a:t>Thank</a:t>
            </a:r>
            <a:r>
              <a:rPr lang="ca-ES" dirty="0"/>
              <a:t> </a:t>
            </a:r>
            <a:r>
              <a:rPr lang="ca-ES" dirty="0" err="1"/>
              <a:t>you</a:t>
            </a:r>
            <a:r>
              <a:rPr lang="ca-ES" dirty="0"/>
              <a:t>!</a:t>
            </a:r>
          </a:p>
        </p:txBody>
      </p:sp>
    </p:spTree>
    <p:extLst>
      <p:ext uri="{BB962C8B-B14F-4D97-AF65-F5344CB8AC3E}">
        <p14:creationId xmlns:p14="http://schemas.microsoft.com/office/powerpoint/2010/main" val="140118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5C11729-42D1-4FDA-8626-74F264DB4343}"/>
              </a:ext>
            </a:extLst>
          </p:cNvPr>
          <p:cNvSpPr>
            <a:spLocks noGrp="1"/>
          </p:cNvSpPr>
          <p:nvPr>
            <p:ph type="title"/>
          </p:nvPr>
        </p:nvSpPr>
        <p:spPr/>
        <p:txBody>
          <a:bodyPr/>
          <a:lstStyle/>
          <a:p>
            <a:endParaRPr lang="ca-ES"/>
          </a:p>
        </p:txBody>
      </p:sp>
      <p:sp>
        <p:nvSpPr>
          <p:cNvPr id="3" name="Contenidor de text 2">
            <a:extLst>
              <a:ext uri="{FF2B5EF4-FFF2-40B4-BE49-F238E27FC236}">
                <a16:creationId xmlns:a16="http://schemas.microsoft.com/office/drawing/2014/main" id="{74474B31-6D1D-4075-A0F2-981E2910AB1B}"/>
              </a:ext>
            </a:extLst>
          </p:cNvPr>
          <p:cNvSpPr>
            <a:spLocks noGrp="1"/>
          </p:cNvSpPr>
          <p:nvPr>
            <p:ph type="body" sz="quarter" idx="13"/>
          </p:nvPr>
        </p:nvSpPr>
        <p:spPr/>
        <p:txBody>
          <a:bodyPr/>
          <a:lstStyle/>
          <a:p>
            <a:endParaRPr lang="ca-ES"/>
          </a:p>
        </p:txBody>
      </p:sp>
      <p:pic>
        <p:nvPicPr>
          <p:cNvPr id="4" name="Imatge 3">
            <a:extLst>
              <a:ext uri="{FF2B5EF4-FFF2-40B4-BE49-F238E27FC236}">
                <a16:creationId xmlns:a16="http://schemas.microsoft.com/office/drawing/2014/main" id="{50D44BC8-B417-4EB5-8DB4-7A99F92CCDA0}"/>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078F82A-2840-4ECE-980C-19CDEE770334}"/>
              </a:ext>
            </a:extLst>
          </p:cNvPr>
          <p:cNvSpPr/>
          <p:nvPr/>
        </p:nvSpPr>
        <p:spPr>
          <a:xfrm>
            <a:off x="3048000" y="3105835"/>
            <a:ext cx="6096000" cy="369332"/>
          </a:xfrm>
          <a:prstGeom prst="rect">
            <a:avLst/>
          </a:prstGeom>
        </p:spPr>
        <p:txBody>
          <a:bodyPr>
            <a:spAutoFit/>
          </a:bodyPr>
          <a:lstStyle/>
          <a:p>
            <a:endParaRPr lang="ca-ES" dirty="0">
              <a:solidFill>
                <a:schemeClr val="bg1"/>
              </a:solidFill>
              <a:latin typeface="HelveticaNeueLT Std Thin" panose="020B0403020202020204" pitchFamily="34" charset="77"/>
            </a:endParaRPr>
          </a:p>
        </p:txBody>
      </p:sp>
      <p:sp>
        <p:nvSpPr>
          <p:cNvPr id="15" name="Rectangle 14">
            <a:extLst>
              <a:ext uri="{FF2B5EF4-FFF2-40B4-BE49-F238E27FC236}">
                <a16:creationId xmlns:a16="http://schemas.microsoft.com/office/drawing/2014/main" id="{DB7FC8BE-9A55-4120-BDFA-6E68722E7E12}"/>
              </a:ext>
            </a:extLst>
          </p:cNvPr>
          <p:cNvSpPr/>
          <p:nvPr/>
        </p:nvSpPr>
        <p:spPr>
          <a:xfrm>
            <a:off x="3048000" y="1366897"/>
            <a:ext cx="6096000" cy="2585323"/>
          </a:xfrm>
          <a:prstGeom prst="rect">
            <a:avLst/>
          </a:prstGeom>
        </p:spPr>
        <p:txBody>
          <a:bodyPr>
            <a:spAutoFit/>
          </a:bodyPr>
          <a:lstStyle/>
          <a:p>
            <a:endParaRPr lang="ca-ES" sz="1600" dirty="0">
              <a:solidFill>
                <a:srgbClr val="000000"/>
              </a:solidFill>
              <a:latin typeface="Open Sans" panose="020B0606030504020204" pitchFamily="34" charset="0"/>
            </a:endParaRPr>
          </a:p>
          <a:p>
            <a:endParaRPr lang="ca-ES" sz="1600" dirty="0">
              <a:latin typeface="Open Sans" panose="020B0606030504020204" pitchFamily="34" charset="0"/>
            </a:endParaRPr>
          </a:p>
          <a:p>
            <a:r>
              <a:rPr lang="ca-ES" sz="1600" dirty="0">
                <a:latin typeface="Open Sans" panose="020B0606030504020204" pitchFamily="34" charset="0"/>
              </a:rPr>
              <a:t> </a:t>
            </a: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sz="1600" dirty="0">
              <a:latin typeface="Open Sans" panose="020B0606030504020204" pitchFamily="34" charset="0"/>
            </a:endParaRPr>
          </a:p>
          <a:p>
            <a:endParaRPr lang="ca-ES" dirty="0">
              <a:solidFill>
                <a:schemeClr val="bg1"/>
              </a:solidFill>
            </a:endParaRPr>
          </a:p>
        </p:txBody>
      </p:sp>
    </p:spTree>
    <p:extLst>
      <p:ext uri="{BB962C8B-B14F-4D97-AF65-F5344CB8AC3E}">
        <p14:creationId xmlns:p14="http://schemas.microsoft.com/office/powerpoint/2010/main" val="386319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34B61E2-F851-40A0-82F3-50631AB6DB44}"/>
              </a:ext>
            </a:extLst>
          </p:cNvPr>
          <p:cNvSpPr>
            <a:spLocks noGrp="1"/>
          </p:cNvSpPr>
          <p:nvPr>
            <p:ph type="title"/>
          </p:nvPr>
        </p:nvSpPr>
        <p:spPr/>
        <p:txBody>
          <a:bodyPr/>
          <a:lstStyle/>
          <a:p>
            <a:r>
              <a:rPr lang="ca-ES" dirty="0">
                <a:latin typeface="Arial" panose="020B0604020202020204" pitchFamily="34" charset="0"/>
                <a:cs typeface="Arial" panose="020B0604020202020204" pitchFamily="34" charset="0"/>
              </a:rPr>
              <a:t>Regions &amp; </a:t>
            </a:r>
            <a:r>
              <a:rPr lang="ca-ES" dirty="0" err="1">
                <a:latin typeface="Arial" panose="020B0604020202020204" pitchFamily="34" charset="0"/>
                <a:cs typeface="Arial" panose="020B0604020202020204" pitchFamily="34" charset="0"/>
              </a:rPr>
              <a:t>working</a:t>
            </a:r>
            <a:r>
              <a:rPr lang="ca-ES" dirty="0">
                <a:latin typeface="Arial" panose="020B0604020202020204" pitchFamily="34" charset="0"/>
                <a:cs typeface="Arial" panose="020B0604020202020204" pitchFamily="34" charset="0"/>
              </a:rPr>
              <a:t> </a:t>
            </a:r>
            <a:r>
              <a:rPr lang="ca-ES" dirty="0" err="1">
                <a:latin typeface="Arial" panose="020B0604020202020204" pitchFamily="34" charset="0"/>
                <a:cs typeface="Arial" panose="020B0604020202020204" pitchFamily="34" charset="0"/>
              </a:rPr>
              <a:t>groups</a:t>
            </a:r>
            <a:endParaRPr lang="ca-ES" dirty="0">
              <a:latin typeface="Arial" panose="020B0604020202020204" pitchFamily="34" charset="0"/>
              <a:cs typeface="Arial" panose="020B0604020202020204" pitchFamily="34" charset="0"/>
            </a:endParaRPr>
          </a:p>
        </p:txBody>
      </p:sp>
      <p:pic>
        <p:nvPicPr>
          <p:cNvPr id="5" name="Imatge 4">
            <a:extLst>
              <a:ext uri="{FF2B5EF4-FFF2-40B4-BE49-F238E27FC236}">
                <a16:creationId xmlns:a16="http://schemas.microsoft.com/office/drawing/2014/main" id="{64DEECEB-34A7-421A-99F4-42284E6B4B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4536" y="1007080"/>
            <a:ext cx="5089359" cy="4763451"/>
          </a:xfrm>
          <a:prstGeom prst="rect">
            <a:avLst/>
          </a:prstGeom>
        </p:spPr>
      </p:pic>
      <p:sp>
        <p:nvSpPr>
          <p:cNvPr id="6" name="Rectangle 5">
            <a:extLst>
              <a:ext uri="{FF2B5EF4-FFF2-40B4-BE49-F238E27FC236}">
                <a16:creationId xmlns:a16="http://schemas.microsoft.com/office/drawing/2014/main" id="{4A0B2D9A-8383-4023-ADF8-2C7CEDF47481}"/>
              </a:ext>
            </a:extLst>
          </p:cNvPr>
          <p:cNvSpPr/>
          <p:nvPr/>
        </p:nvSpPr>
        <p:spPr>
          <a:xfrm>
            <a:off x="1416678" y="2094208"/>
            <a:ext cx="4342615" cy="2031325"/>
          </a:xfrm>
          <a:prstGeom prst="rect">
            <a:avLst/>
          </a:prstGeom>
        </p:spPr>
        <p:txBody>
          <a:bodyPr wrap="square">
            <a:spAutoFit/>
          </a:bodyPr>
          <a:lstStyle/>
          <a:p>
            <a:pPr marL="285750" indent="-285750">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Alternative feedstock</a:t>
            </a:r>
          </a:p>
          <a:p>
            <a:pPr marL="285750" indent="-285750">
              <a:buClr>
                <a:srgbClr val="FF0000"/>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Polymers</a:t>
            </a:r>
          </a:p>
          <a:p>
            <a:pPr marL="285750" indent="-285750">
              <a:buClr>
                <a:srgbClr val="FF0000"/>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Chemical recycling</a:t>
            </a:r>
          </a:p>
          <a:p>
            <a:pPr marL="285750" indent="-285750">
              <a:buClr>
                <a:srgbClr val="FF0000"/>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SzPct val="150000"/>
              <a:buFont typeface="Arial" panose="020B0604020202020204" pitchFamily="34" charset="0"/>
              <a:buChar char="•"/>
            </a:pPr>
            <a:r>
              <a:rPr lang="en-US" b="1" dirty="0">
                <a:latin typeface="Arial" panose="020B0604020202020204" pitchFamily="34" charset="0"/>
                <a:cs typeface="Arial" panose="020B0604020202020204" pitchFamily="34" charset="0"/>
              </a:rPr>
              <a:t>Sustainable process technology</a:t>
            </a:r>
          </a:p>
        </p:txBody>
      </p:sp>
    </p:spTree>
    <p:extLst>
      <p:ext uri="{BB962C8B-B14F-4D97-AF65-F5344CB8AC3E}">
        <p14:creationId xmlns:p14="http://schemas.microsoft.com/office/powerpoint/2010/main" val="36235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3" name="Picture 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9028" y="1114229"/>
            <a:ext cx="681037" cy="68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cdn.sketchbubble.com/pub/media/catalog/product/cache/1/image/720x540/c96a280f94e22e3ee3823dd0a1a87606/i/n/innovation-funnel-mc-slide1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085" t="22068" r="3776" b="38966"/>
          <a:stretch/>
        </p:blipFill>
        <p:spPr bwMode="auto">
          <a:xfrm>
            <a:off x="3106879" y="1916160"/>
            <a:ext cx="7500413" cy="24050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de bombillas"/>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11519" y="1328737"/>
            <a:ext cx="353378"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n relacionada"/>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98248" y="1776413"/>
            <a:ext cx="531183" cy="82628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n relacionada"/>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19545" y="2195452"/>
            <a:ext cx="378087" cy="60493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n relacionada"/>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74448" y="2655089"/>
            <a:ext cx="519113" cy="51911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n relacionada"/>
          <p:cNvPicPr>
            <a:picLocks noChangeAspect="1" noChangeArrowheads="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55568" y="2800391"/>
            <a:ext cx="295582" cy="46994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Imagen relacionada"/>
          <p:cNvPicPr>
            <a:picLocks noChangeAspect="1" noChangeArrowheads="1"/>
          </p:cNvPicPr>
          <p:nvPr/>
        </p:nvPicPr>
        <p:blipFill rotWithShape="1">
          <a:blip r:embed="rId9"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2619375" y="3253661"/>
            <a:ext cx="584104" cy="87154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n relacionada"/>
          <p:cNvPicPr>
            <a:picLocks noChangeAspect="1" noChangeArrowheads="1"/>
          </p:cNvPicPr>
          <p:nvPr/>
        </p:nvPicPr>
        <p:blipFill rotWithShape="1">
          <a:blip r:embed="rId10"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2168669" y="3086780"/>
            <a:ext cx="419101" cy="621063"/>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n relacionada"/>
          <p:cNvPicPr>
            <a:picLocks noChangeAspect="1" noChangeArrowheads="1"/>
          </p:cNvPicPr>
          <p:nvPr/>
        </p:nvPicPr>
        <p:blipFill rotWithShape="1">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1822413" y="3512347"/>
            <a:ext cx="361893" cy="61285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n relacionada"/>
          <p:cNvPicPr>
            <a:picLocks noChangeAspect="1" noChangeArrowheads="1"/>
          </p:cNvPicPr>
          <p:nvPr/>
        </p:nvPicPr>
        <p:blipFill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rot="21400417" flipH="1">
            <a:off x="2168668" y="3880688"/>
            <a:ext cx="497358" cy="58102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Imagen relacionada"/>
          <p:cNvPicPr>
            <a:picLocks noChangeAspect="1" noChangeArrowheads="1"/>
          </p:cNvPicPr>
          <p:nvPr/>
        </p:nvPicPr>
        <p:blipFill>
          <a:blip r:embed="rId1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47068" y="4190229"/>
            <a:ext cx="453844" cy="455743"/>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Imagen relacionada"/>
          <p:cNvPicPr>
            <a:picLocks noChangeAspect="1" noChangeArrowheads="1"/>
          </p:cNvPicPr>
          <p:nvPr/>
        </p:nvPicPr>
        <p:blipFill rotWithShape="1">
          <a:blip r:embed="rId14"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2309708" y="4568016"/>
            <a:ext cx="445750" cy="6503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6" descr="Imagen relacionad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s-ES">
              <a:solidFill>
                <a:srgbClr val="005382"/>
              </a:solidFill>
              <a:latin typeface="Arial"/>
            </a:endParaRPr>
          </a:p>
        </p:txBody>
      </p:sp>
      <p:pic>
        <p:nvPicPr>
          <p:cNvPr id="9247" name="Picture 31" descr="Resultado de imagen de bombillas"/>
          <p:cNvPicPr>
            <a:picLocks noChangeAspect="1" noChangeArrowheads="1"/>
          </p:cNvPicPr>
          <p:nvPr/>
        </p:nvPicPr>
        <p:blipFill>
          <a:blip r:embed="rId1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57879" y="4272118"/>
            <a:ext cx="747706" cy="747706"/>
          </a:xfrm>
          <a:prstGeom prst="rect">
            <a:avLst/>
          </a:prstGeom>
          <a:noFill/>
          <a:extLst>
            <a:ext uri="{909E8E84-426E-40DD-AFC4-6F175D3DCCD1}">
              <a14:hiddenFill xmlns:a14="http://schemas.microsoft.com/office/drawing/2010/main">
                <a:solidFill>
                  <a:srgbClr val="FFFFFF"/>
                </a:solidFill>
              </a14:hiddenFill>
            </a:ext>
          </a:extLst>
        </p:spPr>
      </p:pic>
      <p:pic>
        <p:nvPicPr>
          <p:cNvPr id="9249" name="Picture 33" descr="Imagen relacionada"/>
          <p:cNvPicPr>
            <a:picLocks noChangeAspect="1" noChangeArrowheads="1"/>
          </p:cNvPicPr>
          <p:nvPr/>
        </p:nvPicPr>
        <p:blipFill>
          <a:blip r:embed="rId1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27247" y="1866641"/>
            <a:ext cx="384273" cy="500795"/>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Resultado de imagen de bombillas"/>
          <p:cNvPicPr>
            <a:picLocks noChangeAspect="1" noChangeArrowheads="1"/>
          </p:cNvPicPr>
          <p:nvPr/>
        </p:nvPicPr>
        <p:blipFill>
          <a:blip r:embed="rId1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11566" y="4707682"/>
            <a:ext cx="578693" cy="578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131D177-FB77-4752-A8D7-49FD0DA07AC8}"/>
              </a:ext>
            </a:extLst>
          </p:cNvPr>
          <p:cNvSpPr/>
          <p:nvPr/>
        </p:nvSpPr>
        <p:spPr>
          <a:xfrm>
            <a:off x="8472264" y="2182769"/>
            <a:ext cx="2092239" cy="400110"/>
          </a:xfrm>
          <a:prstGeom prst="rect">
            <a:avLst/>
          </a:prstGeom>
        </p:spPr>
        <p:txBody>
          <a:bodyPr wrap="none">
            <a:spAutoFit/>
          </a:bodyPr>
          <a:lstStyle/>
          <a:p>
            <a:r>
              <a:rPr lang="ca-ES" sz="2000" b="1" dirty="0" err="1">
                <a:latin typeface="Arial" panose="020B0604020202020204" pitchFamily="34" charset="0"/>
                <a:cs typeface="Arial" panose="020B0604020202020204" pitchFamily="34" charset="0"/>
              </a:rPr>
              <a:t>Flow</a:t>
            </a:r>
            <a:r>
              <a:rPr lang="ca-ES" sz="2000" b="1" dirty="0">
                <a:latin typeface="Arial" panose="020B0604020202020204" pitchFamily="34" charset="0"/>
                <a:cs typeface="Arial" panose="020B0604020202020204" pitchFamily="34" charset="0"/>
              </a:rPr>
              <a:t> </a:t>
            </a:r>
            <a:r>
              <a:rPr lang="ca-ES" sz="2000" b="1" dirty="0" err="1">
                <a:latin typeface="Arial" panose="020B0604020202020204" pitchFamily="34" charset="0"/>
                <a:cs typeface="Arial" panose="020B0604020202020204" pitchFamily="34" charset="0"/>
              </a:rPr>
              <a:t>Chemistry</a:t>
            </a:r>
            <a:endParaRPr lang="ca-ES" sz="2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AA1240-0634-4D10-8837-8C24F48BA6FB}"/>
              </a:ext>
            </a:extLst>
          </p:cNvPr>
          <p:cNvSpPr/>
          <p:nvPr/>
        </p:nvSpPr>
        <p:spPr>
          <a:xfrm>
            <a:off x="3479355" y="1504428"/>
            <a:ext cx="2257349" cy="307777"/>
          </a:xfrm>
          <a:prstGeom prst="rect">
            <a:avLst/>
          </a:prstGeom>
          <a:noFill/>
        </p:spPr>
        <p:txBody>
          <a:bodyPr wrap="none">
            <a:spAutoFit/>
          </a:bodyPr>
          <a:lstStyle/>
          <a:p>
            <a:r>
              <a:rPr lang="en-GB" sz="1400" dirty="0">
                <a:solidFill>
                  <a:schemeClr val="accent4">
                    <a:lumMod val="50000"/>
                  </a:schemeClr>
                </a:solidFill>
                <a:latin typeface="Arial" panose="020B0604020202020204" pitchFamily="34" charset="0"/>
                <a:cs typeface="Arial" panose="020B0604020202020204" pitchFamily="34" charset="0"/>
              </a:rPr>
              <a:t>Catalysis and </a:t>
            </a:r>
            <a:r>
              <a:rPr lang="en-GB" sz="1400" dirty="0" err="1">
                <a:solidFill>
                  <a:schemeClr val="accent4">
                    <a:lumMod val="50000"/>
                  </a:schemeClr>
                </a:solidFill>
                <a:latin typeface="Arial" panose="020B0604020202020204" pitchFamily="34" charset="0"/>
                <a:cs typeface="Arial" panose="020B0604020202020204" pitchFamily="34" charset="0"/>
              </a:rPr>
              <a:t>Biocatalysis</a:t>
            </a:r>
            <a:endParaRPr lang="ca-ES" sz="1400" dirty="0">
              <a:solidFill>
                <a:schemeClr val="accent4">
                  <a:lumMod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410B335-9944-441A-A852-4D9AD08EEBC6}"/>
              </a:ext>
            </a:extLst>
          </p:cNvPr>
          <p:cNvSpPr/>
          <p:nvPr/>
        </p:nvSpPr>
        <p:spPr>
          <a:xfrm>
            <a:off x="4067163" y="4357894"/>
            <a:ext cx="3713854" cy="523220"/>
          </a:xfrm>
          <a:prstGeom prst="rect">
            <a:avLst/>
          </a:prstGeom>
          <a:noFill/>
        </p:spPr>
        <p:txBody>
          <a:bodyPr wrap="square">
            <a:spAutoFit/>
          </a:bodyPr>
          <a:lstStyle/>
          <a:p>
            <a:r>
              <a:rPr lang="en-US" sz="1400" dirty="0">
                <a:solidFill>
                  <a:schemeClr val="accent4">
                    <a:lumMod val="50000"/>
                  </a:schemeClr>
                </a:solidFill>
                <a:latin typeface="Arial" panose="020B0604020202020204" pitchFamily="34" charset="0"/>
                <a:cs typeface="Arial" panose="020B0604020202020204" pitchFamily="34" charset="0"/>
              </a:rPr>
              <a:t>Green Solvents, </a:t>
            </a:r>
          </a:p>
          <a:p>
            <a:r>
              <a:rPr lang="en-US" sz="1400" dirty="0">
                <a:solidFill>
                  <a:schemeClr val="accent4">
                    <a:lumMod val="50000"/>
                  </a:schemeClr>
                </a:solidFill>
                <a:latin typeface="Arial" panose="020B0604020202020204" pitchFamily="34" charset="0"/>
                <a:cs typeface="Arial" panose="020B0604020202020204" pitchFamily="34" charset="0"/>
              </a:rPr>
              <a:t>New purification and separation processes</a:t>
            </a:r>
          </a:p>
        </p:txBody>
      </p:sp>
      <p:sp>
        <p:nvSpPr>
          <p:cNvPr id="8" name="Rectangle 7">
            <a:extLst>
              <a:ext uri="{FF2B5EF4-FFF2-40B4-BE49-F238E27FC236}">
                <a16:creationId xmlns:a16="http://schemas.microsoft.com/office/drawing/2014/main" id="{04D10F87-2DFC-41A0-94CA-192B17D84A5D}"/>
              </a:ext>
            </a:extLst>
          </p:cNvPr>
          <p:cNvSpPr/>
          <p:nvPr/>
        </p:nvSpPr>
        <p:spPr>
          <a:xfrm>
            <a:off x="4887034" y="2030743"/>
            <a:ext cx="1338828" cy="307777"/>
          </a:xfrm>
          <a:prstGeom prst="rect">
            <a:avLst/>
          </a:prstGeom>
          <a:noFill/>
        </p:spPr>
        <p:txBody>
          <a:bodyPr wrap="none">
            <a:spAutoFit/>
          </a:bodyPr>
          <a:lstStyle/>
          <a:p>
            <a:r>
              <a:rPr lang="ca-ES" sz="1400" dirty="0" err="1">
                <a:solidFill>
                  <a:schemeClr val="accent4">
                    <a:lumMod val="50000"/>
                  </a:schemeClr>
                </a:solidFill>
                <a:latin typeface="Arial" panose="020B0604020202020204" pitchFamily="34" charset="0"/>
                <a:cs typeface="Arial" panose="020B0604020202020204" pitchFamily="34" charset="0"/>
              </a:rPr>
              <a:t>Chemistry</a:t>
            </a:r>
            <a:r>
              <a:rPr lang="ca-ES" sz="1400" dirty="0">
                <a:solidFill>
                  <a:schemeClr val="accent4">
                    <a:lumMod val="50000"/>
                  </a:schemeClr>
                </a:solidFill>
                <a:latin typeface="Arial" panose="020B0604020202020204" pitchFamily="34" charset="0"/>
                <a:cs typeface="Arial" panose="020B0604020202020204" pitchFamily="34" charset="0"/>
              </a:rPr>
              <a:t> 4.0.</a:t>
            </a:r>
          </a:p>
        </p:txBody>
      </p:sp>
      <p:sp>
        <p:nvSpPr>
          <p:cNvPr id="9" name="Rectangle 8">
            <a:extLst>
              <a:ext uri="{FF2B5EF4-FFF2-40B4-BE49-F238E27FC236}">
                <a16:creationId xmlns:a16="http://schemas.microsoft.com/office/drawing/2014/main" id="{CCF5E78B-B501-4875-8A69-A4B54E525E6D}"/>
              </a:ext>
            </a:extLst>
          </p:cNvPr>
          <p:cNvSpPr/>
          <p:nvPr/>
        </p:nvSpPr>
        <p:spPr>
          <a:xfrm>
            <a:off x="3407287" y="4962394"/>
            <a:ext cx="3760814" cy="523220"/>
          </a:xfrm>
          <a:prstGeom prst="rect">
            <a:avLst/>
          </a:prstGeom>
          <a:noFill/>
        </p:spPr>
        <p:txBody>
          <a:bodyPr wrap="square">
            <a:spAutoFit/>
          </a:bodyPr>
          <a:lstStyle/>
          <a:p>
            <a:r>
              <a:rPr lang="en-US" sz="1400" dirty="0">
                <a:solidFill>
                  <a:schemeClr val="accent4">
                    <a:lumMod val="50000"/>
                  </a:schemeClr>
                </a:solidFill>
                <a:latin typeface="Arial" panose="020B0604020202020204" pitchFamily="34" charset="0"/>
                <a:cs typeface="Arial" panose="020B0604020202020204" pitchFamily="34" charset="0"/>
              </a:rPr>
              <a:t>Improvement of the energy efficiency </a:t>
            </a:r>
          </a:p>
          <a:p>
            <a:r>
              <a:rPr lang="en-US" sz="1400" dirty="0">
                <a:solidFill>
                  <a:schemeClr val="accent4">
                    <a:lumMod val="50000"/>
                  </a:schemeClr>
                </a:solidFill>
                <a:latin typeface="Arial" panose="020B0604020202020204" pitchFamily="34" charset="0"/>
                <a:cs typeface="Arial" panose="020B0604020202020204" pitchFamily="34" charset="0"/>
              </a:rPr>
              <a:t>of chemical processes</a:t>
            </a:r>
          </a:p>
        </p:txBody>
      </p:sp>
      <p:sp>
        <p:nvSpPr>
          <p:cNvPr id="10" name="Rectangle 9">
            <a:extLst>
              <a:ext uri="{FF2B5EF4-FFF2-40B4-BE49-F238E27FC236}">
                <a16:creationId xmlns:a16="http://schemas.microsoft.com/office/drawing/2014/main" id="{A3B19792-6282-4FB1-9981-60055F1F1985}"/>
              </a:ext>
            </a:extLst>
          </p:cNvPr>
          <p:cNvSpPr/>
          <p:nvPr/>
        </p:nvSpPr>
        <p:spPr>
          <a:xfrm>
            <a:off x="3548272" y="714494"/>
            <a:ext cx="3384942" cy="523220"/>
          </a:xfrm>
          <a:prstGeom prst="rect">
            <a:avLst/>
          </a:prstGeom>
          <a:noFill/>
        </p:spPr>
        <p:txBody>
          <a:bodyPr wrap="square">
            <a:spAutoFit/>
          </a:bodyPr>
          <a:lstStyle/>
          <a:p>
            <a:r>
              <a:rPr lang="en-US" sz="1400" dirty="0">
                <a:solidFill>
                  <a:schemeClr val="accent4">
                    <a:lumMod val="50000"/>
                  </a:schemeClr>
                </a:solidFill>
                <a:latin typeface="Arial" panose="020B0604020202020204" pitchFamily="34" charset="0"/>
                <a:cs typeface="Arial" panose="020B0604020202020204" pitchFamily="34" charset="0"/>
              </a:rPr>
              <a:t>Processes with low or near zero </a:t>
            </a:r>
          </a:p>
          <a:p>
            <a:r>
              <a:rPr lang="en-US" sz="1400" dirty="0">
                <a:solidFill>
                  <a:schemeClr val="accent4">
                    <a:lumMod val="50000"/>
                  </a:schemeClr>
                </a:solidFill>
                <a:latin typeface="Arial" panose="020B0604020202020204" pitchFamily="34" charset="0"/>
                <a:cs typeface="Arial" panose="020B0604020202020204" pitchFamily="34" charset="0"/>
              </a:rPr>
              <a:t>CO</a:t>
            </a:r>
            <a:r>
              <a:rPr lang="en-US" sz="1400" baseline="-25000" dirty="0">
                <a:solidFill>
                  <a:schemeClr val="accent4">
                    <a:lumMod val="50000"/>
                  </a:schemeClr>
                </a:solidFill>
                <a:latin typeface="Arial" panose="020B0604020202020204" pitchFamily="34" charset="0"/>
                <a:cs typeface="Arial" panose="020B0604020202020204" pitchFamily="34" charset="0"/>
              </a:rPr>
              <a:t>2</a:t>
            </a:r>
            <a:r>
              <a:rPr lang="en-US" sz="1400" dirty="0">
                <a:solidFill>
                  <a:schemeClr val="accent4">
                    <a:lumMod val="50000"/>
                  </a:schemeClr>
                </a:solidFill>
                <a:latin typeface="Arial" panose="020B0604020202020204" pitchFamily="34" charset="0"/>
                <a:cs typeface="Arial" panose="020B0604020202020204" pitchFamily="34" charset="0"/>
              </a:rPr>
              <a:t> generation</a:t>
            </a:r>
            <a:endParaRPr lang="ca-ES" sz="1400" dirty="0">
              <a:solidFill>
                <a:schemeClr val="accent4">
                  <a:lumMod val="50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816906-8ED7-401B-B542-3AF39F10DE61}"/>
              </a:ext>
            </a:extLst>
          </p:cNvPr>
          <p:cNvSpPr/>
          <p:nvPr/>
        </p:nvSpPr>
        <p:spPr>
          <a:xfrm>
            <a:off x="5626232" y="3698149"/>
            <a:ext cx="2322059" cy="523220"/>
          </a:xfrm>
          <a:prstGeom prst="rect">
            <a:avLst/>
          </a:prstGeom>
          <a:noFill/>
        </p:spPr>
        <p:txBody>
          <a:bodyPr wrap="square">
            <a:spAutoFit/>
          </a:bodyPr>
          <a:lstStyle/>
          <a:p>
            <a:r>
              <a:rPr lang="en-US" sz="1400" dirty="0">
                <a:solidFill>
                  <a:schemeClr val="accent4">
                    <a:lumMod val="50000"/>
                  </a:schemeClr>
                </a:solidFill>
                <a:latin typeface="Arial" panose="020B0604020202020204" pitchFamily="34" charset="0"/>
                <a:cs typeface="Arial" panose="020B0604020202020204" pitchFamily="34" charset="0"/>
              </a:rPr>
              <a:t>Creation of a network </a:t>
            </a:r>
          </a:p>
          <a:p>
            <a:r>
              <a:rPr lang="en-US" sz="1400" dirty="0">
                <a:solidFill>
                  <a:schemeClr val="accent4">
                    <a:lumMod val="50000"/>
                  </a:schemeClr>
                </a:solidFill>
                <a:latin typeface="Arial" panose="020B0604020202020204" pitchFamily="34" charset="0"/>
                <a:cs typeface="Arial" panose="020B0604020202020204" pitchFamily="34" charset="0"/>
              </a:rPr>
              <a:t>of singular infrastructures.</a:t>
            </a:r>
          </a:p>
        </p:txBody>
      </p:sp>
      <p:sp>
        <p:nvSpPr>
          <p:cNvPr id="26" name="Redondear rectángulo de esquina del mismo lado 39">
            <a:extLst>
              <a:ext uri="{FF2B5EF4-FFF2-40B4-BE49-F238E27FC236}">
                <a16:creationId xmlns:a16="http://schemas.microsoft.com/office/drawing/2014/main" id="{D8132402-542F-434F-8251-191D642D80BA}"/>
              </a:ext>
              <a:ext uri="{C183D7F6-B498-43B3-948B-1728B52AA6E4}">
                <adec:decorative xmlns:adec="http://schemas.microsoft.com/office/drawing/2017/decorative" val="1"/>
              </a:ext>
            </a:extLst>
          </p:cNvPr>
          <p:cNvSpPr/>
          <p:nvPr/>
        </p:nvSpPr>
        <p:spPr>
          <a:xfrm rot="16200000">
            <a:off x="4481042" y="-417232"/>
            <a:ext cx="681038" cy="2757738"/>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dondear rectángulo de esquina del mismo lado 39">
            <a:extLst>
              <a:ext uri="{FF2B5EF4-FFF2-40B4-BE49-F238E27FC236}">
                <a16:creationId xmlns:a16="http://schemas.microsoft.com/office/drawing/2014/main" id="{98B1CBDF-0D77-4017-B7DF-8BFD5E92E4CA}"/>
              </a:ext>
              <a:ext uri="{C183D7F6-B498-43B3-948B-1728B52AA6E4}">
                <adec:decorative xmlns:adec="http://schemas.microsoft.com/office/drawing/2017/decorative" val="1"/>
              </a:ext>
            </a:extLst>
          </p:cNvPr>
          <p:cNvSpPr/>
          <p:nvPr/>
        </p:nvSpPr>
        <p:spPr>
          <a:xfrm rot="16200000">
            <a:off x="5492013" y="1271039"/>
            <a:ext cx="455155" cy="1796057"/>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dondear rectángulo de esquina del mismo lado 39">
            <a:extLst>
              <a:ext uri="{FF2B5EF4-FFF2-40B4-BE49-F238E27FC236}">
                <a16:creationId xmlns:a16="http://schemas.microsoft.com/office/drawing/2014/main" id="{2A32209D-3DF2-4286-B3F3-73FE0EA4B658}"/>
              </a:ext>
              <a:ext uri="{C183D7F6-B498-43B3-948B-1728B52AA6E4}">
                <adec:decorative xmlns:adec="http://schemas.microsoft.com/office/drawing/2017/decorative" val="1"/>
              </a:ext>
            </a:extLst>
          </p:cNvPr>
          <p:cNvSpPr/>
          <p:nvPr/>
        </p:nvSpPr>
        <p:spPr>
          <a:xfrm rot="16200000">
            <a:off x="4543652" y="315447"/>
            <a:ext cx="455155" cy="2657075"/>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dondear rectángulo de esquina del mismo lado 39">
            <a:extLst>
              <a:ext uri="{FF2B5EF4-FFF2-40B4-BE49-F238E27FC236}">
                <a16:creationId xmlns:a16="http://schemas.microsoft.com/office/drawing/2014/main" id="{A85275FF-B392-4804-A75A-9DD1144F55F9}"/>
              </a:ext>
              <a:ext uri="{C183D7F6-B498-43B3-948B-1728B52AA6E4}">
                <adec:decorative xmlns:adec="http://schemas.microsoft.com/office/drawing/2017/decorative" val="1"/>
              </a:ext>
            </a:extLst>
          </p:cNvPr>
          <p:cNvSpPr/>
          <p:nvPr/>
        </p:nvSpPr>
        <p:spPr>
          <a:xfrm rot="16200000">
            <a:off x="6567816" y="2667327"/>
            <a:ext cx="566606" cy="2642974"/>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dondear rectángulo de esquina del mismo lado 39">
            <a:extLst>
              <a:ext uri="{FF2B5EF4-FFF2-40B4-BE49-F238E27FC236}">
                <a16:creationId xmlns:a16="http://schemas.microsoft.com/office/drawing/2014/main" id="{3CF1A95B-938C-46A4-B302-8DD733CC9CC4}"/>
              </a:ext>
              <a:ext uri="{C183D7F6-B498-43B3-948B-1728B52AA6E4}">
                <adec:decorative xmlns:adec="http://schemas.microsoft.com/office/drawing/2017/decorative" val="1"/>
              </a:ext>
            </a:extLst>
          </p:cNvPr>
          <p:cNvSpPr/>
          <p:nvPr/>
        </p:nvSpPr>
        <p:spPr>
          <a:xfrm rot="16200000">
            <a:off x="5459694" y="2794584"/>
            <a:ext cx="566606" cy="3634599"/>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dondear rectángulo de esquina del mismo lado 39">
            <a:extLst>
              <a:ext uri="{FF2B5EF4-FFF2-40B4-BE49-F238E27FC236}">
                <a16:creationId xmlns:a16="http://schemas.microsoft.com/office/drawing/2014/main" id="{D124BC3A-602A-4CDD-9AA3-9205FCE2F5B0}"/>
              </a:ext>
              <a:ext uri="{C183D7F6-B498-43B3-948B-1728B52AA6E4}">
                <adec:decorative xmlns:adec="http://schemas.microsoft.com/office/drawing/2017/decorative" val="1"/>
              </a:ext>
            </a:extLst>
          </p:cNvPr>
          <p:cNvSpPr/>
          <p:nvPr/>
        </p:nvSpPr>
        <p:spPr>
          <a:xfrm rot="16200000">
            <a:off x="4877295" y="3401072"/>
            <a:ext cx="566606" cy="3634600"/>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739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4">
            <a:extLst>
              <a:ext uri="{FF2B5EF4-FFF2-40B4-BE49-F238E27FC236}">
                <a16:creationId xmlns:a16="http://schemas.microsoft.com/office/drawing/2014/main" id="{D1B6C0A3-ECA6-42F7-AE28-53CC4F7F657F}"/>
              </a:ext>
            </a:extLst>
          </p:cNvPr>
          <p:cNvSpPr>
            <a:spLocks noGrp="1"/>
          </p:cNvSpPr>
          <p:nvPr>
            <p:ph type="title"/>
          </p:nvPr>
        </p:nvSpPr>
        <p:spPr/>
        <p:txBody>
          <a:bodyPr/>
          <a:lstStyle/>
          <a:p>
            <a:r>
              <a:rPr lang="ca-ES" dirty="0"/>
              <a:t>FLOW CHEMISTRY</a:t>
            </a:r>
          </a:p>
        </p:txBody>
      </p:sp>
      <p:sp>
        <p:nvSpPr>
          <p:cNvPr id="3" name="Marcador de texto 2">
            <a:extLst>
              <a:ext uri="{FF2B5EF4-FFF2-40B4-BE49-F238E27FC236}">
                <a16:creationId xmlns:a16="http://schemas.microsoft.com/office/drawing/2014/main" id="{2449B167-140B-C64F-A150-807D880AABDB}"/>
              </a:ext>
            </a:extLst>
          </p:cNvPr>
          <p:cNvSpPr>
            <a:spLocks noGrp="1"/>
          </p:cNvSpPr>
          <p:nvPr>
            <p:ph type="body" sz="quarter" idx="12"/>
          </p:nvPr>
        </p:nvSpPr>
        <p:spPr>
          <a:xfrm>
            <a:off x="622301" y="1674796"/>
            <a:ext cx="5290728" cy="1575431"/>
          </a:xfrm>
        </p:spPr>
        <p:txBody>
          <a:bodyPr/>
          <a:lstStyle/>
          <a:p>
            <a:pPr lvl="1"/>
            <a:r>
              <a:rPr lang="en-GB" dirty="0">
                <a:latin typeface="Arial" panose="020B0604020202020204" pitchFamily="34" charset="0"/>
                <a:cs typeface="Arial" panose="020B0604020202020204" pitchFamily="34" charset="0"/>
              </a:rPr>
              <a:t>Flow chemistry is the development and study of chemical reactions whereby reactants are combined by pumping fluids, including solutions of reagents, though tubes at known rates and a controlled temperature. </a:t>
            </a:r>
          </a:p>
        </p:txBody>
      </p:sp>
      <p:sp>
        <p:nvSpPr>
          <p:cNvPr id="2" name="Rectangle 1">
            <a:extLst>
              <a:ext uri="{FF2B5EF4-FFF2-40B4-BE49-F238E27FC236}">
                <a16:creationId xmlns:a16="http://schemas.microsoft.com/office/drawing/2014/main" id="{11AE6B2C-7F70-43FA-9D71-EBBD96366B9D}"/>
              </a:ext>
            </a:extLst>
          </p:cNvPr>
          <p:cNvSpPr/>
          <p:nvPr/>
        </p:nvSpPr>
        <p:spPr>
          <a:xfrm>
            <a:off x="6458083" y="707742"/>
            <a:ext cx="5014339" cy="5442516"/>
          </a:xfrm>
          <a:prstGeom prst="rect">
            <a:avLst/>
          </a:prstGeom>
        </p:spPr>
        <p:txBody>
          <a:bodyPr wrap="square">
            <a:spAutoFit/>
          </a:bodyPr>
          <a:lstStyle/>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Innovative technology</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Paradigm shift in the production of chemical products</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Increased safety and flexibility in production</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Faster and more efficient</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Business access to new technologies</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Application in emerging fields, such as personalized medicine, nanomaterials.</a:t>
            </a:r>
          </a:p>
          <a:p>
            <a:pPr marL="457200" indent="-457200">
              <a:lnSpc>
                <a:spcPct val="150000"/>
              </a:lnSpc>
              <a:buSzPct val="137000"/>
              <a:buBlip>
                <a:blip r:embed="rId2"/>
              </a:buBlip>
            </a:pPr>
            <a:r>
              <a:rPr lang="en-US" dirty="0">
                <a:solidFill>
                  <a:schemeClr val="accent4">
                    <a:lumMod val="50000"/>
                  </a:schemeClr>
                </a:solidFill>
                <a:latin typeface="Arial" panose="020B0604020202020204" pitchFamily="34" charset="0"/>
                <a:cs typeface="Arial" panose="020B0604020202020204" pitchFamily="34" charset="0"/>
              </a:rPr>
              <a:t>This technology can facilitate the reindustrialization and relocation of companies and chemical processes in Europe.</a:t>
            </a:r>
          </a:p>
        </p:txBody>
      </p:sp>
    </p:spTree>
    <p:extLst>
      <p:ext uri="{BB962C8B-B14F-4D97-AF65-F5344CB8AC3E}">
        <p14:creationId xmlns:p14="http://schemas.microsoft.com/office/powerpoint/2010/main" val="236248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7B0BC00-863B-48DB-B26F-945B3C6F7ACB}"/>
              </a:ext>
            </a:extLst>
          </p:cNvPr>
          <p:cNvSpPr>
            <a:spLocks noGrp="1"/>
          </p:cNvSpPr>
          <p:nvPr>
            <p:ph type="title"/>
          </p:nvPr>
        </p:nvSpPr>
        <p:spPr>
          <a:xfrm>
            <a:off x="622299" y="813182"/>
            <a:ext cx="5149850" cy="348868"/>
          </a:xfrm>
        </p:spPr>
        <p:txBody>
          <a:bodyPr/>
          <a:lstStyle/>
          <a:p>
            <a:r>
              <a:rPr lang="en-US" sz="1800" dirty="0">
                <a:latin typeface="HelveticaNeueLT Std" panose="020B0604020202020204" pitchFamily="34" charset="0"/>
              </a:rPr>
              <a:t>Flow Chemical Interregional Hub (FCIH) </a:t>
            </a:r>
            <a:br>
              <a:rPr lang="ca-ES" sz="1800" dirty="0">
                <a:latin typeface="HelveticaNeueLT Std" panose="020B0604020202020204" pitchFamily="34" charset="0"/>
              </a:rPr>
            </a:br>
            <a:br>
              <a:rPr lang="ca-ES" sz="1800" dirty="0">
                <a:latin typeface="HelveticaNeueLT Std" panose="020B0604020202020204" pitchFamily="34" charset="0"/>
              </a:rPr>
            </a:br>
            <a:endParaRPr lang="ca-ES" sz="1800" dirty="0">
              <a:latin typeface="HelveticaNeueLT Std" panose="020B0604020202020204" pitchFamily="34" charset="0"/>
            </a:endParaRPr>
          </a:p>
        </p:txBody>
      </p:sp>
      <p:sp>
        <p:nvSpPr>
          <p:cNvPr id="27" name="QuadreDeText 26">
            <a:extLst>
              <a:ext uri="{FF2B5EF4-FFF2-40B4-BE49-F238E27FC236}">
                <a16:creationId xmlns:a16="http://schemas.microsoft.com/office/drawing/2014/main" id="{F5327C44-9A5E-4424-8D40-6F54911BE306}"/>
              </a:ext>
            </a:extLst>
          </p:cNvPr>
          <p:cNvSpPr txBox="1"/>
          <p:nvPr/>
        </p:nvSpPr>
        <p:spPr>
          <a:xfrm>
            <a:off x="1152973" y="2053519"/>
            <a:ext cx="9486451" cy="307777"/>
          </a:xfrm>
          <a:prstGeom prst="rect">
            <a:avLst/>
          </a:prstGeom>
          <a:noFill/>
        </p:spPr>
        <p:txBody>
          <a:bodyPr wrap="square" rtlCol="0">
            <a:spAutoFit/>
          </a:bodyPr>
          <a:lstStyle/>
          <a:p>
            <a:pPr lvl="0">
              <a:defRPr/>
            </a:pPr>
            <a:r>
              <a:rPr lang="en-US" sz="1400" b="1" dirty="0">
                <a:solidFill>
                  <a:srgbClr val="424242"/>
                </a:solidFill>
                <a:latin typeface="HelveticaNeueLT Std" panose="020B0604020202020204" pitchFamily="34" charset="0"/>
              </a:rPr>
              <a:t>Pilot plant </a:t>
            </a:r>
            <a:r>
              <a:rPr lang="en-US" sz="1400" dirty="0">
                <a:solidFill>
                  <a:srgbClr val="424242"/>
                </a:solidFill>
                <a:latin typeface="HelveticaNeueLT Std" panose="020B0604020202020204" pitchFamily="34" charset="0"/>
              </a:rPr>
              <a:t>for process developments (not GMP)</a:t>
            </a:r>
          </a:p>
        </p:txBody>
      </p:sp>
      <p:sp>
        <p:nvSpPr>
          <p:cNvPr id="51" name="QuadreDeText 50">
            <a:extLst>
              <a:ext uri="{FF2B5EF4-FFF2-40B4-BE49-F238E27FC236}">
                <a16:creationId xmlns:a16="http://schemas.microsoft.com/office/drawing/2014/main" id="{1B4B771A-6F20-491C-B683-BA279B4D516E}"/>
              </a:ext>
            </a:extLst>
          </p:cNvPr>
          <p:cNvSpPr txBox="1"/>
          <p:nvPr/>
        </p:nvSpPr>
        <p:spPr>
          <a:xfrm>
            <a:off x="1149921" y="2662033"/>
            <a:ext cx="8410126" cy="307777"/>
          </a:xfrm>
          <a:prstGeom prst="rect">
            <a:avLst/>
          </a:prstGeom>
          <a:noFill/>
        </p:spPr>
        <p:txBody>
          <a:bodyPr wrap="square" rtlCol="0">
            <a:spAutoFit/>
          </a:bodyPr>
          <a:lstStyle/>
          <a:p>
            <a:pPr lvl="0">
              <a:defRPr/>
            </a:pPr>
            <a:r>
              <a:rPr lang="en-US" sz="1400" dirty="0">
                <a:solidFill>
                  <a:srgbClr val="424242"/>
                </a:solidFill>
                <a:latin typeface="HelveticaNeueLT Std" panose="020B0604020202020204" pitchFamily="34" charset="0"/>
              </a:rPr>
              <a:t>GMP plant as a </a:t>
            </a:r>
            <a:r>
              <a:rPr lang="en-US" sz="1400" b="1" dirty="0">
                <a:solidFill>
                  <a:srgbClr val="424242"/>
                </a:solidFill>
                <a:latin typeface="HelveticaNeueLT Std" panose="020B0604020202020204" pitchFamily="34" charset="0"/>
              </a:rPr>
              <a:t>demonstrator of processes</a:t>
            </a:r>
            <a:endParaRPr kumimoji="0" lang="ca-ES" sz="1400" i="0" u="none" strike="noStrike" kern="1200" cap="none" spc="0" normalizeH="0" baseline="0" noProof="0" dirty="0">
              <a:ln>
                <a:noFill/>
              </a:ln>
              <a:solidFill>
                <a:srgbClr val="424242"/>
              </a:solidFill>
              <a:effectLst/>
              <a:uLnTx/>
              <a:uFillTx/>
              <a:latin typeface="HelveticaNeueLT Std" panose="020B0604020202020204" pitchFamily="34" charset="0"/>
            </a:endParaRPr>
          </a:p>
        </p:txBody>
      </p:sp>
      <p:sp>
        <p:nvSpPr>
          <p:cNvPr id="52" name="QuadreDeText 51">
            <a:extLst>
              <a:ext uri="{FF2B5EF4-FFF2-40B4-BE49-F238E27FC236}">
                <a16:creationId xmlns:a16="http://schemas.microsoft.com/office/drawing/2014/main" id="{E7B78137-63E5-414E-B2B2-11AF0EDD6DDD}"/>
              </a:ext>
            </a:extLst>
          </p:cNvPr>
          <p:cNvSpPr txBox="1"/>
          <p:nvPr/>
        </p:nvSpPr>
        <p:spPr>
          <a:xfrm>
            <a:off x="1185978" y="3301248"/>
            <a:ext cx="10316700" cy="523220"/>
          </a:xfrm>
          <a:prstGeom prst="rect">
            <a:avLst/>
          </a:prstGeom>
          <a:noFill/>
        </p:spPr>
        <p:txBody>
          <a:bodyPr wrap="square" rtlCol="0">
            <a:spAutoFit/>
          </a:bodyPr>
          <a:lstStyle/>
          <a:p>
            <a:pPr lvl="0">
              <a:defRPr/>
            </a:pPr>
            <a:r>
              <a:rPr lang="en-US" sz="1400" b="1" dirty="0">
                <a:solidFill>
                  <a:srgbClr val="424242"/>
                </a:solidFill>
                <a:latin typeface="HelveticaNeueLT Std" panose="020B0604020202020204" pitchFamily="34" charset="0"/>
              </a:rPr>
              <a:t>Resource center, </a:t>
            </a:r>
            <a:r>
              <a:rPr lang="en-US" sz="1400" dirty="0">
                <a:solidFill>
                  <a:srgbClr val="424242"/>
                </a:solidFill>
                <a:latin typeface="HelveticaNeueLT Std" panose="020B0604020202020204" pitchFamily="34" charset="0"/>
              </a:rPr>
              <a:t>management, financial aspects, promotion, legal and regulatory framework, accreditation of qualified technology providers in flow chemistry and complementary technologies, training, contact with investors, etc.</a:t>
            </a:r>
            <a:endParaRPr kumimoji="0" lang="ca-ES" sz="1400" b="0" i="0" u="none" strike="noStrike" kern="1200" cap="none" spc="0" normalizeH="0" baseline="0" dirty="0">
              <a:ln>
                <a:noFill/>
              </a:ln>
              <a:solidFill>
                <a:srgbClr val="424242"/>
              </a:solidFill>
              <a:effectLst/>
              <a:uLnTx/>
              <a:uFillTx/>
              <a:latin typeface="HelveticaNeueLT Std" panose="020B0604020202020204" pitchFamily="34" charset="0"/>
            </a:endParaRPr>
          </a:p>
        </p:txBody>
      </p:sp>
      <p:sp>
        <p:nvSpPr>
          <p:cNvPr id="56" name="QuadreDeText 55">
            <a:extLst>
              <a:ext uri="{FF2B5EF4-FFF2-40B4-BE49-F238E27FC236}">
                <a16:creationId xmlns:a16="http://schemas.microsoft.com/office/drawing/2014/main" id="{9A2E99BD-4B6B-4C31-B5F4-BA5DD5C10493}"/>
              </a:ext>
            </a:extLst>
          </p:cNvPr>
          <p:cNvSpPr txBox="1"/>
          <p:nvPr/>
        </p:nvSpPr>
        <p:spPr>
          <a:xfrm>
            <a:off x="1185978" y="4025517"/>
            <a:ext cx="9486451" cy="307777"/>
          </a:xfrm>
          <a:prstGeom prst="rect">
            <a:avLst/>
          </a:prstGeom>
          <a:noFill/>
        </p:spPr>
        <p:txBody>
          <a:bodyPr wrap="square" rtlCol="0">
            <a:spAutoFit/>
          </a:bodyPr>
          <a:lstStyle/>
          <a:p>
            <a:pPr lvl="0">
              <a:defRPr/>
            </a:pPr>
            <a:r>
              <a:rPr lang="ca-ES" sz="1400" dirty="0">
                <a:solidFill>
                  <a:srgbClr val="424242"/>
                </a:solidFill>
                <a:latin typeface="HelveticaNeueLT Std" panose="020B0604020202020204" pitchFamily="34" charset="0"/>
              </a:rPr>
              <a:t>Business </a:t>
            </a:r>
            <a:r>
              <a:rPr lang="ca-ES" sz="1400" b="1" dirty="0" err="1">
                <a:solidFill>
                  <a:srgbClr val="424242"/>
                </a:solidFill>
                <a:latin typeface="HelveticaNeueLT Std" panose="020B0604020202020204" pitchFamily="34" charset="0"/>
              </a:rPr>
              <a:t>Accelerator</a:t>
            </a:r>
            <a:r>
              <a:rPr lang="ca-ES" sz="1400" b="1" dirty="0">
                <a:solidFill>
                  <a:srgbClr val="424242"/>
                </a:solidFill>
                <a:latin typeface="HelveticaNeueLT Std" panose="020B0604020202020204" pitchFamily="34" charset="0"/>
              </a:rPr>
              <a:t>.</a:t>
            </a:r>
            <a:endParaRPr kumimoji="0" lang="ca-ES" sz="1400" b="1" i="0" u="none" strike="noStrike" kern="1200" cap="none" spc="0" normalizeH="0" baseline="0" dirty="0">
              <a:ln>
                <a:noFill/>
              </a:ln>
              <a:solidFill>
                <a:srgbClr val="424242"/>
              </a:solidFill>
              <a:effectLst/>
              <a:uLnTx/>
              <a:uFillTx/>
              <a:latin typeface="HelveticaNeueLT Std" panose="020B0604020202020204" pitchFamily="34" charset="0"/>
            </a:endParaRPr>
          </a:p>
        </p:txBody>
      </p:sp>
      <p:sp>
        <p:nvSpPr>
          <p:cNvPr id="19" name="Redondear rectángulo de esquina del mismo lado 24">
            <a:extLst>
              <a:ext uri="{FF2B5EF4-FFF2-40B4-BE49-F238E27FC236}">
                <a16:creationId xmlns:a16="http://schemas.microsoft.com/office/drawing/2014/main" id="{8BB465AC-7558-45E4-9889-DD02685DA5D3}"/>
              </a:ext>
              <a:ext uri="{C183D7F6-B498-43B3-948B-1728B52AA6E4}">
                <adec:decorative xmlns:adec="http://schemas.microsoft.com/office/drawing/2017/decorative" val="1"/>
              </a:ext>
            </a:extLst>
          </p:cNvPr>
          <p:cNvSpPr/>
          <p:nvPr/>
        </p:nvSpPr>
        <p:spPr>
          <a:xfrm rot="16200000">
            <a:off x="677949" y="1948758"/>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HelveticaNeueLT Std" panose="020B0604020202020204" pitchFamily="34" charset="0"/>
            </a:endParaRPr>
          </a:p>
        </p:txBody>
      </p:sp>
      <p:sp>
        <p:nvSpPr>
          <p:cNvPr id="5" name="QuadreDeText 4">
            <a:extLst>
              <a:ext uri="{FF2B5EF4-FFF2-40B4-BE49-F238E27FC236}">
                <a16:creationId xmlns:a16="http://schemas.microsoft.com/office/drawing/2014/main" id="{B4A2FE01-B347-4A68-B591-0211C5B81B73}"/>
              </a:ext>
            </a:extLst>
          </p:cNvPr>
          <p:cNvSpPr txBox="1"/>
          <p:nvPr/>
        </p:nvSpPr>
        <p:spPr>
          <a:xfrm>
            <a:off x="668678" y="2025443"/>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1</a:t>
            </a:r>
          </a:p>
        </p:txBody>
      </p:sp>
      <p:sp>
        <p:nvSpPr>
          <p:cNvPr id="21" name="Redondear rectángulo de esquina del mismo lado 24">
            <a:extLst>
              <a:ext uri="{FF2B5EF4-FFF2-40B4-BE49-F238E27FC236}">
                <a16:creationId xmlns:a16="http://schemas.microsoft.com/office/drawing/2014/main" id="{ED632801-DF24-42E3-8E69-78D4B70A7312}"/>
              </a:ext>
              <a:ext uri="{C183D7F6-B498-43B3-948B-1728B52AA6E4}">
                <adec:decorative xmlns:adec="http://schemas.microsoft.com/office/drawing/2017/decorative" val="1"/>
              </a:ext>
            </a:extLst>
          </p:cNvPr>
          <p:cNvSpPr/>
          <p:nvPr/>
        </p:nvSpPr>
        <p:spPr>
          <a:xfrm rot="16200000">
            <a:off x="688271" y="2557271"/>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HelveticaNeueLT Std" panose="020B0604020202020204" pitchFamily="34" charset="0"/>
            </a:endParaRPr>
          </a:p>
        </p:txBody>
      </p:sp>
      <p:sp>
        <p:nvSpPr>
          <p:cNvPr id="22" name="QuadreDeText 21">
            <a:extLst>
              <a:ext uri="{FF2B5EF4-FFF2-40B4-BE49-F238E27FC236}">
                <a16:creationId xmlns:a16="http://schemas.microsoft.com/office/drawing/2014/main" id="{6F12F670-FEF9-440C-ADC1-166C60E03214}"/>
              </a:ext>
            </a:extLst>
          </p:cNvPr>
          <p:cNvSpPr txBox="1"/>
          <p:nvPr/>
        </p:nvSpPr>
        <p:spPr>
          <a:xfrm>
            <a:off x="679000" y="2662033"/>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2</a:t>
            </a:r>
          </a:p>
        </p:txBody>
      </p:sp>
      <p:sp>
        <p:nvSpPr>
          <p:cNvPr id="23" name="Redondear rectángulo de esquina del mismo lado 24">
            <a:extLst>
              <a:ext uri="{FF2B5EF4-FFF2-40B4-BE49-F238E27FC236}">
                <a16:creationId xmlns:a16="http://schemas.microsoft.com/office/drawing/2014/main" id="{4E1BF0B0-BDC1-4D3A-B6D9-E0B03C2F4A4F}"/>
              </a:ext>
              <a:ext uri="{C183D7F6-B498-43B3-948B-1728B52AA6E4}">
                <adec:decorative xmlns:adec="http://schemas.microsoft.com/office/drawing/2017/decorative" val="1"/>
              </a:ext>
            </a:extLst>
          </p:cNvPr>
          <p:cNvSpPr/>
          <p:nvPr/>
        </p:nvSpPr>
        <p:spPr>
          <a:xfrm rot="16200000">
            <a:off x="688271" y="3257816"/>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HelveticaNeueLT Std" panose="020B0604020202020204" pitchFamily="34" charset="0"/>
            </a:endParaRPr>
          </a:p>
        </p:txBody>
      </p:sp>
      <p:sp>
        <p:nvSpPr>
          <p:cNvPr id="24" name="QuadreDeText 23">
            <a:extLst>
              <a:ext uri="{FF2B5EF4-FFF2-40B4-BE49-F238E27FC236}">
                <a16:creationId xmlns:a16="http://schemas.microsoft.com/office/drawing/2014/main" id="{54AC4E31-13A1-4B63-BAB6-716155F6B7B7}"/>
              </a:ext>
            </a:extLst>
          </p:cNvPr>
          <p:cNvSpPr txBox="1"/>
          <p:nvPr/>
        </p:nvSpPr>
        <p:spPr>
          <a:xfrm>
            <a:off x="679000" y="3362578"/>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3</a:t>
            </a:r>
          </a:p>
        </p:txBody>
      </p:sp>
      <p:sp>
        <p:nvSpPr>
          <p:cNvPr id="26" name="Redondear rectángulo de esquina del mismo lado 24">
            <a:extLst>
              <a:ext uri="{FF2B5EF4-FFF2-40B4-BE49-F238E27FC236}">
                <a16:creationId xmlns:a16="http://schemas.microsoft.com/office/drawing/2014/main" id="{CEB18845-3C59-47DA-8CF0-BDA0ABC16EF4}"/>
              </a:ext>
              <a:ext uri="{C183D7F6-B498-43B3-948B-1728B52AA6E4}">
                <adec:decorative xmlns:adec="http://schemas.microsoft.com/office/drawing/2017/decorative" val="1"/>
              </a:ext>
            </a:extLst>
          </p:cNvPr>
          <p:cNvSpPr/>
          <p:nvPr/>
        </p:nvSpPr>
        <p:spPr>
          <a:xfrm rot="16200000">
            <a:off x="677949" y="3901736"/>
            <a:ext cx="406000" cy="517300"/>
          </a:xfrm>
          <a:prstGeom prst="round2SameRect">
            <a:avLst>
              <a:gd name="adj1" fmla="val 50000"/>
              <a:gd name="adj2" fmla="val 0"/>
            </a:avLst>
          </a:prstGeom>
          <a:gradFill>
            <a:gsLst>
              <a:gs pos="0">
                <a:srgbClr val="FF0000"/>
              </a:gs>
              <a:gs pos="40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HelveticaNeueLT Std" panose="020B0604020202020204" pitchFamily="34" charset="0"/>
            </a:endParaRPr>
          </a:p>
        </p:txBody>
      </p:sp>
      <p:sp>
        <p:nvSpPr>
          <p:cNvPr id="28" name="QuadreDeText 27">
            <a:extLst>
              <a:ext uri="{FF2B5EF4-FFF2-40B4-BE49-F238E27FC236}">
                <a16:creationId xmlns:a16="http://schemas.microsoft.com/office/drawing/2014/main" id="{6D5F0463-423A-4CED-8C2A-C702EBD549CF}"/>
              </a:ext>
            </a:extLst>
          </p:cNvPr>
          <p:cNvSpPr txBox="1"/>
          <p:nvPr/>
        </p:nvSpPr>
        <p:spPr>
          <a:xfrm>
            <a:off x="668678" y="4006498"/>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4</a:t>
            </a:r>
          </a:p>
        </p:txBody>
      </p:sp>
      <p:sp>
        <p:nvSpPr>
          <p:cNvPr id="32" name="QuadreDeText 31">
            <a:extLst>
              <a:ext uri="{FF2B5EF4-FFF2-40B4-BE49-F238E27FC236}">
                <a16:creationId xmlns:a16="http://schemas.microsoft.com/office/drawing/2014/main" id="{0C8E587C-8F46-432B-A5A0-7B656158D616}"/>
              </a:ext>
            </a:extLst>
          </p:cNvPr>
          <p:cNvSpPr txBox="1"/>
          <p:nvPr/>
        </p:nvSpPr>
        <p:spPr>
          <a:xfrm>
            <a:off x="668113" y="5360852"/>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6</a:t>
            </a:r>
          </a:p>
        </p:txBody>
      </p:sp>
      <p:sp>
        <p:nvSpPr>
          <p:cNvPr id="3" name="Rectangle 2">
            <a:extLst>
              <a:ext uri="{FF2B5EF4-FFF2-40B4-BE49-F238E27FC236}">
                <a16:creationId xmlns:a16="http://schemas.microsoft.com/office/drawing/2014/main" id="{922A7C30-1E0B-4985-B0BA-203F628EA990}"/>
              </a:ext>
            </a:extLst>
          </p:cNvPr>
          <p:cNvSpPr/>
          <p:nvPr/>
        </p:nvSpPr>
        <p:spPr>
          <a:xfrm>
            <a:off x="499750" y="1205914"/>
            <a:ext cx="11406303" cy="338554"/>
          </a:xfrm>
          <a:prstGeom prst="rect">
            <a:avLst/>
          </a:prstGeom>
        </p:spPr>
        <p:txBody>
          <a:bodyPr wrap="square">
            <a:spAutoFit/>
          </a:bodyPr>
          <a:lstStyle/>
          <a:p>
            <a:r>
              <a:rPr lang="en-US" sz="1600" dirty="0">
                <a:solidFill>
                  <a:srgbClr val="424242"/>
                </a:solidFill>
                <a:latin typeface="Arial" panose="020B0604020202020204" pitchFamily="34" charset="0"/>
                <a:cs typeface="Arial" panose="020B0604020202020204" pitchFamily="34" charset="0"/>
              </a:rPr>
              <a:t>The proposal for the Flow Chemical Interregional Hub (FCIH) is based on 4 axes distributed in several geographical nodes</a:t>
            </a:r>
            <a:endParaRPr lang="ca-ES" sz="1600" dirty="0">
              <a:solidFill>
                <a:srgbClr val="4242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97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7B0BC00-863B-48DB-B26F-945B3C6F7ACB}"/>
              </a:ext>
            </a:extLst>
          </p:cNvPr>
          <p:cNvSpPr>
            <a:spLocks noGrp="1"/>
          </p:cNvSpPr>
          <p:nvPr>
            <p:ph type="title"/>
          </p:nvPr>
        </p:nvSpPr>
        <p:spPr/>
        <p:txBody>
          <a:bodyPr/>
          <a:lstStyle/>
          <a:p>
            <a:r>
              <a:rPr lang="en-US" sz="1800" dirty="0">
                <a:latin typeface="HelveticaNeueLT Std" panose="020B0604020202020204" pitchFamily="34" charset="0"/>
              </a:rPr>
              <a:t>Main bottlenecks</a:t>
            </a:r>
            <a:br>
              <a:rPr lang="en-US" sz="1800" dirty="0">
                <a:latin typeface="HelveticaNeueLT Std" panose="020B0604020202020204" pitchFamily="34" charset="0"/>
              </a:rPr>
            </a:br>
            <a:br>
              <a:rPr lang="ca-ES" sz="1800" dirty="0">
                <a:latin typeface="HelveticaNeueLT Std" panose="020B0604020202020204" pitchFamily="34" charset="0"/>
              </a:rPr>
            </a:br>
            <a:br>
              <a:rPr lang="ca-ES" sz="1800" dirty="0">
                <a:latin typeface="HelveticaNeueLT Std" panose="020B0604020202020204" pitchFamily="34" charset="0"/>
              </a:rPr>
            </a:br>
            <a:endParaRPr lang="ca-ES" sz="1800" dirty="0">
              <a:latin typeface="HelveticaNeueLT Std" panose="020B0604020202020204" pitchFamily="34" charset="0"/>
            </a:endParaRPr>
          </a:p>
        </p:txBody>
      </p:sp>
      <p:sp>
        <p:nvSpPr>
          <p:cNvPr id="32" name="QuadreDeText 31">
            <a:extLst>
              <a:ext uri="{FF2B5EF4-FFF2-40B4-BE49-F238E27FC236}">
                <a16:creationId xmlns:a16="http://schemas.microsoft.com/office/drawing/2014/main" id="{0C8E587C-8F46-432B-A5A0-7B656158D616}"/>
              </a:ext>
            </a:extLst>
          </p:cNvPr>
          <p:cNvSpPr txBox="1"/>
          <p:nvPr/>
        </p:nvSpPr>
        <p:spPr>
          <a:xfrm>
            <a:off x="668113" y="5360852"/>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6</a:t>
            </a:r>
          </a:p>
        </p:txBody>
      </p:sp>
      <p:sp>
        <p:nvSpPr>
          <p:cNvPr id="4" name="Rectangle 3">
            <a:extLst>
              <a:ext uri="{FF2B5EF4-FFF2-40B4-BE49-F238E27FC236}">
                <a16:creationId xmlns:a16="http://schemas.microsoft.com/office/drawing/2014/main" id="{A7389055-3393-435C-BCE5-299DA627A862}"/>
              </a:ext>
            </a:extLst>
          </p:cNvPr>
          <p:cNvSpPr/>
          <p:nvPr/>
        </p:nvSpPr>
        <p:spPr>
          <a:xfrm>
            <a:off x="1033848" y="1978947"/>
            <a:ext cx="10316023" cy="2343655"/>
          </a:xfrm>
          <a:prstGeom prst="rect">
            <a:avLst/>
          </a:prstGeom>
        </p:spPr>
        <p:txBody>
          <a:bodyPr wrap="square">
            <a:spAutoFit/>
          </a:bodyPr>
          <a:lstStyle/>
          <a:p>
            <a:pPr marL="342900" indent="-342900">
              <a:lnSpc>
                <a:spcPct val="150000"/>
              </a:lnSpc>
              <a:buClr>
                <a:schemeClr val="tx2">
                  <a:lumMod val="60000"/>
                  <a:lumOff val="40000"/>
                </a:schemeClr>
              </a:buClr>
              <a:buSzPct val="150000"/>
              <a:buFont typeface="Arial" panose="020B0604020202020204" pitchFamily="34" charset="0"/>
              <a:buChar char="•"/>
            </a:pPr>
            <a:r>
              <a:rPr lang="en-US" sz="2000" dirty="0">
                <a:solidFill>
                  <a:srgbClr val="424242"/>
                </a:solidFill>
                <a:latin typeface="Arial" panose="020B0604020202020204" pitchFamily="34" charset="0"/>
                <a:cs typeface="Arial" panose="020B0604020202020204" pitchFamily="34" charset="0"/>
              </a:rPr>
              <a:t>Identification of the business model</a:t>
            </a:r>
          </a:p>
          <a:p>
            <a:pPr marL="342900" indent="-342900">
              <a:lnSpc>
                <a:spcPct val="150000"/>
              </a:lnSpc>
              <a:buClr>
                <a:schemeClr val="tx2">
                  <a:lumMod val="60000"/>
                  <a:lumOff val="40000"/>
                </a:schemeClr>
              </a:buClr>
              <a:buSzPct val="150000"/>
              <a:buFont typeface="Arial" panose="020B0604020202020204" pitchFamily="34" charset="0"/>
              <a:buChar char="•"/>
            </a:pPr>
            <a:r>
              <a:rPr lang="en-US" sz="2000" dirty="0">
                <a:solidFill>
                  <a:srgbClr val="424242"/>
                </a:solidFill>
                <a:latin typeface="Arial" panose="020B0604020202020204" pitchFamily="34" charset="0"/>
                <a:cs typeface="Arial" panose="020B0604020202020204" pitchFamily="34" charset="0"/>
              </a:rPr>
              <a:t>Financing problems</a:t>
            </a:r>
          </a:p>
          <a:p>
            <a:pPr marL="342900" indent="-342900">
              <a:lnSpc>
                <a:spcPct val="150000"/>
              </a:lnSpc>
              <a:buClr>
                <a:schemeClr val="tx2">
                  <a:lumMod val="60000"/>
                  <a:lumOff val="40000"/>
                </a:schemeClr>
              </a:buClr>
              <a:buSzPct val="150000"/>
              <a:buFont typeface="Arial" panose="020B0604020202020204" pitchFamily="34" charset="0"/>
              <a:buChar char="•"/>
            </a:pPr>
            <a:r>
              <a:rPr lang="en-US" sz="2000" dirty="0">
                <a:solidFill>
                  <a:srgbClr val="424242"/>
                </a:solidFill>
                <a:latin typeface="Arial" panose="020B0604020202020204" pitchFamily="34" charset="0"/>
                <a:cs typeface="Arial" panose="020B0604020202020204" pitchFamily="34" charset="0"/>
              </a:rPr>
              <a:t>Legal aspects and intellectual property</a:t>
            </a:r>
          </a:p>
          <a:p>
            <a:pPr marL="342900" indent="-342900">
              <a:lnSpc>
                <a:spcPct val="150000"/>
              </a:lnSpc>
              <a:buClr>
                <a:schemeClr val="tx2">
                  <a:lumMod val="60000"/>
                  <a:lumOff val="40000"/>
                </a:schemeClr>
              </a:buClr>
              <a:buSzPct val="150000"/>
              <a:buFont typeface="Arial" panose="020B0604020202020204" pitchFamily="34" charset="0"/>
              <a:buChar char="•"/>
            </a:pPr>
            <a:r>
              <a:rPr lang="en-US" sz="2000" dirty="0">
                <a:solidFill>
                  <a:srgbClr val="424242"/>
                </a:solidFill>
                <a:latin typeface="Arial" panose="020B0604020202020204" pitchFamily="34" charset="0"/>
                <a:cs typeface="Arial" panose="020B0604020202020204" pitchFamily="34" charset="0"/>
              </a:rPr>
              <a:t>Interregional dimension</a:t>
            </a:r>
            <a:endParaRPr lang="en-US" sz="2000" i="1" dirty="0">
              <a:solidFill>
                <a:srgbClr val="424242"/>
              </a:solidFill>
              <a:latin typeface="Arial" panose="020B0604020202020204" pitchFamily="34" charset="0"/>
              <a:cs typeface="Arial" panose="020B0604020202020204" pitchFamily="34" charset="0"/>
            </a:endParaRPr>
          </a:p>
          <a:p>
            <a:pPr marL="342900" indent="-342900">
              <a:lnSpc>
                <a:spcPct val="150000"/>
              </a:lnSpc>
              <a:buClr>
                <a:schemeClr val="tx2">
                  <a:lumMod val="60000"/>
                  <a:lumOff val="40000"/>
                </a:schemeClr>
              </a:buClr>
              <a:buSzPct val="150000"/>
              <a:buFont typeface="Arial" panose="020B0604020202020204" pitchFamily="34" charset="0"/>
              <a:buChar char="•"/>
            </a:pPr>
            <a:r>
              <a:rPr lang="en-US" sz="2000" dirty="0">
                <a:solidFill>
                  <a:srgbClr val="424242"/>
                </a:solidFill>
                <a:latin typeface="Arial" panose="020B0604020202020204" pitchFamily="34" charset="0"/>
                <a:cs typeface="Arial" panose="020B0604020202020204" pitchFamily="34" charset="0"/>
              </a:rPr>
              <a:t>How to involve private companies. </a:t>
            </a:r>
            <a:endParaRPr lang="en-US" sz="2000" i="1" dirty="0">
              <a:solidFill>
                <a:srgbClr val="4242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61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7B0BC00-863B-48DB-B26F-945B3C6F7ACB}"/>
              </a:ext>
            </a:extLst>
          </p:cNvPr>
          <p:cNvSpPr>
            <a:spLocks noGrp="1"/>
          </p:cNvSpPr>
          <p:nvPr>
            <p:ph type="title"/>
          </p:nvPr>
        </p:nvSpPr>
        <p:spPr>
          <a:xfrm>
            <a:off x="622299" y="813182"/>
            <a:ext cx="5149850" cy="348868"/>
          </a:xfrm>
        </p:spPr>
        <p:txBody>
          <a:bodyPr/>
          <a:lstStyle/>
          <a:p>
            <a:r>
              <a:rPr lang="en-US" sz="1800" dirty="0">
                <a:latin typeface="HelveticaNeueLT Std" panose="020B0604020202020204" pitchFamily="34" charset="0"/>
              </a:rPr>
              <a:t>Chemical Sector Challenges</a:t>
            </a:r>
            <a:br>
              <a:rPr lang="en-US" sz="1800" dirty="0">
                <a:latin typeface="HelveticaNeueLT Std" panose="020B0604020202020204" pitchFamily="34" charset="0"/>
              </a:rPr>
            </a:br>
            <a:br>
              <a:rPr lang="ca-ES" sz="1800" dirty="0">
                <a:latin typeface="HelveticaNeueLT Std" panose="020B0604020202020204" pitchFamily="34" charset="0"/>
              </a:rPr>
            </a:br>
            <a:br>
              <a:rPr lang="ca-ES" sz="1800" dirty="0">
                <a:latin typeface="HelveticaNeueLT Std" panose="020B0604020202020204" pitchFamily="34" charset="0"/>
              </a:rPr>
            </a:br>
            <a:endParaRPr lang="ca-ES" sz="1800" dirty="0">
              <a:latin typeface="HelveticaNeueLT Std" panose="020B0604020202020204" pitchFamily="34" charset="0"/>
            </a:endParaRPr>
          </a:p>
        </p:txBody>
      </p:sp>
      <p:sp>
        <p:nvSpPr>
          <p:cNvPr id="32" name="QuadreDeText 31">
            <a:extLst>
              <a:ext uri="{FF2B5EF4-FFF2-40B4-BE49-F238E27FC236}">
                <a16:creationId xmlns:a16="http://schemas.microsoft.com/office/drawing/2014/main" id="{0C8E587C-8F46-432B-A5A0-7B656158D616}"/>
              </a:ext>
            </a:extLst>
          </p:cNvPr>
          <p:cNvSpPr txBox="1"/>
          <p:nvPr/>
        </p:nvSpPr>
        <p:spPr>
          <a:xfrm>
            <a:off x="668113" y="5360852"/>
            <a:ext cx="2721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a:ln>
                  <a:noFill/>
                </a:ln>
                <a:solidFill>
                  <a:srgbClr val="FFFFFF"/>
                </a:solidFill>
                <a:effectLst/>
                <a:uLnTx/>
                <a:uFillTx/>
                <a:latin typeface="HelveticaNeueLT Std" panose="020B0604020202020204" pitchFamily="34" charset="0"/>
              </a:rPr>
              <a:t>6</a:t>
            </a:r>
          </a:p>
        </p:txBody>
      </p:sp>
      <p:grpSp>
        <p:nvGrpSpPr>
          <p:cNvPr id="6" name="Agrupa 5">
            <a:extLst>
              <a:ext uri="{FF2B5EF4-FFF2-40B4-BE49-F238E27FC236}">
                <a16:creationId xmlns:a16="http://schemas.microsoft.com/office/drawing/2014/main" id="{07FBEE2B-C13B-4D83-B005-2F9F1FBF1565}"/>
              </a:ext>
              <a:ext uri="{C183D7F6-B498-43B3-948B-1728B52AA6E4}">
                <adec:decorative xmlns:adec="http://schemas.microsoft.com/office/drawing/2017/decorative" val="1"/>
              </a:ext>
            </a:extLst>
          </p:cNvPr>
          <p:cNvGrpSpPr/>
          <p:nvPr/>
        </p:nvGrpSpPr>
        <p:grpSpPr>
          <a:xfrm>
            <a:off x="590950" y="1471614"/>
            <a:ext cx="11321976" cy="464736"/>
            <a:chOff x="533559" y="2329796"/>
            <a:chExt cx="11321976" cy="464736"/>
          </a:xfrm>
        </p:grpSpPr>
        <p:sp>
          <p:nvSpPr>
            <p:cNvPr id="7" name="Redondear rectángulo de esquina del mismo lado 3">
              <a:extLst>
                <a:ext uri="{FF2B5EF4-FFF2-40B4-BE49-F238E27FC236}">
                  <a16:creationId xmlns:a16="http://schemas.microsoft.com/office/drawing/2014/main" id="{A3333465-C6E7-48F4-8003-E928B88436EC}"/>
                </a:ext>
                <a:ext uri="{C183D7F6-B498-43B3-948B-1728B52AA6E4}">
                  <adec:decorative xmlns:adec="http://schemas.microsoft.com/office/drawing/2017/decorative" val="1"/>
                </a:ext>
              </a:extLst>
            </p:cNvPr>
            <p:cNvSpPr/>
            <p:nvPr/>
          </p:nvSpPr>
          <p:spPr>
            <a:xfrm rot="16200000">
              <a:off x="2255256" y="611169"/>
              <a:ext cx="438030" cy="3881423"/>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sp>
          <p:nvSpPr>
            <p:cNvPr id="8" name="Redondear rectángulo de esquina del mismo lado 3">
              <a:extLst>
                <a:ext uri="{FF2B5EF4-FFF2-40B4-BE49-F238E27FC236}">
                  <a16:creationId xmlns:a16="http://schemas.microsoft.com/office/drawing/2014/main" id="{74486475-1717-427B-B7C2-87C43CADEEF2}"/>
                </a:ext>
                <a:ext uri="{C183D7F6-B498-43B3-948B-1728B52AA6E4}">
                  <adec:decorative xmlns:adec="http://schemas.microsoft.com/office/drawing/2017/decorative" val="1"/>
                </a:ext>
              </a:extLst>
            </p:cNvPr>
            <p:cNvSpPr/>
            <p:nvPr/>
          </p:nvSpPr>
          <p:spPr>
            <a:xfrm rot="16200000">
              <a:off x="6159059" y="805136"/>
              <a:ext cx="438030" cy="3487349"/>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sp>
          <p:nvSpPr>
            <p:cNvPr id="9" name="Redondear rectángulo de esquina del mismo lado 3">
              <a:extLst>
                <a:ext uri="{FF2B5EF4-FFF2-40B4-BE49-F238E27FC236}">
                  <a16:creationId xmlns:a16="http://schemas.microsoft.com/office/drawing/2014/main" id="{9DFC0D92-9074-4D56-9BB9-BCA811EA73A7}"/>
                </a:ext>
                <a:ext uri="{C183D7F6-B498-43B3-948B-1728B52AA6E4}">
                  <adec:decorative xmlns:adec="http://schemas.microsoft.com/office/drawing/2017/decorative" val="1"/>
                </a:ext>
              </a:extLst>
            </p:cNvPr>
            <p:cNvSpPr/>
            <p:nvPr/>
          </p:nvSpPr>
          <p:spPr>
            <a:xfrm rot="16200000">
              <a:off x="9856354" y="795351"/>
              <a:ext cx="461666" cy="3536696"/>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grpSp>
      <p:sp>
        <p:nvSpPr>
          <p:cNvPr id="10" name="Rectangle 9">
            <a:extLst>
              <a:ext uri="{FF2B5EF4-FFF2-40B4-BE49-F238E27FC236}">
                <a16:creationId xmlns:a16="http://schemas.microsoft.com/office/drawing/2014/main" id="{A53C182C-629B-4699-BD75-C417B93D8C75}"/>
              </a:ext>
            </a:extLst>
          </p:cNvPr>
          <p:cNvSpPr/>
          <p:nvPr/>
        </p:nvSpPr>
        <p:spPr>
          <a:xfrm>
            <a:off x="1271884" y="1519005"/>
            <a:ext cx="2194831"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Covid-19</a:t>
            </a:r>
          </a:p>
        </p:txBody>
      </p:sp>
      <p:pic>
        <p:nvPicPr>
          <p:cNvPr id="5" name="Imatge 4">
            <a:extLst>
              <a:ext uri="{FF2B5EF4-FFF2-40B4-BE49-F238E27FC236}">
                <a16:creationId xmlns:a16="http://schemas.microsoft.com/office/drawing/2014/main" id="{3B76173E-18E4-437C-B17F-B8FED34B29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298" y="1508282"/>
            <a:ext cx="360000" cy="360000"/>
          </a:xfrm>
          <a:prstGeom prst="rect">
            <a:avLst/>
          </a:prstGeom>
        </p:spPr>
      </p:pic>
      <p:grpSp>
        <p:nvGrpSpPr>
          <p:cNvPr id="11" name="Agrupa 10">
            <a:extLst>
              <a:ext uri="{FF2B5EF4-FFF2-40B4-BE49-F238E27FC236}">
                <a16:creationId xmlns:a16="http://schemas.microsoft.com/office/drawing/2014/main" id="{1C98EE64-A0F6-441D-9C8B-2356082C0BF5}"/>
              </a:ext>
              <a:ext uri="{C183D7F6-B498-43B3-948B-1728B52AA6E4}">
                <adec:decorative xmlns:adec="http://schemas.microsoft.com/office/drawing/2017/decorative" val="1"/>
              </a:ext>
            </a:extLst>
          </p:cNvPr>
          <p:cNvGrpSpPr/>
          <p:nvPr/>
        </p:nvGrpSpPr>
        <p:grpSpPr>
          <a:xfrm>
            <a:off x="566522" y="4388505"/>
            <a:ext cx="11321976" cy="464736"/>
            <a:chOff x="533559" y="2329796"/>
            <a:chExt cx="11321976" cy="464736"/>
          </a:xfrm>
        </p:grpSpPr>
        <p:sp>
          <p:nvSpPr>
            <p:cNvPr id="12" name="Redondear rectángulo de esquina del mismo lado 3">
              <a:extLst>
                <a:ext uri="{FF2B5EF4-FFF2-40B4-BE49-F238E27FC236}">
                  <a16:creationId xmlns:a16="http://schemas.microsoft.com/office/drawing/2014/main" id="{E1E19190-C76E-4ADE-8326-D21FA5988967}"/>
                </a:ext>
                <a:ext uri="{C183D7F6-B498-43B3-948B-1728B52AA6E4}">
                  <adec:decorative xmlns:adec="http://schemas.microsoft.com/office/drawing/2017/decorative" val="1"/>
                </a:ext>
              </a:extLst>
            </p:cNvPr>
            <p:cNvSpPr/>
            <p:nvPr/>
          </p:nvSpPr>
          <p:spPr>
            <a:xfrm rot="16200000">
              <a:off x="2255256" y="611169"/>
              <a:ext cx="438030" cy="3881423"/>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sp>
          <p:nvSpPr>
            <p:cNvPr id="13" name="Redondear rectángulo de esquina del mismo lado 3">
              <a:extLst>
                <a:ext uri="{FF2B5EF4-FFF2-40B4-BE49-F238E27FC236}">
                  <a16:creationId xmlns:a16="http://schemas.microsoft.com/office/drawing/2014/main" id="{51EA669D-5BFB-499D-B3F8-C469A00C2EA0}"/>
                </a:ext>
                <a:ext uri="{C183D7F6-B498-43B3-948B-1728B52AA6E4}">
                  <adec:decorative xmlns:adec="http://schemas.microsoft.com/office/drawing/2017/decorative" val="1"/>
                </a:ext>
              </a:extLst>
            </p:cNvPr>
            <p:cNvSpPr/>
            <p:nvPr/>
          </p:nvSpPr>
          <p:spPr>
            <a:xfrm rot="16200000">
              <a:off x="6159059" y="805136"/>
              <a:ext cx="438030" cy="3487349"/>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sp>
          <p:nvSpPr>
            <p:cNvPr id="14" name="Redondear rectángulo de esquina del mismo lado 3">
              <a:extLst>
                <a:ext uri="{FF2B5EF4-FFF2-40B4-BE49-F238E27FC236}">
                  <a16:creationId xmlns:a16="http://schemas.microsoft.com/office/drawing/2014/main" id="{76D87E49-AC3F-445D-8B5D-50DAF16BFA33}"/>
                </a:ext>
                <a:ext uri="{C183D7F6-B498-43B3-948B-1728B52AA6E4}">
                  <adec:decorative xmlns:adec="http://schemas.microsoft.com/office/drawing/2017/decorative" val="1"/>
                </a:ext>
              </a:extLst>
            </p:cNvPr>
            <p:cNvSpPr/>
            <p:nvPr/>
          </p:nvSpPr>
          <p:spPr>
            <a:xfrm rot="16200000">
              <a:off x="9856354" y="795351"/>
              <a:ext cx="461666" cy="3536696"/>
            </a:xfrm>
            <a:prstGeom prst="round2SameRect">
              <a:avLst>
                <a:gd name="adj1" fmla="val 50000"/>
                <a:gd name="adj2" fmla="val 0"/>
              </a:avLst>
            </a:prstGeom>
            <a:gradFill>
              <a:gsLst>
                <a:gs pos="0">
                  <a:srgbClr val="FF0000"/>
                </a:gs>
                <a:gs pos="63000">
                  <a:srgbClr val="FF0000">
                    <a:lumMod val="100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NeueLT Std" panose="020B0604020202020204" pitchFamily="34" charset="0"/>
              </a:endParaRPr>
            </a:p>
          </p:txBody>
        </p:sp>
      </p:grpSp>
      <p:sp>
        <p:nvSpPr>
          <p:cNvPr id="3" name="Rectangle 2">
            <a:extLst>
              <a:ext uri="{FF2B5EF4-FFF2-40B4-BE49-F238E27FC236}">
                <a16:creationId xmlns:a16="http://schemas.microsoft.com/office/drawing/2014/main" id="{919C9ACD-0B53-4642-83E2-84B7B3EB886C}"/>
              </a:ext>
            </a:extLst>
          </p:cNvPr>
          <p:cNvSpPr/>
          <p:nvPr/>
        </p:nvSpPr>
        <p:spPr>
          <a:xfrm>
            <a:off x="566522" y="1972238"/>
            <a:ext cx="3895538" cy="2246769"/>
          </a:xfrm>
          <a:prstGeom prst="rect">
            <a:avLst/>
          </a:prstGeom>
        </p:spPr>
        <p:txBody>
          <a:bodyPr wrap="square">
            <a:spAutoFit/>
          </a:bodyPr>
          <a:lstStyle/>
          <a:p>
            <a:r>
              <a:rPr lang="en-GB" sz="1400" dirty="0">
                <a:solidFill>
                  <a:srgbClr val="424242"/>
                </a:solidFill>
                <a:latin typeface="Arial" panose="020B0604020202020204" pitchFamily="34" charset="0"/>
                <a:ea typeface="Times New Roman" panose="02020603050405020304" pitchFamily="18" charset="0"/>
              </a:rPr>
              <a:t>2020 has been a year of disruption for the chemical industry, in general, and particularly for Catalonia. It has played an important role in the fight against coronavirus, and the production of disinfectants, diagnostic reagents, etc. It has increased, but it has also been exposed to global and complex supply chain breaks, and the decline in markets such as automobiles, construction, among others, coupled with rising energy prices.</a:t>
            </a:r>
            <a:endParaRPr lang="ca-ES" sz="1400" dirty="0">
              <a:solidFill>
                <a:srgbClr val="424242"/>
              </a:solidFill>
            </a:endParaRPr>
          </a:p>
        </p:txBody>
      </p:sp>
      <p:sp>
        <p:nvSpPr>
          <p:cNvPr id="17" name="Rectangle 16">
            <a:extLst>
              <a:ext uri="{FF2B5EF4-FFF2-40B4-BE49-F238E27FC236}">
                <a16:creationId xmlns:a16="http://schemas.microsoft.com/office/drawing/2014/main" id="{EFCB4B19-B2F6-4ACB-9C2D-D61E0D5F3159}"/>
              </a:ext>
            </a:extLst>
          </p:cNvPr>
          <p:cNvSpPr/>
          <p:nvPr/>
        </p:nvSpPr>
        <p:spPr>
          <a:xfrm>
            <a:off x="5294683" y="4422708"/>
            <a:ext cx="2553885"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Digital transformation</a:t>
            </a:r>
          </a:p>
        </p:txBody>
      </p:sp>
      <p:sp>
        <p:nvSpPr>
          <p:cNvPr id="18" name="Rectangle 17">
            <a:extLst>
              <a:ext uri="{FF2B5EF4-FFF2-40B4-BE49-F238E27FC236}">
                <a16:creationId xmlns:a16="http://schemas.microsoft.com/office/drawing/2014/main" id="{54EBC296-0CD7-42D7-B76A-DA00149DADC4}"/>
              </a:ext>
            </a:extLst>
          </p:cNvPr>
          <p:cNvSpPr/>
          <p:nvPr/>
        </p:nvSpPr>
        <p:spPr>
          <a:xfrm>
            <a:off x="1450141" y="4431674"/>
            <a:ext cx="1938368"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Value chains </a:t>
            </a:r>
          </a:p>
        </p:txBody>
      </p:sp>
      <p:sp>
        <p:nvSpPr>
          <p:cNvPr id="19" name="Rectangle 18">
            <a:extLst>
              <a:ext uri="{FF2B5EF4-FFF2-40B4-BE49-F238E27FC236}">
                <a16:creationId xmlns:a16="http://schemas.microsoft.com/office/drawing/2014/main" id="{B75D1264-238A-4E03-9A13-2E58C3A50096}"/>
              </a:ext>
            </a:extLst>
          </p:cNvPr>
          <p:cNvSpPr/>
          <p:nvPr/>
        </p:nvSpPr>
        <p:spPr>
          <a:xfrm>
            <a:off x="8807633" y="1538975"/>
            <a:ext cx="2719858"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Volatility of raw materials </a:t>
            </a:r>
          </a:p>
        </p:txBody>
      </p:sp>
      <p:sp>
        <p:nvSpPr>
          <p:cNvPr id="20" name="Rectangle 19">
            <a:extLst>
              <a:ext uri="{FF2B5EF4-FFF2-40B4-BE49-F238E27FC236}">
                <a16:creationId xmlns:a16="http://schemas.microsoft.com/office/drawing/2014/main" id="{7C2B58B8-CCC4-411F-B7DD-64D264B48E76}"/>
              </a:ext>
            </a:extLst>
          </p:cNvPr>
          <p:cNvSpPr/>
          <p:nvPr/>
        </p:nvSpPr>
        <p:spPr>
          <a:xfrm>
            <a:off x="5455408" y="1529996"/>
            <a:ext cx="2194831"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Decarbonization</a:t>
            </a:r>
          </a:p>
        </p:txBody>
      </p:sp>
      <p:sp>
        <p:nvSpPr>
          <p:cNvPr id="21" name="Rectangle 20">
            <a:extLst>
              <a:ext uri="{FF2B5EF4-FFF2-40B4-BE49-F238E27FC236}">
                <a16:creationId xmlns:a16="http://schemas.microsoft.com/office/drawing/2014/main" id="{D6113ABE-7627-417E-AC57-A2331562F0CA}"/>
              </a:ext>
            </a:extLst>
          </p:cNvPr>
          <p:cNvSpPr/>
          <p:nvPr/>
        </p:nvSpPr>
        <p:spPr>
          <a:xfrm>
            <a:off x="9036848" y="4438242"/>
            <a:ext cx="2194831" cy="338554"/>
          </a:xfrm>
          <a:prstGeom prst="rect">
            <a:avLst/>
          </a:prstGeom>
        </p:spPr>
        <p:txBody>
          <a:bodyPr wrap="square">
            <a:spAutoFit/>
          </a:bodyPr>
          <a:lstStyle/>
          <a:p>
            <a:r>
              <a:rPr lang="en-GB" sz="1600" b="1" dirty="0">
                <a:solidFill>
                  <a:schemeClr val="bg1"/>
                </a:solidFill>
                <a:latin typeface="HelveticaNeueLT Std" panose="020B0604020202020204" pitchFamily="34" charset="0"/>
                <a:cs typeface="Arial" panose="020B0604020202020204" pitchFamily="34" charset="0"/>
              </a:rPr>
              <a:t>Talent</a:t>
            </a:r>
          </a:p>
        </p:txBody>
      </p:sp>
      <p:pic>
        <p:nvPicPr>
          <p:cNvPr id="22" name="Imatge 21">
            <a:extLst>
              <a:ext uri="{FF2B5EF4-FFF2-40B4-BE49-F238E27FC236}">
                <a16:creationId xmlns:a16="http://schemas.microsoft.com/office/drawing/2014/main" id="{3F104DD0-A721-406A-913E-564073BAF4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720" y="4411985"/>
            <a:ext cx="360000" cy="360000"/>
          </a:xfrm>
          <a:prstGeom prst="rect">
            <a:avLst/>
          </a:prstGeom>
        </p:spPr>
      </p:pic>
      <p:sp>
        <p:nvSpPr>
          <p:cNvPr id="24" name="Rectangle 23">
            <a:extLst>
              <a:ext uri="{FF2B5EF4-FFF2-40B4-BE49-F238E27FC236}">
                <a16:creationId xmlns:a16="http://schemas.microsoft.com/office/drawing/2014/main" id="{C3DC8305-EA06-4172-B836-66FF8C54F876}"/>
              </a:ext>
            </a:extLst>
          </p:cNvPr>
          <p:cNvSpPr/>
          <p:nvPr/>
        </p:nvSpPr>
        <p:spPr>
          <a:xfrm>
            <a:off x="4740303" y="4937253"/>
            <a:ext cx="2999103" cy="523220"/>
          </a:xfrm>
          <a:prstGeom prst="rect">
            <a:avLst/>
          </a:prstGeom>
        </p:spPr>
        <p:txBody>
          <a:bodyPr wrap="square">
            <a:spAutoFit/>
          </a:bodyPr>
          <a:lstStyle/>
          <a:p>
            <a:r>
              <a:rPr lang="en-US" sz="1400" dirty="0">
                <a:solidFill>
                  <a:srgbClr val="424242"/>
                </a:solidFill>
                <a:latin typeface="Arial" panose="020B0604020202020204" pitchFamily="34" charset="0"/>
                <a:ea typeface="Times New Roman" panose="02020603050405020304" pitchFamily="18" charset="0"/>
              </a:rPr>
              <a:t>Redefinition of processes, and introduction of new technologies</a:t>
            </a:r>
          </a:p>
        </p:txBody>
      </p:sp>
      <p:sp>
        <p:nvSpPr>
          <p:cNvPr id="23" name="Rectangle 22">
            <a:extLst>
              <a:ext uri="{FF2B5EF4-FFF2-40B4-BE49-F238E27FC236}">
                <a16:creationId xmlns:a16="http://schemas.microsoft.com/office/drawing/2014/main" id="{45A0BE56-F51B-4AE6-AE2E-82A0506ED5A7}"/>
              </a:ext>
            </a:extLst>
          </p:cNvPr>
          <p:cNvSpPr/>
          <p:nvPr/>
        </p:nvSpPr>
        <p:spPr>
          <a:xfrm>
            <a:off x="668112" y="4893227"/>
            <a:ext cx="3526815" cy="1015663"/>
          </a:xfrm>
          <a:prstGeom prst="rect">
            <a:avLst/>
          </a:prstGeom>
        </p:spPr>
        <p:txBody>
          <a:bodyPr wrap="square">
            <a:spAutoFit/>
          </a:bodyPr>
          <a:lstStyle/>
          <a:p>
            <a:r>
              <a:rPr lang="en-GB" sz="1400" dirty="0">
                <a:solidFill>
                  <a:srgbClr val="424242"/>
                </a:solidFill>
                <a:latin typeface="Arial" panose="020B0604020202020204" pitchFamily="34" charset="0"/>
              </a:rPr>
              <a:t>Bring value chains closer together to make them more resistant and resilient. </a:t>
            </a:r>
          </a:p>
          <a:p>
            <a:r>
              <a:rPr lang="en-GB" sz="1400" dirty="0">
                <a:solidFill>
                  <a:srgbClr val="424242"/>
                </a:solidFill>
                <a:latin typeface="Arial" panose="020B0604020202020204" pitchFamily="34" charset="0"/>
              </a:rPr>
              <a:t>This may be "deglobalization", but an opportunity for reindustrialization</a:t>
            </a:r>
            <a:r>
              <a:rPr lang="en-GB" dirty="0">
                <a:latin typeface="Arial" panose="020B0604020202020204" pitchFamily="34" charset="0"/>
                <a:ea typeface="Times New Roman" panose="02020603050405020304" pitchFamily="18" charset="0"/>
              </a:rPr>
              <a:t>.</a:t>
            </a:r>
            <a:endParaRPr lang="ca-ES" dirty="0"/>
          </a:p>
        </p:txBody>
      </p:sp>
      <p:pic>
        <p:nvPicPr>
          <p:cNvPr id="26" name="Imatge 25">
            <a:extLst>
              <a:ext uri="{FF2B5EF4-FFF2-40B4-BE49-F238E27FC236}">
                <a16:creationId xmlns:a16="http://schemas.microsoft.com/office/drawing/2014/main" id="{D1E6D22D-A3C2-4FCA-8F3D-2BA1CEA1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03" y="4427519"/>
            <a:ext cx="360000" cy="360000"/>
          </a:xfrm>
          <a:prstGeom prst="rect">
            <a:avLst/>
          </a:prstGeom>
        </p:spPr>
      </p:pic>
      <p:sp>
        <p:nvSpPr>
          <p:cNvPr id="25" name="Rectangle 24">
            <a:extLst>
              <a:ext uri="{FF2B5EF4-FFF2-40B4-BE49-F238E27FC236}">
                <a16:creationId xmlns:a16="http://schemas.microsoft.com/office/drawing/2014/main" id="{F084649A-DEED-4AB3-B15F-7F91AAF33405}"/>
              </a:ext>
            </a:extLst>
          </p:cNvPr>
          <p:cNvSpPr/>
          <p:nvPr/>
        </p:nvSpPr>
        <p:spPr>
          <a:xfrm>
            <a:off x="8575741" y="2073884"/>
            <a:ext cx="3137674" cy="954107"/>
          </a:xfrm>
          <a:prstGeom prst="rect">
            <a:avLst/>
          </a:prstGeom>
        </p:spPr>
        <p:txBody>
          <a:bodyPr wrap="square">
            <a:spAutoFit/>
          </a:bodyPr>
          <a:lstStyle/>
          <a:p>
            <a:r>
              <a:rPr lang="en-US" sz="1400" dirty="0">
                <a:solidFill>
                  <a:srgbClr val="424242"/>
                </a:solidFill>
                <a:latin typeface="Arial" panose="020B0604020202020204" pitchFamily="34" charset="0"/>
              </a:rPr>
              <a:t>Can provide an opportunity for chemical recycling technologies, circular and bio economy and the use of secondary raw materials.</a:t>
            </a:r>
            <a:endParaRPr lang="ca-ES" sz="1400" dirty="0">
              <a:solidFill>
                <a:srgbClr val="424242"/>
              </a:solidFill>
              <a:latin typeface="Arial" panose="020B0604020202020204" pitchFamily="34" charset="0"/>
            </a:endParaRPr>
          </a:p>
        </p:txBody>
      </p:sp>
      <p:sp>
        <p:nvSpPr>
          <p:cNvPr id="27" name="Rectangle 26">
            <a:extLst>
              <a:ext uri="{FF2B5EF4-FFF2-40B4-BE49-F238E27FC236}">
                <a16:creationId xmlns:a16="http://schemas.microsoft.com/office/drawing/2014/main" id="{7CA74247-EF64-47E1-AAB2-9D30C1CC29E6}"/>
              </a:ext>
            </a:extLst>
          </p:cNvPr>
          <p:cNvSpPr/>
          <p:nvPr/>
        </p:nvSpPr>
        <p:spPr>
          <a:xfrm>
            <a:off x="4812706" y="1984851"/>
            <a:ext cx="3390324" cy="2031325"/>
          </a:xfrm>
          <a:prstGeom prst="rect">
            <a:avLst/>
          </a:prstGeom>
        </p:spPr>
        <p:txBody>
          <a:bodyPr wrap="square">
            <a:spAutoFit/>
          </a:bodyPr>
          <a:lstStyle/>
          <a:p>
            <a:pPr>
              <a:spcAft>
                <a:spcPts val="800"/>
              </a:spcAft>
              <a:tabLst>
                <a:tab pos="540385" algn="l"/>
                <a:tab pos="900430" algn="l"/>
                <a:tab pos="1260475" algn="l"/>
                <a:tab pos="2340610" algn="l"/>
                <a:tab pos="2700655" algn="l"/>
                <a:tab pos="3060700" algn="l"/>
                <a:tab pos="4140835" algn="l"/>
                <a:tab pos="4500880" algn="l"/>
                <a:tab pos="4860925" algn="l"/>
              </a:tabLst>
            </a:pPr>
            <a:r>
              <a:rPr lang="en-GB" sz="1400" dirty="0">
                <a:solidFill>
                  <a:srgbClr val="424242"/>
                </a:solidFill>
                <a:latin typeface="Arial" panose="020B0604020202020204" pitchFamily="34" charset="0"/>
              </a:rPr>
              <a:t>Acceleration of processes of decarbonization of the economy. The chemical industry must find opportunities in these areas and diversify technologies and products, with better efficiency in the use of resources, new raw materials, reuse of resources, water and waste treatment, the transformation of waste and by-products into new raw materials.</a:t>
            </a:r>
            <a:endParaRPr lang="ca-ES" sz="1400" dirty="0">
              <a:solidFill>
                <a:srgbClr val="424242"/>
              </a:solidFill>
              <a:latin typeface="Arial" panose="020B0604020202020204" pitchFamily="34" charset="0"/>
            </a:endParaRPr>
          </a:p>
        </p:txBody>
      </p:sp>
      <p:sp>
        <p:nvSpPr>
          <p:cNvPr id="28" name="Rectangle 27">
            <a:extLst>
              <a:ext uri="{FF2B5EF4-FFF2-40B4-BE49-F238E27FC236}">
                <a16:creationId xmlns:a16="http://schemas.microsoft.com/office/drawing/2014/main" id="{37C89D9E-203E-4898-A03E-347DD55D5950}"/>
              </a:ext>
            </a:extLst>
          </p:cNvPr>
          <p:cNvSpPr/>
          <p:nvPr/>
        </p:nvSpPr>
        <p:spPr>
          <a:xfrm>
            <a:off x="8565426" y="4949693"/>
            <a:ext cx="3137674" cy="738664"/>
          </a:xfrm>
          <a:prstGeom prst="rect">
            <a:avLst/>
          </a:prstGeom>
        </p:spPr>
        <p:txBody>
          <a:bodyPr wrap="square">
            <a:spAutoFit/>
          </a:bodyPr>
          <a:lstStyle/>
          <a:p>
            <a:pPr>
              <a:spcAft>
                <a:spcPts val="800"/>
              </a:spcAft>
              <a:tabLst>
                <a:tab pos="540385" algn="l"/>
                <a:tab pos="900430" algn="l"/>
                <a:tab pos="1260475" algn="l"/>
                <a:tab pos="2340610" algn="l"/>
                <a:tab pos="2700655" algn="l"/>
                <a:tab pos="3060700" algn="l"/>
                <a:tab pos="4140835" algn="l"/>
                <a:tab pos="4500880" algn="l"/>
                <a:tab pos="4860925" algn="l"/>
              </a:tabLst>
            </a:pPr>
            <a:r>
              <a:rPr lang="en-GB" sz="1400" dirty="0">
                <a:solidFill>
                  <a:srgbClr val="424242"/>
                </a:solidFill>
                <a:latin typeface="Arial" panose="020B0604020202020204" pitchFamily="34" charset="0"/>
              </a:rPr>
              <a:t>Attraction of young people to this science, and maintenance of chemical knowledge.</a:t>
            </a:r>
            <a:endParaRPr lang="ca-ES" sz="1400" dirty="0">
              <a:solidFill>
                <a:srgbClr val="424242"/>
              </a:solidFill>
              <a:latin typeface="Arial" panose="020B0604020202020204" pitchFamily="34" charset="0"/>
            </a:endParaRPr>
          </a:p>
        </p:txBody>
      </p:sp>
      <p:pic>
        <p:nvPicPr>
          <p:cNvPr id="30" name="Imatge 29">
            <a:extLst>
              <a:ext uri="{FF2B5EF4-FFF2-40B4-BE49-F238E27FC236}">
                <a16:creationId xmlns:a16="http://schemas.microsoft.com/office/drawing/2014/main" id="{555BBC7F-59A3-4814-9A1C-8557693B927B}"/>
              </a:ext>
            </a:extLst>
          </p:cNvPr>
          <p:cNvPicPr>
            <a:picLocks noChangeAspect="1"/>
          </p:cNvPicPr>
          <p:nvPr/>
        </p:nvPicPr>
        <p:blipFill>
          <a:blip r:embed="rId6"/>
          <a:stretch>
            <a:fillRect/>
          </a:stretch>
        </p:blipFill>
        <p:spPr>
          <a:xfrm>
            <a:off x="8659758" y="4430905"/>
            <a:ext cx="360000" cy="360000"/>
          </a:xfrm>
          <a:prstGeom prst="rect">
            <a:avLst/>
          </a:prstGeom>
        </p:spPr>
      </p:pic>
      <p:pic>
        <p:nvPicPr>
          <p:cNvPr id="33" name="Imatge 32">
            <a:extLst>
              <a:ext uri="{FF2B5EF4-FFF2-40B4-BE49-F238E27FC236}">
                <a16:creationId xmlns:a16="http://schemas.microsoft.com/office/drawing/2014/main" id="{25029474-190C-4CDF-8AC9-F6E98BD3FBD7}"/>
              </a:ext>
            </a:extLst>
          </p:cNvPr>
          <p:cNvPicPr>
            <a:picLocks noChangeAspect="1"/>
          </p:cNvPicPr>
          <p:nvPr/>
        </p:nvPicPr>
        <p:blipFill>
          <a:blip r:embed="rId7"/>
          <a:stretch>
            <a:fillRect/>
          </a:stretch>
        </p:blipFill>
        <p:spPr>
          <a:xfrm>
            <a:off x="5055992" y="1497559"/>
            <a:ext cx="360000" cy="360000"/>
          </a:xfrm>
          <a:prstGeom prst="rect">
            <a:avLst/>
          </a:prstGeom>
        </p:spPr>
      </p:pic>
      <p:pic>
        <p:nvPicPr>
          <p:cNvPr id="35" name="Imatge 34">
            <a:extLst>
              <a:ext uri="{FF2B5EF4-FFF2-40B4-BE49-F238E27FC236}">
                <a16:creationId xmlns:a16="http://schemas.microsoft.com/office/drawing/2014/main" id="{E33EEAF2-862D-4495-9CD0-D9ED347DCC3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447633" y="1574064"/>
            <a:ext cx="360000" cy="298126"/>
          </a:xfrm>
          <a:prstGeom prst="rect">
            <a:avLst/>
          </a:prstGeom>
        </p:spPr>
      </p:pic>
    </p:spTree>
    <p:extLst>
      <p:ext uri="{BB962C8B-B14F-4D97-AF65-F5344CB8AC3E}">
        <p14:creationId xmlns:p14="http://schemas.microsoft.com/office/powerpoint/2010/main" val="183625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273F2265-CC33-46AD-8A9C-C8577CD3142B}"/>
              </a:ext>
            </a:extLst>
          </p:cNvPr>
          <p:cNvSpPr>
            <a:spLocks noGrp="1"/>
          </p:cNvSpPr>
          <p:nvPr>
            <p:ph type="title"/>
          </p:nvPr>
        </p:nvSpPr>
        <p:spPr>
          <a:xfrm>
            <a:off x="622298" y="470313"/>
            <a:ext cx="5542760" cy="337243"/>
          </a:xfrm>
        </p:spPr>
        <p:txBody>
          <a:bodyPr/>
          <a:lstStyle/>
          <a:p>
            <a:r>
              <a:rPr lang="en-US" dirty="0"/>
              <a:t>The chemical industry in Catalonia</a:t>
            </a:r>
          </a:p>
        </p:txBody>
      </p:sp>
      <p:grpSp>
        <p:nvGrpSpPr>
          <p:cNvPr id="28" name="Agrupa 27">
            <a:extLst>
              <a:ext uri="{FF2B5EF4-FFF2-40B4-BE49-F238E27FC236}">
                <a16:creationId xmlns:a16="http://schemas.microsoft.com/office/drawing/2014/main" id="{FB920E30-BC05-4A9C-A2F6-787BA99EFC49}"/>
              </a:ext>
              <a:ext uri="{C183D7F6-B498-43B3-948B-1728B52AA6E4}">
                <adec:decorative xmlns:adec="http://schemas.microsoft.com/office/drawing/2017/decorative" val="1"/>
              </a:ext>
            </a:extLst>
          </p:cNvPr>
          <p:cNvGrpSpPr/>
          <p:nvPr/>
        </p:nvGrpSpPr>
        <p:grpSpPr>
          <a:xfrm>
            <a:off x="1024767" y="1734215"/>
            <a:ext cx="2886034" cy="523220"/>
            <a:chOff x="1268418" y="2088843"/>
            <a:chExt cx="2886034" cy="523220"/>
          </a:xfrm>
        </p:grpSpPr>
        <p:sp>
          <p:nvSpPr>
            <p:cNvPr id="30" name="QuadreDeText 29">
              <a:extLst>
                <a:ext uri="{FF2B5EF4-FFF2-40B4-BE49-F238E27FC236}">
                  <a16:creationId xmlns:a16="http://schemas.microsoft.com/office/drawing/2014/main" id="{275B2E63-4FC5-44F1-99A3-213BEB475312}"/>
                </a:ext>
              </a:extLst>
            </p:cNvPr>
            <p:cNvSpPr txBox="1"/>
            <p:nvPr/>
          </p:nvSpPr>
          <p:spPr>
            <a:xfrm>
              <a:off x="1268418" y="2088843"/>
              <a:ext cx="1104351" cy="523220"/>
            </a:xfrm>
            <a:prstGeom prst="rect">
              <a:avLst/>
            </a:prstGeom>
            <a:noFill/>
          </p:spPr>
          <p:txBody>
            <a:bodyPr wrap="square" rtlCol="0">
              <a:spAutoFit/>
            </a:bodyPr>
            <a:lstStyle/>
            <a:p>
              <a:r>
                <a:rPr lang="en-GB" sz="1400" b="1" dirty="0">
                  <a:solidFill>
                    <a:srgbClr val="424242"/>
                  </a:solidFill>
                  <a:latin typeface="HelveticaNeueLT Std" panose="020B0604020202020204" pitchFamily="34" charset="0"/>
                </a:rPr>
                <a:t>1.053 </a:t>
              </a:r>
              <a:r>
                <a:rPr lang="en-GB" sz="1400" dirty="0">
                  <a:solidFill>
                    <a:srgbClr val="424242"/>
                  </a:solidFill>
                  <a:latin typeface="HelveticaNeueLT Std" panose="020B0604020202020204" pitchFamily="34" charset="0"/>
                </a:rPr>
                <a:t>companies</a:t>
              </a:r>
            </a:p>
          </p:txBody>
        </p:sp>
        <p:sp>
          <p:nvSpPr>
            <p:cNvPr id="31" name="QuadreDeText 30">
              <a:extLst>
                <a:ext uri="{FF2B5EF4-FFF2-40B4-BE49-F238E27FC236}">
                  <a16:creationId xmlns:a16="http://schemas.microsoft.com/office/drawing/2014/main" id="{8CDD9E26-60CE-47EA-A345-08E17F13B4D0}"/>
                </a:ext>
              </a:extLst>
            </p:cNvPr>
            <p:cNvSpPr txBox="1"/>
            <p:nvPr/>
          </p:nvSpPr>
          <p:spPr>
            <a:xfrm>
              <a:off x="2996190" y="2203830"/>
              <a:ext cx="1158262" cy="307777"/>
            </a:xfrm>
            <a:prstGeom prst="rect">
              <a:avLst/>
            </a:prstGeom>
            <a:noFill/>
            <a:ln>
              <a:noFill/>
            </a:ln>
          </p:spPr>
          <p:txBody>
            <a:bodyPr wrap="square" rtlCol="0">
              <a:spAutoFit/>
            </a:bodyPr>
            <a:lstStyle/>
            <a:p>
              <a:r>
                <a:rPr lang="en-GB" sz="1400" dirty="0">
                  <a:solidFill>
                    <a:srgbClr val="424242"/>
                  </a:solidFill>
                  <a:latin typeface="HelveticaNeueLT Std" panose="020B0604020202020204" pitchFamily="34" charset="0"/>
                </a:rPr>
                <a:t>€</a:t>
              </a:r>
              <a:r>
                <a:rPr lang="en-GB" sz="1400" b="1" dirty="0">
                  <a:solidFill>
                    <a:srgbClr val="424242"/>
                  </a:solidFill>
                  <a:latin typeface="HelveticaNeueLT Std" panose="020B0604020202020204" pitchFamily="34" charset="0"/>
                </a:rPr>
                <a:t>18,502</a:t>
              </a:r>
              <a:r>
                <a:rPr lang="en-GB" sz="1400" dirty="0">
                  <a:solidFill>
                    <a:srgbClr val="424242"/>
                  </a:solidFill>
                  <a:latin typeface="HelveticaNeueLT Std" panose="020B0604020202020204" pitchFamily="34" charset="0"/>
                </a:rPr>
                <a:t> M </a:t>
              </a:r>
            </a:p>
          </p:txBody>
        </p:sp>
      </p:grpSp>
      <p:sp>
        <p:nvSpPr>
          <p:cNvPr id="16" name="QuadreDeText 15">
            <a:extLst>
              <a:ext uri="{FF2B5EF4-FFF2-40B4-BE49-F238E27FC236}">
                <a16:creationId xmlns:a16="http://schemas.microsoft.com/office/drawing/2014/main" id="{61A6FF4F-66E7-4473-AB61-43C2B808A5BA}"/>
              </a:ext>
            </a:extLst>
          </p:cNvPr>
          <p:cNvSpPr txBox="1"/>
          <p:nvPr/>
        </p:nvSpPr>
        <p:spPr>
          <a:xfrm>
            <a:off x="2796496" y="2716748"/>
            <a:ext cx="1104351" cy="523220"/>
          </a:xfrm>
          <a:prstGeom prst="rect">
            <a:avLst/>
          </a:prstGeom>
          <a:noFill/>
          <a:ln>
            <a:noFill/>
          </a:ln>
        </p:spPr>
        <p:txBody>
          <a:bodyPr wrap="square" rtlCol="0">
            <a:spAutoFit/>
          </a:bodyPr>
          <a:lstStyle/>
          <a:p>
            <a:r>
              <a:rPr lang="en-GB" sz="1400" b="1" dirty="0">
                <a:solidFill>
                  <a:srgbClr val="424242"/>
                </a:solidFill>
                <a:latin typeface="HelveticaNeueLT Std" panose="020B0604020202020204" pitchFamily="34" charset="0"/>
              </a:rPr>
              <a:t>36,459 </a:t>
            </a:r>
            <a:r>
              <a:rPr lang="en-GB" sz="1400" dirty="0">
                <a:solidFill>
                  <a:srgbClr val="424242"/>
                </a:solidFill>
                <a:latin typeface="HelveticaNeueLT Std" panose="020B0604020202020204" pitchFamily="34" charset="0"/>
              </a:rPr>
              <a:t>employees</a:t>
            </a:r>
            <a:r>
              <a:rPr lang="en-GB" sz="1400" b="1" dirty="0">
                <a:solidFill>
                  <a:srgbClr val="424242"/>
                </a:solidFill>
                <a:latin typeface="HelveticaNeueLT Std" panose="020B0604020202020204" pitchFamily="34" charset="0"/>
              </a:rPr>
              <a:t> </a:t>
            </a:r>
            <a:endParaRPr lang="en-GB" sz="1400" dirty="0">
              <a:solidFill>
                <a:srgbClr val="424242"/>
              </a:solidFill>
              <a:latin typeface="HelveticaNeueLT Std" panose="020B0604020202020204" pitchFamily="34" charset="0"/>
            </a:endParaRPr>
          </a:p>
        </p:txBody>
      </p:sp>
      <p:sp>
        <p:nvSpPr>
          <p:cNvPr id="21" name="QuadreDeText 20">
            <a:extLst>
              <a:ext uri="{FF2B5EF4-FFF2-40B4-BE49-F238E27FC236}">
                <a16:creationId xmlns:a16="http://schemas.microsoft.com/office/drawing/2014/main" id="{AEEC5898-0772-4307-822E-BDD2D80639BE}"/>
              </a:ext>
            </a:extLst>
          </p:cNvPr>
          <p:cNvSpPr txBox="1"/>
          <p:nvPr/>
        </p:nvSpPr>
        <p:spPr>
          <a:xfrm>
            <a:off x="1089716" y="3578890"/>
            <a:ext cx="2468104" cy="307777"/>
          </a:xfrm>
          <a:prstGeom prst="rect">
            <a:avLst/>
          </a:prstGeom>
          <a:noFill/>
          <a:ln>
            <a:noFill/>
          </a:ln>
        </p:spPr>
        <p:txBody>
          <a:bodyPr wrap="square" rtlCol="0">
            <a:spAutoFit/>
          </a:bodyPr>
          <a:lstStyle/>
          <a:p>
            <a:r>
              <a:rPr lang="en-GB" sz="1400" b="1" dirty="0">
                <a:solidFill>
                  <a:srgbClr val="424242"/>
                </a:solidFill>
                <a:latin typeface="HelveticaNeueLT Std" panose="020B0604020202020204" pitchFamily="34" charset="0"/>
              </a:rPr>
              <a:t>12.5% of industrial GVA </a:t>
            </a:r>
          </a:p>
        </p:txBody>
      </p:sp>
      <p:sp>
        <p:nvSpPr>
          <p:cNvPr id="26" name="Rectangle 25">
            <a:extLst>
              <a:ext uri="{FF2B5EF4-FFF2-40B4-BE49-F238E27FC236}">
                <a16:creationId xmlns:a16="http://schemas.microsoft.com/office/drawing/2014/main" id="{9FCBFCFD-1284-4AC1-8ABD-77CD5F705D38}"/>
              </a:ext>
            </a:extLst>
          </p:cNvPr>
          <p:cNvSpPr/>
          <p:nvPr/>
        </p:nvSpPr>
        <p:spPr>
          <a:xfrm>
            <a:off x="3894733" y="2777807"/>
            <a:ext cx="2942790" cy="307777"/>
          </a:xfrm>
          <a:prstGeom prst="rect">
            <a:avLst/>
          </a:prstGeom>
        </p:spPr>
        <p:txBody>
          <a:bodyPr wrap="square">
            <a:spAutoFit/>
          </a:bodyPr>
          <a:lstStyle/>
          <a:p>
            <a:pPr algn="ctr"/>
            <a:r>
              <a:rPr lang="en-GB" sz="1400" b="1" dirty="0">
                <a:latin typeface="HelveticaNeueLT Std" panose="020B0604020202020204" pitchFamily="34" charset="0"/>
              </a:rPr>
              <a:t>Degree of internationalisation</a:t>
            </a:r>
          </a:p>
        </p:txBody>
      </p:sp>
      <p:pic>
        <p:nvPicPr>
          <p:cNvPr id="35" name="Imatge 34">
            <a:extLst>
              <a:ext uri="{FF2B5EF4-FFF2-40B4-BE49-F238E27FC236}">
                <a16:creationId xmlns:a16="http://schemas.microsoft.com/office/drawing/2014/main" id="{2ECCE0AD-C59A-4C01-8DD8-C1E2F948BB2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980" y="1681276"/>
            <a:ext cx="576000" cy="540000"/>
          </a:xfrm>
          <a:prstGeom prst="rect">
            <a:avLst/>
          </a:prstGeom>
        </p:spPr>
      </p:pic>
      <p:pic>
        <p:nvPicPr>
          <p:cNvPr id="37" name="Imatge 36">
            <a:extLst>
              <a:ext uri="{FF2B5EF4-FFF2-40B4-BE49-F238E27FC236}">
                <a16:creationId xmlns:a16="http://schemas.microsoft.com/office/drawing/2014/main" id="{C5575343-E9F2-4A09-8356-35D768B8E2F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784" y="1674902"/>
            <a:ext cx="576000" cy="576000"/>
          </a:xfrm>
          <a:prstGeom prst="rect">
            <a:avLst/>
          </a:prstGeom>
        </p:spPr>
      </p:pic>
      <p:pic>
        <p:nvPicPr>
          <p:cNvPr id="39" name="Imatge 38">
            <a:extLst>
              <a:ext uri="{FF2B5EF4-FFF2-40B4-BE49-F238E27FC236}">
                <a16:creationId xmlns:a16="http://schemas.microsoft.com/office/drawing/2014/main" id="{DB12404A-B425-4652-84BC-63DB7546412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6836" y="2620382"/>
            <a:ext cx="540000" cy="540000"/>
          </a:xfrm>
          <a:prstGeom prst="rect">
            <a:avLst/>
          </a:prstGeom>
        </p:spPr>
      </p:pic>
      <p:pic>
        <p:nvPicPr>
          <p:cNvPr id="41" name="Imatge 40">
            <a:extLst>
              <a:ext uri="{FF2B5EF4-FFF2-40B4-BE49-F238E27FC236}">
                <a16:creationId xmlns:a16="http://schemas.microsoft.com/office/drawing/2014/main" id="{66B2C92D-7948-407E-97A9-D0004C01B98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33636" y="3088382"/>
            <a:ext cx="540000" cy="540000"/>
          </a:xfrm>
          <a:prstGeom prst="rect">
            <a:avLst/>
          </a:prstGeom>
        </p:spPr>
      </p:pic>
      <p:pic>
        <p:nvPicPr>
          <p:cNvPr id="45" name="Imatge 44">
            <a:extLst>
              <a:ext uri="{FF2B5EF4-FFF2-40B4-BE49-F238E27FC236}">
                <a16:creationId xmlns:a16="http://schemas.microsoft.com/office/drawing/2014/main" id="{BCF1C8CF-E630-4EDE-9A16-EA7EC281CAC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1118" y="3521402"/>
            <a:ext cx="540000" cy="540000"/>
          </a:xfrm>
          <a:prstGeom prst="rect">
            <a:avLst/>
          </a:prstGeom>
        </p:spPr>
      </p:pic>
      <p:sp>
        <p:nvSpPr>
          <p:cNvPr id="49" name="Rectangle 48">
            <a:extLst>
              <a:ext uri="{FF2B5EF4-FFF2-40B4-BE49-F238E27FC236}">
                <a16:creationId xmlns:a16="http://schemas.microsoft.com/office/drawing/2014/main" id="{09E7777D-032E-4828-B800-568E8FADBEDA}"/>
              </a:ext>
            </a:extLst>
          </p:cNvPr>
          <p:cNvSpPr/>
          <p:nvPr/>
        </p:nvSpPr>
        <p:spPr>
          <a:xfrm>
            <a:off x="798638" y="4660000"/>
            <a:ext cx="5335020" cy="523220"/>
          </a:xfrm>
          <a:prstGeom prst="rect">
            <a:avLst/>
          </a:prstGeom>
        </p:spPr>
        <p:txBody>
          <a:bodyPr wrap="square">
            <a:spAutoFit/>
          </a:bodyPr>
          <a:lstStyle/>
          <a:p>
            <a:pPr lvl="0"/>
            <a:r>
              <a:rPr lang="en-US" sz="1400" dirty="0">
                <a:solidFill>
                  <a:srgbClr val="424242"/>
                </a:solidFill>
                <a:latin typeface="HelveticaNeueLT Std" panose="020B0604020202020204" pitchFamily="34" charset="0"/>
              </a:rPr>
              <a:t>3rd largest manufacturing sector of the Catalan economy behind </a:t>
            </a:r>
            <a:r>
              <a:rPr lang="en-GB" sz="1400" dirty="0">
                <a:solidFill>
                  <a:srgbClr val="424242"/>
                </a:solidFill>
                <a:latin typeface="HelveticaNeueLT Std" panose="020B0604020202020204" pitchFamily="34" charset="0"/>
              </a:rPr>
              <a:t>Food and Automotive</a:t>
            </a:r>
            <a:r>
              <a:rPr lang="en-US" sz="1400" dirty="0">
                <a:solidFill>
                  <a:srgbClr val="424242"/>
                </a:solidFill>
                <a:latin typeface="HelveticaNeueLT Std" panose="020B0604020202020204" pitchFamily="34" charset="0"/>
              </a:rPr>
              <a:t> </a:t>
            </a:r>
          </a:p>
        </p:txBody>
      </p:sp>
      <p:sp>
        <p:nvSpPr>
          <p:cNvPr id="27" name="Redondear rectángulo de esquina del mismo lado 39">
            <a:extLst>
              <a:ext uri="{FF2B5EF4-FFF2-40B4-BE49-F238E27FC236}">
                <a16:creationId xmlns:a16="http://schemas.microsoft.com/office/drawing/2014/main" id="{3211A0D2-D040-4F4E-A5B9-6F2E7398F9C1}"/>
              </a:ext>
              <a:ext uri="{C183D7F6-B498-43B3-948B-1728B52AA6E4}">
                <adec:decorative xmlns:adec="http://schemas.microsoft.com/office/drawing/2017/decorative" val="1"/>
              </a:ext>
            </a:extLst>
          </p:cNvPr>
          <p:cNvSpPr/>
          <p:nvPr/>
        </p:nvSpPr>
        <p:spPr>
          <a:xfrm rot="16200000">
            <a:off x="3197230" y="1804613"/>
            <a:ext cx="954107" cy="6326482"/>
          </a:xfrm>
          <a:prstGeom prst="round2SameRect">
            <a:avLst>
              <a:gd name="adj1" fmla="val 50000"/>
              <a:gd name="adj2" fmla="val 0"/>
            </a:avLst>
          </a:prstGeom>
          <a:noFill/>
          <a:ln w="25400">
            <a:gradFill>
              <a:gsLst>
                <a:gs pos="62000">
                  <a:srgbClr val="FF0000"/>
                </a:gs>
                <a:gs pos="0">
                  <a:srgbClr val="FF0000"/>
                </a:gs>
                <a:gs pos="9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119">
            <a:extLst>
              <a:ext uri="{FF2B5EF4-FFF2-40B4-BE49-F238E27FC236}">
                <a16:creationId xmlns:a16="http://schemas.microsoft.com/office/drawing/2014/main" id="{21193CAB-2786-4984-905D-A7E316E91DF2}"/>
              </a:ext>
            </a:extLst>
          </p:cNvPr>
          <p:cNvSpPr txBox="1"/>
          <p:nvPr/>
        </p:nvSpPr>
        <p:spPr>
          <a:xfrm>
            <a:off x="8007928" y="5909200"/>
            <a:ext cx="3553444" cy="276999"/>
          </a:xfrm>
          <a:prstGeom prst="rect">
            <a:avLst/>
          </a:prstGeom>
          <a:noFill/>
        </p:spPr>
        <p:txBody>
          <a:bodyPr wrap="square" rtlCol="0">
            <a:spAutoFit/>
          </a:bodyPr>
          <a:lstStyle/>
          <a:p>
            <a:pPr algn="r" defTabSz="663944"/>
            <a:r>
              <a:rPr lang="en-GB" sz="1200" i="1" dirty="0">
                <a:solidFill>
                  <a:schemeClr val="bg1">
                    <a:lumMod val="50000"/>
                  </a:schemeClr>
                </a:solidFill>
                <a:latin typeface="HelveticaNeueLT Std" panose="020B0604020202020204" pitchFamily="34" charset="0"/>
              </a:rPr>
              <a:t>Source: ACCIÓ (latest available figures)</a:t>
            </a:r>
          </a:p>
        </p:txBody>
      </p:sp>
      <p:sp>
        <p:nvSpPr>
          <p:cNvPr id="5" name="Rectangle 4">
            <a:extLst>
              <a:ext uri="{FF2B5EF4-FFF2-40B4-BE49-F238E27FC236}">
                <a16:creationId xmlns:a16="http://schemas.microsoft.com/office/drawing/2014/main" id="{64AD0F39-BCC0-49D4-A1C1-D7E0154879CB}"/>
              </a:ext>
            </a:extLst>
          </p:cNvPr>
          <p:cNvSpPr/>
          <p:nvPr/>
        </p:nvSpPr>
        <p:spPr>
          <a:xfrm>
            <a:off x="3999548" y="1793939"/>
            <a:ext cx="1642612" cy="954107"/>
          </a:xfrm>
          <a:prstGeom prst="rect">
            <a:avLst/>
          </a:prstGeom>
        </p:spPr>
        <p:txBody>
          <a:bodyPr wrap="square">
            <a:spAutoFit/>
          </a:bodyPr>
          <a:lstStyle/>
          <a:p>
            <a:r>
              <a:rPr lang="en-GB" sz="1400" dirty="0">
                <a:solidFill>
                  <a:srgbClr val="424242"/>
                </a:solidFill>
                <a:latin typeface="HelveticaNeueLT Std" panose="020B0604020202020204" pitchFamily="34" charset="0"/>
              </a:rPr>
              <a:t>43.3% of the turnover of the chemical sector in Spain</a:t>
            </a:r>
            <a:endParaRPr lang="ca-ES" sz="1400" dirty="0">
              <a:solidFill>
                <a:srgbClr val="424242"/>
              </a:solidFill>
              <a:latin typeface="HelveticaNeueLT Std" panose="020B0604020202020204" pitchFamily="34" charset="0"/>
            </a:endParaRPr>
          </a:p>
        </p:txBody>
      </p:sp>
      <p:sp>
        <p:nvSpPr>
          <p:cNvPr id="6" name="Rectangle 5">
            <a:extLst>
              <a:ext uri="{FF2B5EF4-FFF2-40B4-BE49-F238E27FC236}">
                <a16:creationId xmlns:a16="http://schemas.microsoft.com/office/drawing/2014/main" id="{0F3362EE-C277-4C77-97D0-60A7C9BF49FC}"/>
              </a:ext>
            </a:extLst>
          </p:cNvPr>
          <p:cNvSpPr/>
          <p:nvPr/>
        </p:nvSpPr>
        <p:spPr>
          <a:xfrm>
            <a:off x="4627084" y="3050125"/>
            <a:ext cx="2367605" cy="1384995"/>
          </a:xfrm>
          <a:prstGeom prst="rect">
            <a:avLst/>
          </a:prstGeom>
        </p:spPr>
        <p:txBody>
          <a:bodyPr wrap="square">
            <a:spAutoFit/>
          </a:bodyPr>
          <a:lstStyle/>
          <a:p>
            <a:r>
              <a:rPr lang="en-US" sz="1400" dirty="0">
                <a:solidFill>
                  <a:srgbClr val="424242"/>
                </a:solidFill>
                <a:latin typeface="HelveticaNeueLT Std" panose="020B0604020202020204" pitchFamily="34" charset="0"/>
              </a:rPr>
              <a:t>First export sector in Catalonia</a:t>
            </a:r>
          </a:p>
          <a:p>
            <a:endParaRPr lang="en-US" sz="1400" dirty="0">
              <a:solidFill>
                <a:srgbClr val="424242"/>
              </a:solidFill>
              <a:latin typeface="HelveticaNeueLT Std" panose="020B0604020202020204" pitchFamily="34" charset="0"/>
            </a:endParaRPr>
          </a:p>
          <a:p>
            <a:r>
              <a:rPr lang="en-US" sz="1400" dirty="0">
                <a:solidFill>
                  <a:srgbClr val="424242"/>
                </a:solidFill>
                <a:latin typeface="HelveticaNeueLT Std" panose="020B0604020202020204" pitchFamily="34" charset="0"/>
              </a:rPr>
              <a:t>48.2% of Spanish chemical product exports were Catalan </a:t>
            </a:r>
          </a:p>
        </p:txBody>
      </p:sp>
      <p:sp>
        <p:nvSpPr>
          <p:cNvPr id="9" name="Rectangle 8">
            <a:extLst>
              <a:ext uri="{FF2B5EF4-FFF2-40B4-BE49-F238E27FC236}">
                <a16:creationId xmlns:a16="http://schemas.microsoft.com/office/drawing/2014/main" id="{717FF99F-9D09-4F5A-8D22-CC65A0D971BB}"/>
              </a:ext>
            </a:extLst>
          </p:cNvPr>
          <p:cNvSpPr/>
          <p:nvPr/>
        </p:nvSpPr>
        <p:spPr>
          <a:xfrm>
            <a:off x="415041" y="2276093"/>
            <a:ext cx="1355512" cy="954107"/>
          </a:xfrm>
          <a:prstGeom prst="rect">
            <a:avLst/>
          </a:prstGeom>
        </p:spPr>
        <p:txBody>
          <a:bodyPr wrap="square">
            <a:spAutoFit/>
          </a:bodyPr>
          <a:lstStyle/>
          <a:p>
            <a:r>
              <a:rPr lang="en-US" sz="1400" dirty="0">
                <a:solidFill>
                  <a:srgbClr val="424242"/>
                </a:solidFill>
                <a:latin typeface="HelveticaNeueLT Std" panose="020B0604020202020204" pitchFamily="34" charset="0"/>
              </a:rPr>
              <a:t>Nº of chemical companies grew a </a:t>
            </a:r>
            <a:r>
              <a:rPr lang="en-US" sz="1400" b="1" dirty="0">
                <a:solidFill>
                  <a:srgbClr val="424242"/>
                </a:solidFill>
                <a:latin typeface="HelveticaNeueLT Std" panose="020B0604020202020204" pitchFamily="34" charset="0"/>
              </a:rPr>
              <a:t>9%</a:t>
            </a:r>
            <a:r>
              <a:rPr lang="en-US" sz="1400" dirty="0">
                <a:solidFill>
                  <a:srgbClr val="424242"/>
                </a:solidFill>
                <a:latin typeface="HelveticaNeueLT Std" panose="020B0604020202020204" pitchFamily="34" charset="0"/>
              </a:rPr>
              <a:t> since 2016.</a:t>
            </a:r>
          </a:p>
        </p:txBody>
      </p:sp>
    </p:spTree>
    <p:extLst>
      <p:ext uri="{BB962C8B-B14F-4D97-AF65-F5344CB8AC3E}">
        <p14:creationId xmlns:p14="http://schemas.microsoft.com/office/powerpoint/2010/main" val="375581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199">
            <a:extLst>
              <a:ext uri="{FF2B5EF4-FFF2-40B4-BE49-F238E27FC236}">
                <a16:creationId xmlns:a16="http://schemas.microsoft.com/office/drawing/2014/main" id="{BBEDBCB2-F132-4803-A5F5-8F39CFE07E07}"/>
              </a:ext>
            </a:extLst>
          </p:cNvPr>
          <p:cNvSpPr/>
          <p:nvPr/>
        </p:nvSpPr>
        <p:spPr>
          <a:xfrm>
            <a:off x="1559496" y="1844824"/>
            <a:ext cx="9180000" cy="12756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a"/>
          </a:p>
        </p:txBody>
      </p:sp>
      <p:sp>
        <p:nvSpPr>
          <p:cNvPr id="5" name="7 Rectángulo">
            <a:extLst>
              <a:ext uri="{FF2B5EF4-FFF2-40B4-BE49-F238E27FC236}">
                <a16:creationId xmlns:a16="http://schemas.microsoft.com/office/drawing/2014/main" id="{2B5DD8A2-BF0C-4564-BE48-45BE30672C80}"/>
              </a:ext>
            </a:extLst>
          </p:cNvPr>
          <p:cNvSpPr/>
          <p:nvPr/>
        </p:nvSpPr>
        <p:spPr>
          <a:xfrm>
            <a:off x="5591945" y="4088124"/>
            <a:ext cx="1636521" cy="1481362"/>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dirty="0">
              <a:solidFill>
                <a:schemeClr val="tx1"/>
              </a:solidFill>
              <a:latin typeface="+mj-lt"/>
            </a:endParaRPr>
          </a:p>
        </p:txBody>
      </p:sp>
      <p:sp>
        <p:nvSpPr>
          <p:cNvPr id="6" name="Rectángulo 69">
            <a:extLst>
              <a:ext uri="{FF2B5EF4-FFF2-40B4-BE49-F238E27FC236}">
                <a16:creationId xmlns:a16="http://schemas.microsoft.com/office/drawing/2014/main" id="{5EE4B95D-22C6-42C5-BCA6-846C74229C11}"/>
              </a:ext>
            </a:extLst>
          </p:cNvPr>
          <p:cNvSpPr/>
          <p:nvPr/>
        </p:nvSpPr>
        <p:spPr>
          <a:xfrm rot="5400000">
            <a:off x="5903241" y="3416348"/>
            <a:ext cx="3679440" cy="845650"/>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dirty="0">
              <a:latin typeface="+mj-lt"/>
            </a:endParaRPr>
          </a:p>
        </p:txBody>
      </p:sp>
      <p:sp>
        <p:nvSpPr>
          <p:cNvPr id="7" name="7 Rectángulo">
            <a:extLst>
              <a:ext uri="{FF2B5EF4-FFF2-40B4-BE49-F238E27FC236}">
                <a16:creationId xmlns:a16="http://schemas.microsoft.com/office/drawing/2014/main" id="{FFAAD273-6E5F-46A3-890C-1B37BEE0C905}"/>
              </a:ext>
            </a:extLst>
          </p:cNvPr>
          <p:cNvSpPr/>
          <p:nvPr/>
        </p:nvSpPr>
        <p:spPr>
          <a:xfrm>
            <a:off x="4814777" y="1532114"/>
            <a:ext cx="1366484" cy="338554"/>
          </a:xfrm>
          <a:prstGeom prst="rect">
            <a:avLst/>
          </a:prstGeom>
        </p:spPr>
        <p:txBody>
          <a:bodyPr wrap="square">
            <a:spAutoFit/>
          </a:bodyPr>
          <a:lstStyle/>
          <a:p>
            <a:pPr algn="ctr"/>
            <a:r>
              <a:rPr lang="ca" sz="800" b="1" dirty="0">
                <a:solidFill>
                  <a:schemeClr val="accent4"/>
                </a:solidFill>
                <a:latin typeface="Arial" panose="020B0604020202020204" pitchFamily="34" charset="0"/>
                <a:cs typeface="Arial" panose="020B0604020202020204" pitchFamily="34" charset="0"/>
              </a:rPr>
              <a:t>SPECIALTY CHEMICAL COMPANIES</a:t>
            </a:r>
          </a:p>
        </p:txBody>
      </p:sp>
      <p:sp>
        <p:nvSpPr>
          <p:cNvPr id="8" name="7 Rectángulo">
            <a:extLst>
              <a:ext uri="{FF2B5EF4-FFF2-40B4-BE49-F238E27FC236}">
                <a16:creationId xmlns:a16="http://schemas.microsoft.com/office/drawing/2014/main" id="{9EE3582F-EFDE-4DDC-AAEF-64C0C3BB59D3}"/>
              </a:ext>
            </a:extLst>
          </p:cNvPr>
          <p:cNvSpPr/>
          <p:nvPr/>
        </p:nvSpPr>
        <p:spPr>
          <a:xfrm>
            <a:off x="3873468" y="2309150"/>
            <a:ext cx="1628914" cy="1488683"/>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050" b="1" dirty="0">
              <a:solidFill>
                <a:schemeClr val="tx1"/>
              </a:solidFill>
              <a:latin typeface="+mj-lt"/>
            </a:endParaRPr>
          </a:p>
        </p:txBody>
      </p:sp>
      <p:sp>
        <p:nvSpPr>
          <p:cNvPr id="9" name="7 Rectángulo">
            <a:extLst>
              <a:ext uri="{FF2B5EF4-FFF2-40B4-BE49-F238E27FC236}">
                <a16:creationId xmlns:a16="http://schemas.microsoft.com/office/drawing/2014/main" id="{F4B32CC9-7FB2-493A-9ED1-277A38F26AF8}"/>
              </a:ext>
            </a:extLst>
          </p:cNvPr>
          <p:cNvSpPr/>
          <p:nvPr/>
        </p:nvSpPr>
        <p:spPr>
          <a:xfrm>
            <a:off x="3863753" y="4083365"/>
            <a:ext cx="1636521" cy="1481362"/>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dirty="0">
              <a:solidFill>
                <a:schemeClr val="tx1"/>
              </a:solidFill>
              <a:latin typeface="+mj-lt"/>
            </a:endParaRPr>
          </a:p>
        </p:txBody>
      </p:sp>
      <p:pic>
        <p:nvPicPr>
          <p:cNvPr id="10" name="Imatge 39">
            <a:extLst>
              <a:ext uri="{FF2B5EF4-FFF2-40B4-BE49-F238E27FC236}">
                <a16:creationId xmlns:a16="http://schemas.microsoft.com/office/drawing/2014/main" id="{B6AE6233-8A91-4CD4-9AD7-617D8ACC6C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9050" y="3513280"/>
            <a:ext cx="377510" cy="221299"/>
          </a:xfrm>
          <a:prstGeom prst="rect">
            <a:avLst/>
          </a:prstGeom>
        </p:spPr>
      </p:pic>
      <p:pic>
        <p:nvPicPr>
          <p:cNvPr id="11" name="Picture 8" descr="https://pbs.twimg.com/profile_images/1554621955/Unilever_Spain.jpg">
            <a:extLst>
              <a:ext uri="{FF2B5EF4-FFF2-40B4-BE49-F238E27FC236}">
                <a16:creationId xmlns:a16="http://schemas.microsoft.com/office/drawing/2014/main" id="{5DEC5C42-6480-4ED0-A30E-C2CB41A5BE6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23071" y="2917192"/>
            <a:ext cx="249303" cy="2839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alentclue.com/system/files/tc_images/logo_puig_color_1426062724.jpg">
            <a:extLst>
              <a:ext uri="{FF2B5EF4-FFF2-40B4-BE49-F238E27FC236}">
                <a16:creationId xmlns:a16="http://schemas.microsoft.com/office/drawing/2014/main" id="{553B7EB5-DB74-40E3-9B64-73598F5C4BA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18647" y="3069268"/>
            <a:ext cx="562538" cy="101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logonoid.com/images/ppg-logo.png">
            <a:extLst>
              <a:ext uri="{FF2B5EF4-FFF2-40B4-BE49-F238E27FC236}">
                <a16:creationId xmlns:a16="http://schemas.microsoft.com/office/drawing/2014/main" id="{7E497435-C60C-4A50-8075-9A0080CC596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7366" y="4384705"/>
            <a:ext cx="272519" cy="2241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ficheros.industriastitan.es/titan/LOGOTIPOS%20%2B%20INSTALACIONES/LOGO%20TITANLUX/logo%20titanlux%20ok.jpg">
            <a:extLst>
              <a:ext uri="{FF2B5EF4-FFF2-40B4-BE49-F238E27FC236}">
                <a16:creationId xmlns:a16="http://schemas.microsoft.com/office/drawing/2014/main" id="{C82A489C-AA86-40DB-ADC6-A218695A174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9986" y="4902999"/>
            <a:ext cx="275347" cy="20804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tge 118">
            <a:extLst>
              <a:ext uri="{FF2B5EF4-FFF2-40B4-BE49-F238E27FC236}">
                <a16:creationId xmlns:a16="http://schemas.microsoft.com/office/drawing/2014/main" id="{DBF29F98-7E35-40BD-AE2E-8E1210CD5E6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54919" y="4396424"/>
            <a:ext cx="421556" cy="405533"/>
          </a:xfrm>
          <a:prstGeom prst="rect">
            <a:avLst/>
          </a:prstGeom>
        </p:spPr>
      </p:pic>
      <p:pic>
        <p:nvPicPr>
          <p:cNvPr id="16" name="Picture 4" descr="https://www.uam.es/otros/nutpla12/Logo%20JAER.png">
            <a:extLst>
              <a:ext uri="{FF2B5EF4-FFF2-40B4-BE49-F238E27FC236}">
                <a16:creationId xmlns:a16="http://schemas.microsoft.com/office/drawing/2014/main" id="{70D0BD60-63AB-463E-8A68-A794511C8E3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31429" y="4100171"/>
            <a:ext cx="1545544" cy="3422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portalfarma.com/SiteCollectionImages/Imagenes%20de%20Contenidos/Lainco.gif">
            <a:extLst>
              <a:ext uri="{FF2B5EF4-FFF2-40B4-BE49-F238E27FC236}">
                <a16:creationId xmlns:a16="http://schemas.microsoft.com/office/drawing/2014/main" id="{9858FB7D-EDDA-49C6-8401-1568A3E71A3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30824" y="5330542"/>
            <a:ext cx="773638" cy="160678"/>
          </a:xfrm>
          <a:prstGeom prst="rect">
            <a:avLst/>
          </a:prstGeom>
          <a:noFill/>
          <a:extLst>
            <a:ext uri="{909E8E84-426E-40DD-AFC4-6F175D3DCCD1}">
              <a14:hiddenFill xmlns:a14="http://schemas.microsoft.com/office/drawing/2010/main">
                <a:solidFill>
                  <a:srgbClr val="FFFFFF"/>
                </a:solidFill>
              </a14:hiddenFill>
            </a:ext>
          </a:extLst>
        </p:spPr>
      </p:pic>
      <p:sp>
        <p:nvSpPr>
          <p:cNvPr id="18" name="13 Rectángulo">
            <a:extLst>
              <a:ext uri="{FF2B5EF4-FFF2-40B4-BE49-F238E27FC236}">
                <a16:creationId xmlns:a16="http://schemas.microsoft.com/office/drawing/2014/main" id="{AB2757B1-93B1-477F-A70B-67C406EF42AD}"/>
              </a:ext>
            </a:extLst>
          </p:cNvPr>
          <p:cNvSpPr/>
          <p:nvPr/>
        </p:nvSpPr>
        <p:spPr>
          <a:xfrm>
            <a:off x="8256240" y="1988103"/>
            <a:ext cx="1678605" cy="3692085"/>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a:solidFill>
                <a:schemeClr val="tx1"/>
              </a:solidFill>
              <a:latin typeface="+mj-lt"/>
            </a:endParaRPr>
          </a:p>
        </p:txBody>
      </p:sp>
      <p:sp>
        <p:nvSpPr>
          <p:cNvPr id="19" name="57 Rectángulo">
            <a:extLst>
              <a:ext uri="{FF2B5EF4-FFF2-40B4-BE49-F238E27FC236}">
                <a16:creationId xmlns:a16="http://schemas.microsoft.com/office/drawing/2014/main" id="{75125716-4612-4362-986A-B7D7BE14493E}"/>
              </a:ext>
            </a:extLst>
          </p:cNvPr>
          <p:cNvSpPr/>
          <p:nvPr/>
        </p:nvSpPr>
        <p:spPr>
          <a:xfrm>
            <a:off x="8316559" y="3982558"/>
            <a:ext cx="1527134" cy="125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550">
              <a:buClr>
                <a:schemeClr val="tx1"/>
              </a:buClr>
            </a:pPr>
            <a:r>
              <a:rPr lang="en-US" sz="900" b="1" dirty="0">
                <a:solidFill>
                  <a:schemeClr val="accent4"/>
                </a:solidFill>
                <a:latin typeface="Arial" panose="020B0604020202020204" pitchFamily="34" charset="0"/>
                <a:cs typeface="Arial" panose="020B0604020202020204" pitchFamily="34" charset="0"/>
              </a:rPr>
              <a:t>Big and medium distribution channels</a:t>
            </a:r>
          </a:p>
          <a:p>
            <a:pPr marL="80550">
              <a:buClr>
                <a:schemeClr val="tx1"/>
              </a:buClr>
            </a:pPr>
            <a:endParaRPr lang="ca" sz="900" b="1" dirty="0">
              <a:solidFill>
                <a:schemeClr val="accent4"/>
              </a:solidFill>
              <a:latin typeface="Arial" panose="020B0604020202020204" pitchFamily="34" charset="0"/>
              <a:cs typeface="Arial" panose="020B0604020202020204" pitchFamily="34" charset="0"/>
            </a:endParaRPr>
          </a:p>
          <a:p>
            <a:pPr marL="80550">
              <a:buClr>
                <a:schemeClr val="tx1"/>
              </a:buClr>
            </a:pPr>
            <a:r>
              <a:rPr lang="en-US" sz="900" b="1" dirty="0">
                <a:solidFill>
                  <a:schemeClr val="accent4"/>
                </a:solidFill>
                <a:latin typeface="Arial" panose="020B0604020202020204" pitchFamily="34" charset="0"/>
                <a:cs typeface="Arial" panose="020B0604020202020204" pitchFamily="34" charset="0"/>
              </a:rPr>
              <a:t>Supermarkets</a:t>
            </a:r>
          </a:p>
          <a:p>
            <a:pPr marL="80550">
              <a:buClr>
                <a:schemeClr val="tx1"/>
              </a:buClr>
            </a:pPr>
            <a:endParaRPr lang="en-US" sz="900" b="1" dirty="0">
              <a:solidFill>
                <a:schemeClr val="accent4"/>
              </a:solidFill>
              <a:latin typeface="Arial" panose="020B0604020202020204" pitchFamily="34" charset="0"/>
              <a:cs typeface="Arial" panose="020B0604020202020204" pitchFamily="34" charset="0"/>
            </a:endParaRPr>
          </a:p>
          <a:p>
            <a:pPr marL="80550">
              <a:buClr>
                <a:schemeClr val="tx1"/>
              </a:buClr>
            </a:pPr>
            <a:r>
              <a:rPr lang="en-US" sz="900" b="1" dirty="0">
                <a:solidFill>
                  <a:schemeClr val="accent4"/>
                </a:solidFill>
                <a:latin typeface="Arial" panose="020B0604020202020204" pitchFamily="34" charset="0"/>
                <a:cs typeface="Arial" panose="020B0604020202020204" pitchFamily="34" charset="0"/>
              </a:rPr>
              <a:t>Perfumeries</a:t>
            </a:r>
          </a:p>
          <a:p>
            <a:pPr marL="80550">
              <a:buClr>
                <a:schemeClr val="tx1"/>
              </a:buClr>
            </a:pPr>
            <a:endParaRPr lang="en-US" sz="900" b="1" dirty="0">
              <a:solidFill>
                <a:schemeClr val="accent4"/>
              </a:solidFill>
              <a:latin typeface="Arial" panose="020B0604020202020204" pitchFamily="34" charset="0"/>
              <a:cs typeface="Arial" panose="020B0604020202020204" pitchFamily="34" charset="0"/>
            </a:endParaRPr>
          </a:p>
          <a:p>
            <a:pPr marL="80550">
              <a:buClr>
                <a:schemeClr val="tx1"/>
              </a:buClr>
            </a:pPr>
            <a:r>
              <a:rPr lang="en-US" sz="900" b="1" dirty="0">
                <a:solidFill>
                  <a:schemeClr val="accent4"/>
                </a:solidFill>
                <a:latin typeface="Arial" panose="020B0604020202020204" pitchFamily="34" charset="0"/>
                <a:cs typeface="Arial" panose="020B0604020202020204" pitchFamily="34" charset="0"/>
              </a:rPr>
              <a:t>DIY Stores </a:t>
            </a:r>
          </a:p>
        </p:txBody>
      </p:sp>
      <p:sp>
        <p:nvSpPr>
          <p:cNvPr id="20" name="63 Rectángulo">
            <a:extLst>
              <a:ext uri="{FF2B5EF4-FFF2-40B4-BE49-F238E27FC236}">
                <a16:creationId xmlns:a16="http://schemas.microsoft.com/office/drawing/2014/main" id="{6982C538-FB24-42F6-BE6E-CE2B950F9996}"/>
              </a:ext>
            </a:extLst>
          </p:cNvPr>
          <p:cNvSpPr/>
          <p:nvPr/>
        </p:nvSpPr>
        <p:spPr>
          <a:xfrm>
            <a:off x="8356012" y="2085949"/>
            <a:ext cx="1487682" cy="163320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ca-ES" sz="900" dirty="0">
                <a:solidFill>
                  <a:schemeClr val="accent4"/>
                </a:solidFill>
                <a:latin typeface="Arial" panose="020B0604020202020204" pitchFamily="34" charset="0"/>
                <a:cs typeface="Arial" panose="020B0604020202020204" pitchFamily="34" charset="0"/>
              </a:rPr>
              <a:t>Other</a:t>
            </a:r>
            <a:r>
              <a:rPr lang="ca" sz="900" dirty="0">
                <a:solidFill>
                  <a:schemeClr val="accent4"/>
                </a:solidFill>
                <a:latin typeface="Arial" panose="020B0604020202020204" pitchFamily="34" charset="0"/>
                <a:cs typeface="Arial" panose="020B0604020202020204" pitchFamily="34" charset="0"/>
              </a:rPr>
              <a:t> </a:t>
            </a:r>
            <a:r>
              <a:rPr lang="ca-ES" sz="900" dirty="0" err="1">
                <a:solidFill>
                  <a:schemeClr val="accent4"/>
                </a:solidFill>
                <a:latin typeface="Arial" panose="020B0604020202020204" pitchFamily="34" charset="0"/>
                <a:cs typeface="Arial" panose="020B0604020202020204" pitchFamily="34" charset="0"/>
              </a:rPr>
              <a:t>Channels</a:t>
            </a:r>
            <a:endParaRPr lang="ca" sz="900" dirty="0">
              <a:solidFill>
                <a:schemeClr val="accent4"/>
              </a:solidFill>
              <a:latin typeface="Arial" panose="020B0604020202020204" pitchFamily="34" charset="0"/>
              <a:cs typeface="Arial" panose="020B0604020202020204" pitchFamily="34" charset="0"/>
            </a:endParaRPr>
          </a:p>
          <a:p>
            <a:pPr marL="80550">
              <a:spcBef>
                <a:spcPts val="300"/>
              </a:spcBef>
              <a:spcAft>
                <a:spcPts val="300"/>
              </a:spcAft>
              <a:buClr>
                <a:schemeClr val="tx1"/>
              </a:buClr>
            </a:pPr>
            <a:r>
              <a:rPr lang="ca" sz="900" b="1" dirty="0">
                <a:solidFill>
                  <a:schemeClr val="accent4"/>
                </a:solidFill>
                <a:latin typeface="Arial" panose="020B0604020202020204" pitchFamily="34" charset="0"/>
                <a:cs typeface="Arial" panose="020B0604020202020204" pitchFamily="34" charset="0"/>
              </a:rPr>
              <a:t>Agricultural</a:t>
            </a:r>
          </a:p>
          <a:p>
            <a:pPr marL="80550">
              <a:spcBef>
                <a:spcPts val="300"/>
              </a:spcBef>
              <a:spcAft>
                <a:spcPts val="300"/>
              </a:spcAft>
              <a:buClr>
                <a:schemeClr val="tx1"/>
              </a:buClr>
            </a:pPr>
            <a:r>
              <a:rPr lang="ca" sz="900" b="1" dirty="0">
                <a:solidFill>
                  <a:schemeClr val="accent4"/>
                </a:solidFill>
                <a:latin typeface="Arial" panose="020B0604020202020204" pitchFamily="34" charset="0"/>
                <a:cs typeface="Arial" panose="020B0604020202020204" pitchFamily="34" charset="0"/>
              </a:rPr>
              <a:t>Automotive</a:t>
            </a:r>
          </a:p>
          <a:p>
            <a:pPr marL="80550">
              <a:spcBef>
                <a:spcPts val="300"/>
              </a:spcBef>
              <a:spcAft>
                <a:spcPts val="300"/>
              </a:spcAft>
              <a:buClr>
                <a:schemeClr val="tx1"/>
              </a:buClr>
            </a:pPr>
            <a:r>
              <a:rPr lang="ca" sz="900" b="1" dirty="0">
                <a:solidFill>
                  <a:schemeClr val="accent4"/>
                </a:solidFill>
                <a:latin typeface="Arial" panose="020B0604020202020204" pitchFamily="34" charset="0"/>
                <a:cs typeface="Arial" panose="020B0604020202020204" pitchFamily="34" charset="0"/>
              </a:rPr>
              <a:t>Construction</a:t>
            </a:r>
          </a:p>
          <a:p>
            <a:pPr marL="80550">
              <a:spcBef>
                <a:spcPts val="300"/>
              </a:spcBef>
              <a:spcAft>
                <a:spcPts val="300"/>
              </a:spcAft>
              <a:buClr>
                <a:schemeClr val="tx1"/>
              </a:buClr>
            </a:pPr>
            <a:r>
              <a:rPr lang="ca" sz="900" b="1" dirty="0">
                <a:solidFill>
                  <a:schemeClr val="accent4"/>
                </a:solidFill>
                <a:latin typeface="Arial" panose="020B0604020202020204" pitchFamily="34" charset="0"/>
                <a:cs typeface="Arial" panose="020B0604020202020204" pitchFamily="34" charset="0"/>
              </a:rPr>
              <a:t>Food</a:t>
            </a:r>
          </a:p>
          <a:p>
            <a:pPr marL="80550">
              <a:spcBef>
                <a:spcPts val="300"/>
              </a:spcBef>
              <a:spcAft>
                <a:spcPts val="300"/>
              </a:spcAft>
              <a:buClr>
                <a:schemeClr val="tx1"/>
              </a:buClr>
            </a:pPr>
            <a:r>
              <a:rPr lang="ca" sz="900" b="1" dirty="0">
                <a:solidFill>
                  <a:schemeClr val="accent4"/>
                </a:solidFill>
                <a:latin typeface="Arial" panose="020B0604020202020204" pitchFamily="34" charset="0"/>
                <a:cs typeface="Arial" panose="020B0604020202020204" pitchFamily="34" charset="0"/>
              </a:rPr>
              <a:t>Pharmaceutical</a:t>
            </a:r>
          </a:p>
          <a:p>
            <a:pPr marL="80550">
              <a:spcBef>
                <a:spcPts val="600"/>
              </a:spcBef>
              <a:buClr>
                <a:schemeClr val="tx1"/>
              </a:buClr>
            </a:pPr>
            <a:r>
              <a:rPr lang="ca" sz="900" b="1" dirty="0">
                <a:solidFill>
                  <a:schemeClr val="accent4"/>
                </a:solidFill>
                <a:latin typeface="Arial" panose="020B0604020202020204" pitchFamily="34" charset="0"/>
                <a:cs typeface="Arial" panose="020B0604020202020204" pitchFamily="34" charset="0"/>
              </a:rPr>
              <a:t>Other chemical manufactures</a:t>
            </a:r>
          </a:p>
        </p:txBody>
      </p:sp>
      <p:sp>
        <p:nvSpPr>
          <p:cNvPr id="21" name="Rectángulo 116">
            <a:extLst>
              <a:ext uri="{FF2B5EF4-FFF2-40B4-BE49-F238E27FC236}">
                <a16:creationId xmlns:a16="http://schemas.microsoft.com/office/drawing/2014/main" id="{03E8C163-4DBC-4252-A9DD-EAE55892A30F}"/>
              </a:ext>
            </a:extLst>
          </p:cNvPr>
          <p:cNvSpPr/>
          <p:nvPr/>
        </p:nvSpPr>
        <p:spPr>
          <a:xfrm>
            <a:off x="2268559" y="2002032"/>
            <a:ext cx="578318" cy="1660845"/>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ca" sz="1050" b="1">
              <a:solidFill>
                <a:schemeClr val="tx1"/>
              </a:solidFill>
              <a:latin typeface="+mj-lt"/>
            </a:endParaRPr>
          </a:p>
        </p:txBody>
      </p:sp>
      <p:pic>
        <p:nvPicPr>
          <p:cNvPr id="22" name="Imatge 122">
            <a:extLst>
              <a:ext uri="{FF2B5EF4-FFF2-40B4-BE49-F238E27FC236}">
                <a16:creationId xmlns:a16="http://schemas.microsoft.com/office/drawing/2014/main" id="{5B82547E-439F-43E8-A324-D465D8F9132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51585" y="2564905"/>
            <a:ext cx="399137" cy="259701"/>
          </a:xfrm>
          <a:prstGeom prst="rect">
            <a:avLst/>
          </a:prstGeom>
        </p:spPr>
      </p:pic>
      <p:sp>
        <p:nvSpPr>
          <p:cNvPr id="23" name="Rectángulo 130">
            <a:extLst>
              <a:ext uri="{FF2B5EF4-FFF2-40B4-BE49-F238E27FC236}">
                <a16:creationId xmlns:a16="http://schemas.microsoft.com/office/drawing/2014/main" id="{2AF75CA3-090D-4291-AEFD-01535AAC1A10}"/>
              </a:ext>
            </a:extLst>
          </p:cNvPr>
          <p:cNvSpPr/>
          <p:nvPr/>
        </p:nvSpPr>
        <p:spPr>
          <a:xfrm>
            <a:off x="1559556" y="1988992"/>
            <a:ext cx="623808" cy="1092777"/>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a:solidFill>
                <a:schemeClr val="tx1"/>
              </a:solidFill>
              <a:latin typeface="+mj-lt"/>
            </a:endParaRPr>
          </a:p>
        </p:txBody>
      </p:sp>
      <p:sp>
        <p:nvSpPr>
          <p:cNvPr id="24" name="7 Rectángulo">
            <a:extLst>
              <a:ext uri="{FF2B5EF4-FFF2-40B4-BE49-F238E27FC236}">
                <a16:creationId xmlns:a16="http://schemas.microsoft.com/office/drawing/2014/main" id="{837E1457-C016-451A-A675-B844A39B7698}"/>
              </a:ext>
            </a:extLst>
          </p:cNvPr>
          <p:cNvSpPr/>
          <p:nvPr/>
        </p:nvSpPr>
        <p:spPr>
          <a:xfrm>
            <a:off x="2929747" y="1991316"/>
            <a:ext cx="813442" cy="3097294"/>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a:solidFill>
                <a:schemeClr val="tx1"/>
              </a:solidFill>
              <a:latin typeface="+mj-lt"/>
            </a:endParaRPr>
          </a:p>
        </p:txBody>
      </p:sp>
      <p:pic>
        <p:nvPicPr>
          <p:cNvPr id="25" name="Imatge 103">
            <a:extLst>
              <a:ext uri="{FF2B5EF4-FFF2-40B4-BE49-F238E27FC236}">
                <a16:creationId xmlns:a16="http://schemas.microsoft.com/office/drawing/2014/main" id="{12027633-5594-4624-BFCB-B820961D1F3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76917" y="2071333"/>
            <a:ext cx="375652" cy="222913"/>
          </a:xfrm>
          <a:prstGeom prst="rect">
            <a:avLst/>
          </a:prstGeom>
        </p:spPr>
      </p:pic>
      <p:pic>
        <p:nvPicPr>
          <p:cNvPr id="26" name="Picture 4" descr="http://www.airproducts.com/%7E/media/Images/inline/Company/AirProducts-logo-pms347-JPG.jpg">
            <a:extLst>
              <a:ext uri="{FF2B5EF4-FFF2-40B4-BE49-F238E27FC236}">
                <a16:creationId xmlns:a16="http://schemas.microsoft.com/office/drawing/2014/main" id="{22C06C5C-09E0-4E50-844F-3FF4F016094D}"/>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104588" y="2412783"/>
            <a:ext cx="560173" cy="12830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tge 106">
            <a:extLst>
              <a:ext uri="{FF2B5EF4-FFF2-40B4-BE49-F238E27FC236}">
                <a16:creationId xmlns:a16="http://schemas.microsoft.com/office/drawing/2014/main" id="{60A7E5F4-6F74-4592-8BF3-1C72377F6CB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992082" y="3092152"/>
            <a:ext cx="428886" cy="187059"/>
          </a:xfrm>
          <a:prstGeom prst="rect">
            <a:avLst/>
          </a:prstGeom>
        </p:spPr>
      </p:pic>
      <p:pic>
        <p:nvPicPr>
          <p:cNvPr id="28" name="Imatge 17">
            <a:extLst>
              <a:ext uri="{FF2B5EF4-FFF2-40B4-BE49-F238E27FC236}">
                <a16:creationId xmlns:a16="http://schemas.microsoft.com/office/drawing/2014/main" id="{CAFF14E8-91AE-43C2-9881-06DD4B5DC78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153485" y="3277392"/>
            <a:ext cx="583977" cy="303217"/>
          </a:xfrm>
          <a:prstGeom prst="rect">
            <a:avLst/>
          </a:prstGeom>
        </p:spPr>
      </p:pic>
      <p:pic>
        <p:nvPicPr>
          <p:cNvPr id="29" name="Picture 16" descr="http://www.etpsmr.org/wp-content/uploads/2015/03/ICL-Iberia-S%C3%BAriaSallent-alta.jpg">
            <a:extLst>
              <a:ext uri="{FF2B5EF4-FFF2-40B4-BE49-F238E27FC236}">
                <a16:creationId xmlns:a16="http://schemas.microsoft.com/office/drawing/2014/main" id="{4426AA80-ECCE-4F83-B2B2-371327E2EE0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621707" y="2103957"/>
            <a:ext cx="550941" cy="1584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t d'imatges de messer">
            <a:extLst>
              <a:ext uri="{FF2B5EF4-FFF2-40B4-BE49-F238E27FC236}">
                <a16:creationId xmlns:a16="http://schemas.microsoft.com/office/drawing/2014/main" id="{927C7951-F60E-462C-8B62-AE5E060DA78B}"/>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011287" y="2624780"/>
            <a:ext cx="497752" cy="1780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Resultat d'imatges de clariant logo">
            <a:extLst>
              <a:ext uri="{FF2B5EF4-FFF2-40B4-BE49-F238E27FC236}">
                <a16:creationId xmlns:a16="http://schemas.microsoft.com/office/drawing/2014/main" id="{0F696879-E02A-4424-91D8-01CE4211D4F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132114" y="2879215"/>
            <a:ext cx="532647" cy="1327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Resultat d'imatges de carburos metalicos logo">
            <a:extLst>
              <a:ext uri="{FF2B5EF4-FFF2-40B4-BE49-F238E27FC236}">
                <a16:creationId xmlns:a16="http://schemas.microsoft.com/office/drawing/2014/main" id="{E8988F7D-1504-422D-8ED4-3CEBC2561D86}"/>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975629" y="3543860"/>
            <a:ext cx="494115" cy="148071"/>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1">
            <a:extLst>
              <a:ext uri="{FF2B5EF4-FFF2-40B4-BE49-F238E27FC236}">
                <a16:creationId xmlns:a16="http://schemas.microsoft.com/office/drawing/2014/main" id="{F484CA02-8244-4506-A179-3BD76384E030}"/>
              </a:ext>
            </a:extLst>
          </p:cNvPr>
          <p:cNvSpPr/>
          <p:nvPr/>
        </p:nvSpPr>
        <p:spPr>
          <a:xfrm>
            <a:off x="8353453" y="3734876"/>
            <a:ext cx="1490240" cy="1494325"/>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a"/>
          </a:p>
        </p:txBody>
      </p:sp>
      <p:sp>
        <p:nvSpPr>
          <p:cNvPr id="34" name="Rectángulo 8">
            <a:extLst>
              <a:ext uri="{FF2B5EF4-FFF2-40B4-BE49-F238E27FC236}">
                <a16:creationId xmlns:a16="http://schemas.microsoft.com/office/drawing/2014/main" id="{BE8F9255-EF78-4CC3-B812-BE29FA43950D}"/>
              </a:ext>
            </a:extLst>
          </p:cNvPr>
          <p:cNvSpPr/>
          <p:nvPr/>
        </p:nvSpPr>
        <p:spPr>
          <a:xfrm>
            <a:off x="2179720" y="1545843"/>
            <a:ext cx="795909" cy="338554"/>
          </a:xfrm>
          <a:prstGeom prst="rect">
            <a:avLst/>
          </a:prstGeom>
        </p:spPr>
        <p:txBody>
          <a:bodyPr wrap="square">
            <a:spAutoFit/>
          </a:bodyPr>
          <a:lstStyle/>
          <a:p>
            <a:pPr algn="ctr"/>
            <a:r>
              <a:rPr lang="ca" sz="800" b="1" dirty="0">
                <a:solidFill>
                  <a:schemeClr val="accent4"/>
                </a:solidFill>
                <a:latin typeface="Arial" panose="020B0604020202020204" pitchFamily="34" charset="0"/>
                <a:cs typeface="Arial" panose="020B0604020202020204" pitchFamily="34" charset="0"/>
              </a:rPr>
              <a:t>PETRO-CHEMICALS</a:t>
            </a:r>
          </a:p>
        </p:txBody>
      </p:sp>
      <p:sp>
        <p:nvSpPr>
          <p:cNvPr id="35" name="Rectángulo 56">
            <a:extLst>
              <a:ext uri="{FF2B5EF4-FFF2-40B4-BE49-F238E27FC236}">
                <a16:creationId xmlns:a16="http://schemas.microsoft.com/office/drawing/2014/main" id="{130D5443-3619-432C-A671-0F33B4D602CE}"/>
              </a:ext>
            </a:extLst>
          </p:cNvPr>
          <p:cNvSpPr/>
          <p:nvPr/>
        </p:nvSpPr>
        <p:spPr>
          <a:xfrm>
            <a:off x="1414363" y="1538644"/>
            <a:ext cx="903298" cy="338554"/>
          </a:xfrm>
          <a:prstGeom prst="rect">
            <a:avLst/>
          </a:prstGeom>
        </p:spPr>
        <p:txBody>
          <a:bodyPr wrap="square">
            <a:spAutoFit/>
          </a:bodyPr>
          <a:lstStyle/>
          <a:p>
            <a:pPr algn="ctr"/>
            <a:r>
              <a:rPr lang="en-US" sz="800" b="1" dirty="0">
                <a:solidFill>
                  <a:schemeClr val="accent4"/>
                </a:solidFill>
                <a:latin typeface="Arial" panose="020B0604020202020204" pitchFamily="34" charset="0"/>
                <a:cs typeface="Arial" panose="020B0604020202020204" pitchFamily="34" charset="0"/>
              </a:rPr>
              <a:t>RAW MATERIALS</a:t>
            </a:r>
            <a:endParaRPr lang="ca" sz="800" b="1" dirty="0">
              <a:solidFill>
                <a:schemeClr val="accent4"/>
              </a:solidFill>
              <a:latin typeface="Arial" panose="020B0604020202020204" pitchFamily="34" charset="0"/>
              <a:cs typeface="Arial" panose="020B0604020202020204" pitchFamily="34" charset="0"/>
            </a:endParaRPr>
          </a:p>
        </p:txBody>
      </p:sp>
      <p:pic>
        <p:nvPicPr>
          <p:cNvPr id="36" name="Imagen 9">
            <a:extLst>
              <a:ext uri="{FF2B5EF4-FFF2-40B4-BE49-F238E27FC236}">
                <a16:creationId xmlns:a16="http://schemas.microsoft.com/office/drawing/2014/main" id="{A80882E6-9424-4BE6-98BB-8A7673C38B19}"/>
              </a:ext>
            </a:extLst>
          </p:cNvPr>
          <p:cNvPicPr>
            <a:picLocks noChangeAspect="1"/>
          </p:cNvPicPr>
          <p:nvPr/>
        </p:nvPicPr>
        <p:blipFill>
          <a:blip r:embed="rId19">
            <a:grayscl/>
          </a:blip>
          <a:stretch>
            <a:fillRect/>
          </a:stretch>
        </p:blipFill>
        <p:spPr>
          <a:xfrm>
            <a:off x="10064659" y="4171734"/>
            <a:ext cx="497621" cy="516757"/>
          </a:xfrm>
          <a:prstGeom prst="rect">
            <a:avLst/>
          </a:prstGeom>
        </p:spPr>
      </p:pic>
      <p:sp>
        <p:nvSpPr>
          <p:cNvPr id="37" name="Rectángulo 10">
            <a:extLst>
              <a:ext uri="{FF2B5EF4-FFF2-40B4-BE49-F238E27FC236}">
                <a16:creationId xmlns:a16="http://schemas.microsoft.com/office/drawing/2014/main" id="{C18627A6-0635-4CEE-B7CB-EBE61DC31C3D}"/>
              </a:ext>
            </a:extLst>
          </p:cNvPr>
          <p:cNvSpPr/>
          <p:nvPr/>
        </p:nvSpPr>
        <p:spPr>
          <a:xfrm>
            <a:off x="9802340" y="1422732"/>
            <a:ext cx="990983" cy="461665"/>
          </a:xfrm>
          <a:prstGeom prst="rect">
            <a:avLst/>
          </a:prstGeom>
        </p:spPr>
        <p:txBody>
          <a:bodyPr wrap="square">
            <a:spAutoFit/>
          </a:bodyPr>
          <a:lstStyle/>
          <a:p>
            <a:pPr algn="ctr"/>
            <a:r>
              <a:rPr lang="en-US" sz="800" b="1" dirty="0">
                <a:solidFill>
                  <a:schemeClr val="accent4"/>
                </a:solidFill>
                <a:latin typeface="Arial" panose="020B0604020202020204" pitchFamily="34" charset="0"/>
                <a:cs typeface="Arial" panose="020B0604020202020204" pitchFamily="34" charset="0"/>
              </a:rPr>
              <a:t>PRODUCT SALES TO CONSUMER</a:t>
            </a:r>
          </a:p>
        </p:txBody>
      </p:sp>
      <p:sp>
        <p:nvSpPr>
          <p:cNvPr id="38" name="Rectángulo 62">
            <a:extLst>
              <a:ext uri="{FF2B5EF4-FFF2-40B4-BE49-F238E27FC236}">
                <a16:creationId xmlns:a16="http://schemas.microsoft.com/office/drawing/2014/main" id="{922BC4FE-0798-435B-9EB8-BB77907E2B4C}"/>
              </a:ext>
            </a:extLst>
          </p:cNvPr>
          <p:cNvSpPr/>
          <p:nvPr/>
        </p:nvSpPr>
        <p:spPr>
          <a:xfrm>
            <a:off x="8488465" y="1601920"/>
            <a:ext cx="1274758" cy="215444"/>
          </a:xfrm>
          <a:prstGeom prst="rect">
            <a:avLst/>
          </a:prstGeom>
        </p:spPr>
        <p:txBody>
          <a:bodyPr wrap="square">
            <a:spAutoFit/>
          </a:bodyPr>
          <a:lstStyle/>
          <a:p>
            <a:pPr algn="ctr"/>
            <a:r>
              <a:rPr lang="ca-ES" sz="800" b="1" dirty="0">
                <a:solidFill>
                  <a:schemeClr val="accent4"/>
                </a:solidFill>
                <a:latin typeface="Arial" panose="020B0604020202020204" pitchFamily="34" charset="0"/>
                <a:cs typeface="Arial" panose="020B0604020202020204" pitchFamily="34" charset="0"/>
              </a:rPr>
              <a:t>CHANNELS</a:t>
            </a:r>
          </a:p>
        </p:txBody>
      </p:sp>
      <p:pic>
        <p:nvPicPr>
          <p:cNvPr id="39" name="Picture 4" descr="Resultat d'imatges de katoen natie">
            <a:extLst>
              <a:ext uri="{FF2B5EF4-FFF2-40B4-BE49-F238E27FC236}">
                <a16:creationId xmlns:a16="http://schemas.microsoft.com/office/drawing/2014/main" id="{5E9C3C05-126C-4445-B148-F1DF3445086B}"/>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344641" y="3116899"/>
            <a:ext cx="226638" cy="2353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Resultat d'imatges de brenntag">
            <a:extLst>
              <a:ext uri="{FF2B5EF4-FFF2-40B4-BE49-F238E27FC236}">
                <a16:creationId xmlns:a16="http://schemas.microsoft.com/office/drawing/2014/main" id="{D2550BFD-452F-41D9-8F4F-76C71FE1F057}"/>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7413115" y="2017651"/>
            <a:ext cx="682843" cy="17261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73">
            <a:extLst>
              <a:ext uri="{FF2B5EF4-FFF2-40B4-BE49-F238E27FC236}">
                <a16:creationId xmlns:a16="http://schemas.microsoft.com/office/drawing/2014/main" id="{B0A4BEF4-3F15-4B95-9D35-AF41C60A9754}"/>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7355845" y="3480039"/>
            <a:ext cx="386797" cy="162275"/>
          </a:xfrm>
          <a:prstGeom prst="rect">
            <a:avLst/>
          </a:prstGeom>
        </p:spPr>
      </p:pic>
      <p:pic>
        <p:nvPicPr>
          <p:cNvPr id="42" name="Picture 8" descr="Resultat d'imatges de translink">
            <a:extLst>
              <a:ext uri="{FF2B5EF4-FFF2-40B4-BE49-F238E27FC236}">
                <a16:creationId xmlns:a16="http://schemas.microsoft.com/office/drawing/2014/main" id="{98BB93C1-E759-4B74-96B1-EA92BE8EA377}"/>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87836" y="2704925"/>
            <a:ext cx="664716" cy="1456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Resultat d'imatges de bertschi logo">
            <a:extLst>
              <a:ext uri="{FF2B5EF4-FFF2-40B4-BE49-F238E27FC236}">
                <a16:creationId xmlns:a16="http://schemas.microsoft.com/office/drawing/2014/main" id="{23DF642F-1439-4F56-83C3-0DA17B826023}"/>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7604060" y="3980275"/>
            <a:ext cx="487195" cy="141856"/>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77">
            <a:extLst>
              <a:ext uri="{FF2B5EF4-FFF2-40B4-BE49-F238E27FC236}">
                <a16:creationId xmlns:a16="http://schemas.microsoft.com/office/drawing/2014/main" id="{DB8328D6-841F-4622-9A77-5C15E71A89F5}"/>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391772" y="2913356"/>
            <a:ext cx="735200" cy="97335"/>
          </a:xfrm>
          <a:prstGeom prst="rect">
            <a:avLst/>
          </a:prstGeom>
        </p:spPr>
      </p:pic>
      <p:pic>
        <p:nvPicPr>
          <p:cNvPr id="45" name="Picture 2" descr="Resultat d'imatges de dpworld logo">
            <a:extLst>
              <a:ext uri="{FF2B5EF4-FFF2-40B4-BE49-F238E27FC236}">
                <a16:creationId xmlns:a16="http://schemas.microsoft.com/office/drawing/2014/main" id="{71DEEE90-1791-4AEE-B085-B4C186B58698}"/>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7799421" y="3384272"/>
            <a:ext cx="335325" cy="2473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sultat d'imatges de INDUSTRIAL QUIMICA KEY SA">
            <a:extLst>
              <a:ext uri="{FF2B5EF4-FFF2-40B4-BE49-F238E27FC236}">
                <a16:creationId xmlns:a16="http://schemas.microsoft.com/office/drawing/2014/main" id="{2229E860-E547-4D53-A57E-85797D5F5DF9}"/>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6574171" y="4776980"/>
            <a:ext cx="443041" cy="460078"/>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n 15">
            <a:extLst>
              <a:ext uri="{FF2B5EF4-FFF2-40B4-BE49-F238E27FC236}">
                <a16:creationId xmlns:a16="http://schemas.microsoft.com/office/drawing/2014/main" id="{63579E7B-2158-48E2-88BD-F69EB9FC0BB0}"/>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5795936" y="4790387"/>
            <a:ext cx="664862" cy="386640"/>
          </a:xfrm>
          <a:prstGeom prst="rect">
            <a:avLst/>
          </a:prstGeom>
        </p:spPr>
      </p:pic>
      <p:pic>
        <p:nvPicPr>
          <p:cNvPr id="48" name="Picture 6" descr="Resultat d'imatges de FROSCH CHEMIE SL">
            <a:extLst>
              <a:ext uri="{FF2B5EF4-FFF2-40B4-BE49-F238E27FC236}">
                <a16:creationId xmlns:a16="http://schemas.microsoft.com/office/drawing/2014/main" id="{AE6CF469-3FE0-4AD0-92E3-6C32538C59BB}"/>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5677428" y="4486743"/>
            <a:ext cx="751293" cy="1776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Resultat d'imatges de CHEMIFLOOR SA">
            <a:extLst>
              <a:ext uri="{FF2B5EF4-FFF2-40B4-BE49-F238E27FC236}">
                <a16:creationId xmlns:a16="http://schemas.microsoft.com/office/drawing/2014/main" id="{86CD6A47-FF84-44D5-B534-F91757A16841}"/>
              </a:ext>
            </a:extLst>
          </p:cNvPr>
          <p:cNvPicPr>
            <a:picLocks noChangeAspect="1" noChangeArrowheads="1"/>
          </p:cNvPicPr>
          <p:nvPr/>
        </p:nvPicPr>
        <p:blipFill rotWithShape="1">
          <a:blip r:embed="rId30" cstate="hqprint">
            <a:extLst>
              <a:ext uri="{28A0092B-C50C-407E-A947-70E740481C1C}">
                <a14:useLocalDpi xmlns:a14="http://schemas.microsoft.com/office/drawing/2010/main"/>
              </a:ext>
            </a:extLst>
          </a:blip>
          <a:srcRect r="-1444"/>
          <a:stretch/>
        </p:blipFill>
        <p:spPr bwMode="auto">
          <a:xfrm>
            <a:off x="4323217" y="4270920"/>
            <a:ext cx="510423" cy="3233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Resultat d'imatges de FELTON SPRAY SL logo">
            <a:extLst>
              <a:ext uri="{FF2B5EF4-FFF2-40B4-BE49-F238E27FC236}">
                <a16:creationId xmlns:a16="http://schemas.microsoft.com/office/drawing/2014/main" id="{708BBBCC-7653-4DB4-B95F-2515120A9632}"/>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4887027" y="4463304"/>
            <a:ext cx="522080" cy="238998"/>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20">
            <a:extLst>
              <a:ext uri="{FF2B5EF4-FFF2-40B4-BE49-F238E27FC236}">
                <a16:creationId xmlns:a16="http://schemas.microsoft.com/office/drawing/2014/main" id="{488D2C6D-CBB6-47E8-94EC-97C6DCEA033B}"/>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3900645" y="4912844"/>
            <a:ext cx="619012" cy="249983"/>
          </a:xfrm>
          <a:prstGeom prst="rect">
            <a:avLst/>
          </a:prstGeom>
        </p:spPr>
      </p:pic>
      <p:pic>
        <p:nvPicPr>
          <p:cNvPr id="52" name="Imagen 22">
            <a:extLst>
              <a:ext uri="{FF2B5EF4-FFF2-40B4-BE49-F238E27FC236}">
                <a16:creationId xmlns:a16="http://schemas.microsoft.com/office/drawing/2014/main" id="{673C4057-2373-48AA-B67D-6AB747165159}"/>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4885095" y="4804397"/>
            <a:ext cx="519554" cy="265033"/>
          </a:xfrm>
          <a:prstGeom prst="rect">
            <a:avLst/>
          </a:prstGeom>
        </p:spPr>
      </p:pic>
      <p:pic>
        <p:nvPicPr>
          <p:cNvPr id="53" name="Imagen 24">
            <a:extLst>
              <a:ext uri="{FF2B5EF4-FFF2-40B4-BE49-F238E27FC236}">
                <a16:creationId xmlns:a16="http://schemas.microsoft.com/office/drawing/2014/main" id="{B8E41D0C-CE34-44F5-822D-2F16B32976CB}"/>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4507630" y="5218200"/>
            <a:ext cx="482330" cy="273506"/>
          </a:xfrm>
          <a:prstGeom prst="rect">
            <a:avLst/>
          </a:prstGeom>
        </p:spPr>
      </p:pic>
      <p:pic>
        <p:nvPicPr>
          <p:cNvPr id="54" name="Imagen 27">
            <a:extLst>
              <a:ext uri="{FF2B5EF4-FFF2-40B4-BE49-F238E27FC236}">
                <a16:creationId xmlns:a16="http://schemas.microsoft.com/office/drawing/2014/main" id="{725CD739-7DA9-4F7D-9A87-071886E99819}"/>
              </a:ext>
            </a:extLst>
          </p:cNvPr>
          <p:cNvPicPr>
            <a:picLocks noChangeAspect="1"/>
          </p:cNvPicPr>
          <p:nvPr/>
        </p:nvPicPr>
        <p:blipFill rotWithShape="1">
          <a:blip r:embed="rId35" cstate="hqprint">
            <a:extLst>
              <a:ext uri="{28A0092B-C50C-407E-A947-70E740481C1C}">
                <a14:useLocalDpi xmlns:a14="http://schemas.microsoft.com/office/drawing/2010/main"/>
              </a:ext>
            </a:extLst>
          </a:blip>
          <a:srcRect/>
          <a:stretch/>
        </p:blipFill>
        <p:spPr>
          <a:xfrm>
            <a:off x="3903030" y="4147218"/>
            <a:ext cx="490895" cy="169924"/>
          </a:xfrm>
          <a:prstGeom prst="rect">
            <a:avLst/>
          </a:prstGeom>
        </p:spPr>
      </p:pic>
      <p:pic>
        <p:nvPicPr>
          <p:cNvPr id="55" name="Imagen 29">
            <a:extLst>
              <a:ext uri="{FF2B5EF4-FFF2-40B4-BE49-F238E27FC236}">
                <a16:creationId xmlns:a16="http://schemas.microsoft.com/office/drawing/2014/main" id="{38B9B1F8-63CF-4D75-B175-F686A4509872}"/>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4655840" y="4120858"/>
            <a:ext cx="772702" cy="188804"/>
          </a:xfrm>
          <a:prstGeom prst="rect">
            <a:avLst/>
          </a:prstGeom>
        </p:spPr>
      </p:pic>
      <p:pic>
        <p:nvPicPr>
          <p:cNvPr id="56" name="Imagen 31">
            <a:extLst>
              <a:ext uri="{FF2B5EF4-FFF2-40B4-BE49-F238E27FC236}">
                <a16:creationId xmlns:a16="http://schemas.microsoft.com/office/drawing/2014/main" id="{AF8D8089-6A87-4DBA-BDC0-E964E09514A5}"/>
              </a:ext>
            </a:extLst>
          </p:cNvPr>
          <p:cNvPicPr>
            <a:picLocks noChangeAspect="1"/>
          </p:cNvPicPr>
          <p:nvPr/>
        </p:nvPicPr>
        <p:blipFill>
          <a:blip r:embed="rId37" cstate="hqprint">
            <a:extLst>
              <a:ext uri="{28A0092B-C50C-407E-A947-70E740481C1C}">
                <a14:useLocalDpi xmlns:a14="http://schemas.microsoft.com/office/drawing/2010/main"/>
              </a:ext>
            </a:extLst>
          </a:blip>
          <a:stretch>
            <a:fillRect/>
          </a:stretch>
        </p:blipFill>
        <p:spPr>
          <a:xfrm>
            <a:off x="3922202" y="5381614"/>
            <a:ext cx="428346" cy="154451"/>
          </a:xfrm>
          <a:prstGeom prst="rect">
            <a:avLst/>
          </a:prstGeom>
        </p:spPr>
      </p:pic>
      <p:pic>
        <p:nvPicPr>
          <p:cNvPr id="57" name="Imagen 33">
            <a:extLst>
              <a:ext uri="{FF2B5EF4-FFF2-40B4-BE49-F238E27FC236}">
                <a16:creationId xmlns:a16="http://schemas.microsoft.com/office/drawing/2014/main" id="{97056854-CBD5-4913-8766-8B32157D9E20}"/>
              </a:ext>
            </a:extLst>
          </p:cNvPr>
          <p:cNvPicPr>
            <a:picLocks noChangeAspect="1"/>
          </p:cNvPicPr>
          <p:nvPr/>
        </p:nvPicPr>
        <p:blipFill>
          <a:blip r:embed="rId38" cstate="hqprint">
            <a:extLst>
              <a:ext uri="{28A0092B-C50C-407E-A947-70E740481C1C}">
                <a14:useLocalDpi xmlns:a14="http://schemas.microsoft.com/office/drawing/2010/main"/>
              </a:ext>
            </a:extLst>
          </a:blip>
          <a:stretch>
            <a:fillRect/>
          </a:stretch>
        </p:blipFill>
        <p:spPr>
          <a:xfrm>
            <a:off x="4493540" y="3134260"/>
            <a:ext cx="298390" cy="309865"/>
          </a:xfrm>
          <a:prstGeom prst="rect">
            <a:avLst/>
          </a:prstGeom>
        </p:spPr>
      </p:pic>
      <p:pic>
        <p:nvPicPr>
          <p:cNvPr id="58" name="Imagen 37">
            <a:extLst>
              <a:ext uri="{FF2B5EF4-FFF2-40B4-BE49-F238E27FC236}">
                <a16:creationId xmlns:a16="http://schemas.microsoft.com/office/drawing/2014/main" id="{F6EB4099-CD62-4CFD-87B4-EFBEE169266A}"/>
              </a:ext>
            </a:extLst>
          </p:cNvPr>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4938216" y="3539100"/>
            <a:ext cx="480334" cy="168441"/>
          </a:xfrm>
          <a:prstGeom prst="rect">
            <a:avLst/>
          </a:prstGeom>
        </p:spPr>
      </p:pic>
      <p:pic>
        <p:nvPicPr>
          <p:cNvPr id="59" name="Imagen 39">
            <a:extLst>
              <a:ext uri="{FF2B5EF4-FFF2-40B4-BE49-F238E27FC236}">
                <a16:creationId xmlns:a16="http://schemas.microsoft.com/office/drawing/2014/main" id="{7E0D8CFD-6963-415F-AA1A-92DC938F1720}"/>
              </a:ext>
            </a:extLst>
          </p:cNvPr>
          <p:cNvPicPr>
            <a:picLocks noChangeAspect="1"/>
          </p:cNvPicPr>
          <p:nvPr/>
        </p:nvPicPr>
        <p:blipFill rotWithShape="1">
          <a:blip r:embed="rId40" cstate="hqprint">
            <a:extLst>
              <a:ext uri="{28A0092B-C50C-407E-A947-70E740481C1C}">
                <a14:useLocalDpi xmlns:a14="http://schemas.microsoft.com/office/drawing/2010/main"/>
              </a:ext>
            </a:extLst>
          </a:blip>
          <a:srcRect r="-108"/>
          <a:stretch/>
        </p:blipFill>
        <p:spPr>
          <a:xfrm>
            <a:off x="3985964" y="3303554"/>
            <a:ext cx="457066" cy="113915"/>
          </a:xfrm>
          <a:prstGeom prst="rect">
            <a:avLst/>
          </a:prstGeom>
        </p:spPr>
      </p:pic>
      <p:pic>
        <p:nvPicPr>
          <p:cNvPr id="60" name="Picture 38" descr="Resultat d'imatges de PROFESIONAL COSMETICS SA">
            <a:extLst>
              <a:ext uri="{FF2B5EF4-FFF2-40B4-BE49-F238E27FC236}">
                <a16:creationId xmlns:a16="http://schemas.microsoft.com/office/drawing/2014/main" id="{78596E48-DF97-45C4-873F-1582576C3C9C}"/>
              </a:ext>
            </a:extLst>
          </p:cNvPr>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4797351" y="3239935"/>
            <a:ext cx="650875" cy="214036"/>
          </a:xfrm>
          <a:prstGeom prst="rect">
            <a:avLst/>
          </a:prstGeom>
          <a:noFill/>
          <a:extLst>
            <a:ext uri="{909E8E84-426E-40DD-AFC4-6F175D3DCCD1}">
              <a14:hiddenFill xmlns:a14="http://schemas.microsoft.com/office/drawing/2010/main">
                <a:solidFill>
                  <a:srgbClr val="FFFFFF"/>
                </a:solidFill>
              </a14:hiddenFill>
            </a:ext>
          </a:extLst>
        </p:spPr>
      </p:pic>
      <p:pic>
        <p:nvPicPr>
          <p:cNvPr id="61" name="Imagen 41">
            <a:extLst>
              <a:ext uri="{FF2B5EF4-FFF2-40B4-BE49-F238E27FC236}">
                <a16:creationId xmlns:a16="http://schemas.microsoft.com/office/drawing/2014/main" id="{C83233A4-CF38-4774-ADAE-F11393C785B6}"/>
              </a:ext>
            </a:extLst>
          </p:cNvPr>
          <p:cNvPicPr>
            <a:picLocks noChangeAspect="1"/>
          </p:cNvPicPr>
          <p:nvPr/>
        </p:nvPicPr>
        <p:blipFill rotWithShape="1">
          <a:blip r:embed="rId42" cstate="hqprint">
            <a:extLst>
              <a:ext uri="{28A0092B-C50C-407E-A947-70E740481C1C}">
                <a14:useLocalDpi xmlns:a14="http://schemas.microsoft.com/office/drawing/2010/main"/>
              </a:ext>
            </a:extLst>
          </a:blip>
          <a:srcRect/>
          <a:stretch/>
        </p:blipFill>
        <p:spPr>
          <a:xfrm>
            <a:off x="4542788" y="2401228"/>
            <a:ext cx="557129" cy="297676"/>
          </a:xfrm>
          <a:prstGeom prst="rect">
            <a:avLst/>
          </a:prstGeom>
        </p:spPr>
      </p:pic>
      <p:pic>
        <p:nvPicPr>
          <p:cNvPr id="62" name="Imagen 43">
            <a:extLst>
              <a:ext uri="{FF2B5EF4-FFF2-40B4-BE49-F238E27FC236}">
                <a16:creationId xmlns:a16="http://schemas.microsoft.com/office/drawing/2014/main" id="{A1F38918-5093-4306-8B14-DFF2474A2128}"/>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3929631" y="2401947"/>
            <a:ext cx="558835" cy="113318"/>
          </a:xfrm>
          <a:prstGeom prst="rect">
            <a:avLst/>
          </a:prstGeom>
        </p:spPr>
      </p:pic>
      <p:pic>
        <p:nvPicPr>
          <p:cNvPr id="63" name="Imagen 45">
            <a:extLst>
              <a:ext uri="{FF2B5EF4-FFF2-40B4-BE49-F238E27FC236}">
                <a16:creationId xmlns:a16="http://schemas.microsoft.com/office/drawing/2014/main" id="{1EFE9D2D-1210-4555-996F-C7A2DD43F789}"/>
              </a:ext>
            </a:extLst>
          </p:cNvPr>
          <p:cNvPicPr>
            <a:picLocks noChangeAspect="1"/>
          </p:cNvPicPr>
          <p:nvPr/>
        </p:nvPicPr>
        <p:blipFill rotWithShape="1">
          <a:blip r:embed="rId44" cstate="hqprint">
            <a:extLst>
              <a:ext uri="{28A0092B-C50C-407E-A947-70E740481C1C}">
                <a14:useLocalDpi xmlns:a14="http://schemas.microsoft.com/office/drawing/2010/main"/>
              </a:ext>
            </a:extLst>
          </a:blip>
          <a:srcRect/>
          <a:stretch/>
        </p:blipFill>
        <p:spPr>
          <a:xfrm>
            <a:off x="3935641" y="2614356"/>
            <a:ext cx="774916" cy="268238"/>
          </a:xfrm>
          <a:prstGeom prst="rect">
            <a:avLst/>
          </a:prstGeom>
        </p:spPr>
      </p:pic>
      <p:pic>
        <p:nvPicPr>
          <p:cNvPr id="64" name="Imagen 47">
            <a:extLst>
              <a:ext uri="{FF2B5EF4-FFF2-40B4-BE49-F238E27FC236}">
                <a16:creationId xmlns:a16="http://schemas.microsoft.com/office/drawing/2014/main" id="{382C5E39-C479-4788-92DC-BFBA07827B05}"/>
              </a:ext>
            </a:extLst>
          </p:cNvPr>
          <p:cNvPicPr>
            <a:picLocks noChangeAspect="1"/>
          </p:cNvPicPr>
          <p:nvPr/>
        </p:nvPicPr>
        <p:blipFill>
          <a:blip r:embed="rId45" cstate="hqprint">
            <a:extLst>
              <a:ext uri="{28A0092B-C50C-407E-A947-70E740481C1C}">
                <a14:useLocalDpi xmlns:a14="http://schemas.microsoft.com/office/drawing/2010/main"/>
              </a:ext>
            </a:extLst>
          </a:blip>
          <a:stretch>
            <a:fillRect/>
          </a:stretch>
        </p:blipFill>
        <p:spPr>
          <a:xfrm>
            <a:off x="3912795" y="3485693"/>
            <a:ext cx="533412" cy="276962"/>
          </a:xfrm>
          <a:prstGeom prst="rect">
            <a:avLst/>
          </a:prstGeom>
        </p:spPr>
      </p:pic>
      <p:pic>
        <p:nvPicPr>
          <p:cNvPr id="65" name="Picture 48" descr="Imatge relacionada">
            <a:extLst>
              <a:ext uri="{FF2B5EF4-FFF2-40B4-BE49-F238E27FC236}">
                <a16:creationId xmlns:a16="http://schemas.microsoft.com/office/drawing/2014/main" id="{3CB43BBA-AF19-4B91-A3EE-3BF6CBE360AA}"/>
              </a:ext>
            </a:extLst>
          </p:cNvPr>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4171563" y="2952529"/>
            <a:ext cx="321438" cy="35037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4" descr="http://cyjgroup.com/wp-content/uploads/2014/02/logo_campijove.jpg">
            <a:extLst>
              <a:ext uri="{FF2B5EF4-FFF2-40B4-BE49-F238E27FC236}">
                <a16:creationId xmlns:a16="http://schemas.microsoft.com/office/drawing/2014/main" id="{6C296270-A94B-4D1F-AE65-2B87E6F5FE9B}"/>
              </a:ext>
            </a:extLst>
          </p:cNvPr>
          <p:cNvPicPr>
            <a:picLocks noChangeAspect="1" noChangeArrowheads="1"/>
          </p:cNvPicPr>
          <p:nvPr/>
        </p:nvPicPr>
        <p:blipFill>
          <a:blip r:embed="rId47" cstate="print">
            <a:clrChange>
              <a:clrFrom>
                <a:srgbClr val="A09E9F"/>
              </a:clrFrom>
              <a:clrTo>
                <a:srgbClr val="A09E9F">
                  <a:alpha val="0"/>
                </a:srgbClr>
              </a:clrTo>
            </a:clrChange>
            <a:extLst>
              <a:ext uri="{28A0092B-C50C-407E-A947-70E740481C1C}">
                <a14:useLocalDpi xmlns:a14="http://schemas.microsoft.com/office/drawing/2010/main"/>
              </a:ext>
            </a:extLst>
          </a:blip>
          <a:srcRect/>
          <a:stretch>
            <a:fillRect/>
          </a:stretch>
        </p:blipFill>
        <p:spPr bwMode="auto">
          <a:xfrm>
            <a:off x="7387675" y="4505498"/>
            <a:ext cx="715386" cy="19894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0" descr="Resultat d'imatges de aldisca logo">
            <a:extLst>
              <a:ext uri="{FF2B5EF4-FFF2-40B4-BE49-F238E27FC236}">
                <a16:creationId xmlns:a16="http://schemas.microsoft.com/office/drawing/2014/main" id="{BAEF63C5-0DF4-45DE-A390-7D3816E3B608}"/>
              </a:ext>
            </a:extLst>
          </p:cNvPr>
          <p:cNvPicPr>
            <a:picLocks noChangeAspect="1" noChangeArrowheads="1"/>
          </p:cNvPicPr>
          <p:nvPr/>
        </p:nvPicPr>
        <p:blipFill>
          <a:blip r:embed="rId48" cstate="print">
            <a:extLst>
              <a:ext uri="{28A0092B-C50C-407E-A947-70E740481C1C}">
                <a14:useLocalDpi xmlns:a14="http://schemas.microsoft.com/office/drawing/2010/main"/>
              </a:ext>
            </a:extLst>
          </a:blip>
          <a:srcRect/>
          <a:stretch>
            <a:fillRect/>
          </a:stretch>
        </p:blipFill>
        <p:spPr bwMode="auto">
          <a:xfrm>
            <a:off x="7621250" y="3094018"/>
            <a:ext cx="482786" cy="32159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2" descr="Resultat d'imatges de tepsa logistica  logo">
            <a:extLst>
              <a:ext uri="{FF2B5EF4-FFF2-40B4-BE49-F238E27FC236}">
                <a16:creationId xmlns:a16="http://schemas.microsoft.com/office/drawing/2014/main" id="{9174FD50-66C6-43B0-BB6A-9FC98BB744B8}"/>
              </a:ext>
            </a:extLst>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7683315" y="3588617"/>
            <a:ext cx="455801" cy="31585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s://www.agility.com/wp-content/themes/agility/images/logo.jpg">
            <a:extLst>
              <a:ext uri="{FF2B5EF4-FFF2-40B4-BE49-F238E27FC236}">
                <a16:creationId xmlns:a16="http://schemas.microsoft.com/office/drawing/2014/main" id="{6C536337-07A4-4ECE-B6F2-A6E8DD83391D}"/>
              </a:ext>
            </a:extLst>
          </p:cNvPr>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7672877" y="4684124"/>
            <a:ext cx="432980" cy="16851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1.bp.blogspot.com/-U-LpsH2jcl8/T8VIRQY8lTI/AAAAAAAAGAs/LSIELGuIQZQ/s1600/Repsol+logo.png">
            <a:extLst>
              <a:ext uri="{FF2B5EF4-FFF2-40B4-BE49-F238E27FC236}">
                <a16:creationId xmlns:a16="http://schemas.microsoft.com/office/drawing/2014/main" id="{D2AD7E5F-1EC1-49E6-8FA3-77EC1E65E527}"/>
              </a:ext>
            </a:extLst>
          </p:cNvPr>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2351584" y="2097494"/>
            <a:ext cx="387480" cy="292425"/>
          </a:xfrm>
          <a:prstGeom prst="rect">
            <a:avLst/>
          </a:prstGeom>
          <a:noFill/>
          <a:extLst>
            <a:ext uri="{909E8E84-426E-40DD-AFC4-6F175D3DCCD1}">
              <a14:hiddenFill xmlns:a14="http://schemas.microsoft.com/office/drawing/2010/main">
                <a:solidFill>
                  <a:srgbClr val="FFFFFF"/>
                </a:solidFill>
              </a14:hiddenFill>
            </a:ext>
          </a:extLst>
        </p:spPr>
      </p:pic>
      <p:sp>
        <p:nvSpPr>
          <p:cNvPr id="71" name="Rectángulo 151">
            <a:extLst>
              <a:ext uri="{FF2B5EF4-FFF2-40B4-BE49-F238E27FC236}">
                <a16:creationId xmlns:a16="http://schemas.microsoft.com/office/drawing/2014/main" id="{BA9FB8FC-6993-4EB4-930F-001158A27F26}"/>
              </a:ext>
            </a:extLst>
          </p:cNvPr>
          <p:cNvSpPr/>
          <p:nvPr/>
        </p:nvSpPr>
        <p:spPr>
          <a:xfrm>
            <a:off x="7215353" y="1556792"/>
            <a:ext cx="1009682" cy="338554"/>
          </a:xfrm>
          <a:prstGeom prst="rect">
            <a:avLst/>
          </a:prstGeom>
        </p:spPr>
        <p:txBody>
          <a:bodyPr wrap="square">
            <a:spAutoFit/>
          </a:bodyPr>
          <a:lstStyle/>
          <a:p>
            <a:pPr algn="ctr" rtl="0"/>
            <a:r>
              <a:rPr lang="ca-ES" sz="800" b="1" dirty="0">
                <a:solidFill>
                  <a:schemeClr val="accent4"/>
                </a:solidFill>
                <a:latin typeface="Arial" panose="020B0604020202020204" pitchFamily="34" charset="0"/>
                <a:cs typeface="Arial" panose="020B0604020202020204" pitchFamily="34" charset="0"/>
              </a:rPr>
              <a:t>SPECIALISED LOGISTICS</a:t>
            </a:r>
            <a:endParaRPr lang="ca" sz="800" b="1" dirty="0">
              <a:solidFill>
                <a:schemeClr val="accent4"/>
              </a:solidFill>
              <a:latin typeface="Arial" panose="020B0604020202020204" pitchFamily="34" charset="0"/>
              <a:cs typeface="Arial" panose="020B0604020202020204" pitchFamily="34" charset="0"/>
            </a:endParaRPr>
          </a:p>
        </p:txBody>
      </p:sp>
      <p:sp>
        <p:nvSpPr>
          <p:cNvPr id="72" name="7 Rectángulo">
            <a:extLst>
              <a:ext uri="{FF2B5EF4-FFF2-40B4-BE49-F238E27FC236}">
                <a16:creationId xmlns:a16="http://schemas.microsoft.com/office/drawing/2014/main" id="{0817A471-EF48-433F-B8DC-635457E6BE0E}"/>
              </a:ext>
            </a:extLst>
          </p:cNvPr>
          <p:cNvSpPr/>
          <p:nvPr/>
        </p:nvSpPr>
        <p:spPr>
          <a:xfrm>
            <a:off x="2841136" y="1432509"/>
            <a:ext cx="926382" cy="461665"/>
          </a:xfrm>
          <a:prstGeom prst="rect">
            <a:avLst/>
          </a:prstGeom>
        </p:spPr>
        <p:txBody>
          <a:bodyPr wrap="square">
            <a:spAutoFit/>
          </a:bodyPr>
          <a:lstStyle/>
          <a:p>
            <a:pPr algn="ctr"/>
            <a:r>
              <a:rPr lang="ca" sz="800" b="1" dirty="0">
                <a:solidFill>
                  <a:schemeClr val="accent4"/>
                </a:solidFill>
                <a:latin typeface="Arial" panose="020B0604020202020204" pitchFamily="34" charset="0"/>
                <a:cs typeface="Arial" panose="020B0604020202020204" pitchFamily="34" charset="0"/>
              </a:rPr>
              <a:t>BASIC CHEMICAL COMPANIES</a:t>
            </a:r>
          </a:p>
        </p:txBody>
      </p:sp>
      <p:sp>
        <p:nvSpPr>
          <p:cNvPr id="73" name="7 Rectángulo">
            <a:extLst>
              <a:ext uri="{FF2B5EF4-FFF2-40B4-BE49-F238E27FC236}">
                <a16:creationId xmlns:a16="http://schemas.microsoft.com/office/drawing/2014/main" id="{8E1B3748-E2B2-47A9-BE91-E4413ED0C5E8}"/>
              </a:ext>
            </a:extLst>
          </p:cNvPr>
          <p:cNvSpPr/>
          <p:nvPr/>
        </p:nvSpPr>
        <p:spPr>
          <a:xfrm>
            <a:off x="3776439" y="1966686"/>
            <a:ext cx="1780923" cy="338554"/>
          </a:xfrm>
          <a:prstGeom prst="rect">
            <a:avLst/>
          </a:prstGeom>
        </p:spPr>
        <p:txBody>
          <a:bodyPr wrap="square">
            <a:spAutoFit/>
          </a:bodyPr>
          <a:lstStyle/>
          <a:p>
            <a:pPr algn="ctr"/>
            <a:r>
              <a:rPr lang="ca" sz="800" b="1" dirty="0">
                <a:solidFill>
                  <a:schemeClr val="bg1">
                    <a:lumMod val="65000"/>
                  </a:schemeClr>
                </a:solidFill>
                <a:latin typeface="Arial" panose="020B0604020202020204" pitchFamily="34" charset="0"/>
                <a:cs typeface="Arial" panose="020B0604020202020204" pitchFamily="34" charset="0"/>
              </a:rPr>
              <a:t>SOAPS, PERFUMES, DETERGENTS AND COSMETICS</a:t>
            </a:r>
          </a:p>
        </p:txBody>
      </p:sp>
      <p:sp>
        <p:nvSpPr>
          <p:cNvPr id="74" name="7 Rectángulo">
            <a:extLst>
              <a:ext uri="{FF2B5EF4-FFF2-40B4-BE49-F238E27FC236}">
                <a16:creationId xmlns:a16="http://schemas.microsoft.com/office/drawing/2014/main" id="{45503F8C-C4A4-4637-87B7-BD11C7C3B0D9}"/>
              </a:ext>
            </a:extLst>
          </p:cNvPr>
          <p:cNvSpPr/>
          <p:nvPr/>
        </p:nvSpPr>
        <p:spPr>
          <a:xfrm>
            <a:off x="3885670" y="3788580"/>
            <a:ext cx="1514130" cy="338554"/>
          </a:xfrm>
          <a:prstGeom prst="rect">
            <a:avLst/>
          </a:prstGeom>
        </p:spPr>
        <p:txBody>
          <a:bodyPr wrap="square">
            <a:spAutoFit/>
          </a:bodyPr>
          <a:lstStyle/>
          <a:p>
            <a:pPr algn="ctr"/>
            <a:r>
              <a:rPr lang="ca" sz="800" b="1" dirty="0">
                <a:solidFill>
                  <a:schemeClr val="bg1">
                    <a:lumMod val="65000"/>
                  </a:schemeClr>
                </a:solidFill>
                <a:latin typeface="Arial" panose="020B0604020202020204" pitchFamily="34" charset="0"/>
                <a:cs typeface="Arial" panose="020B0604020202020204" pitchFamily="34" charset="0"/>
              </a:rPr>
              <a:t>PAINTS, VARNISHES AND SIMILAR COATINGS</a:t>
            </a:r>
          </a:p>
        </p:txBody>
      </p:sp>
      <p:sp>
        <p:nvSpPr>
          <p:cNvPr id="75" name="7 Rectángulo">
            <a:extLst>
              <a:ext uri="{FF2B5EF4-FFF2-40B4-BE49-F238E27FC236}">
                <a16:creationId xmlns:a16="http://schemas.microsoft.com/office/drawing/2014/main" id="{C49421CB-ECE4-438A-9E32-5C2E39BE5B3F}"/>
              </a:ext>
            </a:extLst>
          </p:cNvPr>
          <p:cNvSpPr/>
          <p:nvPr/>
        </p:nvSpPr>
        <p:spPr>
          <a:xfrm>
            <a:off x="5460564" y="1978282"/>
            <a:ext cx="1754789" cy="338554"/>
          </a:xfrm>
          <a:prstGeom prst="rect">
            <a:avLst/>
          </a:prstGeom>
        </p:spPr>
        <p:txBody>
          <a:bodyPr wrap="square">
            <a:spAutoFit/>
          </a:bodyPr>
          <a:lstStyle/>
          <a:p>
            <a:pPr algn="ctr"/>
            <a:r>
              <a:rPr lang="ca" sz="800" b="1" dirty="0">
                <a:solidFill>
                  <a:schemeClr val="bg1">
                    <a:lumMod val="65000"/>
                  </a:schemeClr>
                </a:solidFill>
                <a:latin typeface="Arial" panose="020B0604020202020204" pitchFamily="34" charset="0"/>
                <a:cs typeface="Arial" panose="020B0604020202020204" pitchFamily="34" charset="0"/>
              </a:rPr>
              <a:t>OTHER CHEMICAL PRODUCTS AND MAN-MADE FIBERS</a:t>
            </a:r>
          </a:p>
        </p:txBody>
      </p:sp>
      <p:sp>
        <p:nvSpPr>
          <p:cNvPr id="76" name="7 Rectángulo">
            <a:extLst>
              <a:ext uri="{FF2B5EF4-FFF2-40B4-BE49-F238E27FC236}">
                <a16:creationId xmlns:a16="http://schemas.microsoft.com/office/drawing/2014/main" id="{552A20C5-7A59-453D-99FB-30494A313730}"/>
              </a:ext>
            </a:extLst>
          </p:cNvPr>
          <p:cNvSpPr/>
          <p:nvPr/>
        </p:nvSpPr>
        <p:spPr>
          <a:xfrm>
            <a:off x="5569880" y="2290325"/>
            <a:ext cx="1628914" cy="1488683"/>
          </a:xfrm>
          <a:prstGeom prst="rect">
            <a:avLst/>
          </a:prstGeom>
          <a:solidFill>
            <a:schemeClr val="bg1"/>
          </a:solid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050" b="1" dirty="0">
              <a:solidFill>
                <a:schemeClr val="tx1"/>
              </a:solidFill>
              <a:latin typeface="+mj-lt"/>
            </a:endParaRPr>
          </a:p>
        </p:txBody>
      </p:sp>
      <p:pic>
        <p:nvPicPr>
          <p:cNvPr id="77" name="Picture 14" descr="http://www.fedequim.es/images/logos/Logo_Pos_2Col_Index.gif">
            <a:extLst>
              <a:ext uri="{FF2B5EF4-FFF2-40B4-BE49-F238E27FC236}">
                <a16:creationId xmlns:a16="http://schemas.microsoft.com/office/drawing/2014/main" id="{4B4387BE-A483-4DAE-8BAC-C6B8D4CEA831}"/>
              </a:ext>
            </a:extLst>
          </p:cNvPr>
          <p:cNvPicPr>
            <a:picLocks noChangeAspect="1" noChangeArrowheads="1"/>
          </p:cNvPicPr>
          <p:nvPr/>
        </p:nvPicPr>
        <p:blipFill rotWithShape="1">
          <a:blip r:embed="rId52" cstate="print">
            <a:extLst>
              <a:ext uri="{28A0092B-C50C-407E-A947-70E740481C1C}">
                <a14:useLocalDpi xmlns:a14="http://schemas.microsoft.com/office/drawing/2010/main"/>
              </a:ext>
            </a:extLst>
          </a:blip>
          <a:srcRect l="7489" t="17206" r="6479" b="25440"/>
          <a:stretch/>
        </p:blipFill>
        <p:spPr bwMode="auto">
          <a:xfrm>
            <a:off x="5709781" y="2392511"/>
            <a:ext cx="490985" cy="169956"/>
          </a:xfrm>
          <a:prstGeom prst="rect">
            <a:avLst/>
          </a:prstGeom>
          <a:noFill/>
          <a:extLst>
            <a:ext uri="{909E8E84-426E-40DD-AFC4-6F175D3DCCD1}">
              <a14:hiddenFill xmlns:a14="http://schemas.microsoft.com/office/drawing/2010/main">
                <a:solidFill>
                  <a:srgbClr val="FFFFFF"/>
                </a:solidFill>
              </a14:hiddenFill>
            </a:ext>
          </a:extLst>
        </p:spPr>
      </p:pic>
      <p:pic>
        <p:nvPicPr>
          <p:cNvPr id="78" name="Imagen 109">
            <a:extLst>
              <a:ext uri="{FF2B5EF4-FFF2-40B4-BE49-F238E27FC236}">
                <a16:creationId xmlns:a16="http://schemas.microsoft.com/office/drawing/2014/main" id="{7033D29A-0FD5-47D9-BA08-CEDE4388FED0}"/>
              </a:ext>
            </a:extLst>
          </p:cNvPr>
          <p:cNvPicPr>
            <a:picLocks noChangeAspect="1"/>
          </p:cNvPicPr>
          <p:nvPr/>
        </p:nvPicPr>
        <p:blipFill>
          <a:blip r:embed="rId53"/>
          <a:stretch>
            <a:fillRect/>
          </a:stretch>
        </p:blipFill>
        <p:spPr>
          <a:xfrm>
            <a:off x="5691351" y="2711870"/>
            <a:ext cx="693143" cy="248564"/>
          </a:xfrm>
          <a:prstGeom prst="rect">
            <a:avLst/>
          </a:prstGeom>
        </p:spPr>
      </p:pic>
      <p:pic>
        <p:nvPicPr>
          <p:cNvPr id="79" name="Imagen 7">
            <a:extLst>
              <a:ext uri="{FF2B5EF4-FFF2-40B4-BE49-F238E27FC236}">
                <a16:creationId xmlns:a16="http://schemas.microsoft.com/office/drawing/2014/main" id="{150260A8-E1E5-47E4-B39D-78EE1F64730E}"/>
              </a:ext>
            </a:extLst>
          </p:cNvPr>
          <p:cNvPicPr>
            <a:picLocks noChangeAspect="1"/>
          </p:cNvPicPr>
          <p:nvPr/>
        </p:nvPicPr>
        <p:blipFill>
          <a:blip r:embed="rId54"/>
          <a:stretch>
            <a:fillRect/>
          </a:stretch>
        </p:blipFill>
        <p:spPr>
          <a:xfrm>
            <a:off x="3383120" y="2119964"/>
            <a:ext cx="336176" cy="134694"/>
          </a:xfrm>
          <a:prstGeom prst="rect">
            <a:avLst/>
          </a:prstGeom>
        </p:spPr>
      </p:pic>
      <p:pic>
        <p:nvPicPr>
          <p:cNvPr id="80" name="Imagen 61">
            <a:extLst>
              <a:ext uri="{FF2B5EF4-FFF2-40B4-BE49-F238E27FC236}">
                <a16:creationId xmlns:a16="http://schemas.microsoft.com/office/drawing/2014/main" id="{D967FD9C-60F0-4F10-BD52-B2D7FC1B23ED}"/>
              </a:ext>
            </a:extLst>
          </p:cNvPr>
          <p:cNvPicPr>
            <a:picLocks noChangeAspect="1"/>
          </p:cNvPicPr>
          <p:nvPr/>
        </p:nvPicPr>
        <p:blipFill>
          <a:blip r:embed="rId55" cstate="hqprint">
            <a:extLst>
              <a:ext uri="{28A0092B-C50C-407E-A947-70E740481C1C}">
                <a14:useLocalDpi xmlns:a14="http://schemas.microsoft.com/office/drawing/2010/main"/>
              </a:ext>
            </a:extLst>
          </a:blip>
          <a:stretch>
            <a:fillRect/>
          </a:stretch>
        </p:blipFill>
        <p:spPr>
          <a:xfrm>
            <a:off x="6662788" y="2497826"/>
            <a:ext cx="459755" cy="215940"/>
          </a:xfrm>
          <a:prstGeom prst="rect">
            <a:avLst/>
          </a:prstGeom>
        </p:spPr>
      </p:pic>
      <p:pic>
        <p:nvPicPr>
          <p:cNvPr id="81" name="Imagen 49">
            <a:extLst>
              <a:ext uri="{FF2B5EF4-FFF2-40B4-BE49-F238E27FC236}">
                <a16:creationId xmlns:a16="http://schemas.microsoft.com/office/drawing/2014/main" id="{DD6EC734-E9A1-45E8-B7AC-EB8867B02E41}"/>
              </a:ext>
            </a:extLst>
          </p:cNvPr>
          <p:cNvPicPr>
            <a:picLocks noChangeAspect="1"/>
          </p:cNvPicPr>
          <p:nvPr/>
        </p:nvPicPr>
        <p:blipFill>
          <a:blip r:embed="rId56" cstate="hqprint">
            <a:extLst>
              <a:ext uri="{28A0092B-C50C-407E-A947-70E740481C1C}">
                <a14:useLocalDpi xmlns:a14="http://schemas.microsoft.com/office/drawing/2010/main"/>
              </a:ext>
            </a:extLst>
          </a:blip>
          <a:stretch>
            <a:fillRect/>
          </a:stretch>
        </p:blipFill>
        <p:spPr>
          <a:xfrm>
            <a:off x="5626014" y="3215180"/>
            <a:ext cx="723794" cy="190171"/>
          </a:xfrm>
          <a:prstGeom prst="rect">
            <a:avLst/>
          </a:prstGeom>
        </p:spPr>
      </p:pic>
      <p:pic>
        <p:nvPicPr>
          <p:cNvPr id="82" name="Imagen 51">
            <a:extLst>
              <a:ext uri="{FF2B5EF4-FFF2-40B4-BE49-F238E27FC236}">
                <a16:creationId xmlns:a16="http://schemas.microsoft.com/office/drawing/2014/main" id="{902513E0-0F34-484C-8C25-59F0EFEE6C24}"/>
              </a:ext>
            </a:extLst>
          </p:cNvPr>
          <p:cNvPicPr>
            <a:picLocks noChangeAspect="1"/>
          </p:cNvPicPr>
          <p:nvPr/>
        </p:nvPicPr>
        <p:blipFill rotWithShape="1">
          <a:blip r:embed="rId57" cstate="hqprint">
            <a:extLst>
              <a:ext uri="{28A0092B-C50C-407E-A947-70E740481C1C}">
                <a14:useLocalDpi xmlns:a14="http://schemas.microsoft.com/office/drawing/2010/main"/>
              </a:ext>
            </a:extLst>
          </a:blip>
          <a:srcRect/>
          <a:stretch/>
        </p:blipFill>
        <p:spPr>
          <a:xfrm>
            <a:off x="6389679" y="3237531"/>
            <a:ext cx="722947" cy="176573"/>
          </a:xfrm>
          <a:prstGeom prst="rect">
            <a:avLst/>
          </a:prstGeom>
        </p:spPr>
      </p:pic>
      <p:pic>
        <p:nvPicPr>
          <p:cNvPr id="83" name="Imagen 55">
            <a:extLst>
              <a:ext uri="{FF2B5EF4-FFF2-40B4-BE49-F238E27FC236}">
                <a16:creationId xmlns:a16="http://schemas.microsoft.com/office/drawing/2014/main" id="{31B2D237-8DF3-4648-825C-AA22941464E4}"/>
              </a:ext>
            </a:extLst>
          </p:cNvPr>
          <p:cNvPicPr>
            <a:picLocks noChangeAspect="1"/>
          </p:cNvPicPr>
          <p:nvPr/>
        </p:nvPicPr>
        <p:blipFill>
          <a:blip r:embed="rId58" cstate="hqprint">
            <a:extLst>
              <a:ext uri="{28A0092B-C50C-407E-A947-70E740481C1C}">
                <a14:useLocalDpi xmlns:a14="http://schemas.microsoft.com/office/drawing/2010/main"/>
              </a:ext>
            </a:extLst>
          </a:blip>
          <a:stretch>
            <a:fillRect/>
          </a:stretch>
        </p:blipFill>
        <p:spPr>
          <a:xfrm>
            <a:off x="6228429" y="3498808"/>
            <a:ext cx="864029" cy="164069"/>
          </a:xfrm>
          <a:prstGeom prst="rect">
            <a:avLst/>
          </a:prstGeom>
        </p:spPr>
      </p:pic>
      <p:pic>
        <p:nvPicPr>
          <p:cNvPr id="84" name="Imagen 59">
            <a:extLst>
              <a:ext uri="{FF2B5EF4-FFF2-40B4-BE49-F238E27FC236}">
                <a16:creationId xmlns:a16="http://schemas.microsoft.com/office/drawing/2014/main" id="{56780DE3-C793-4380-8ABA-E5CA1F08FA35}"/>
              </a:ext>
            </a:extLst>
          </p:cNvPr>
          <p:cNvPicPr>
            <a:picLocks noChangeAspect="1"/>
          </p:cNvPicPr>
          <p:nvPr/>
        </p:nvPicPr>
        <p:blipFill>
          <a:blip r:embed="rId59" cstate="hqprint">
            <a:extLst>
              <a:ext uri="{28A0092B-C50C-407E-A947-70E740481C1C}">
                <a14:useLocalDpi xmlns:a14="http://schemas.microsoft.com/office/drawing/2010/main"/>
              </a:ext>
            </a:extLst>
          </a:blip>
          <a:stretch>
            <a:fillRect/>
          </a:stretch>
        </p:blipFill>
        <p:spPr>
          <a:xfrm>
            <a:off x="6644977" y="2870701"/>
            <a:ext cx="365195" cy="140801"/>
          </a:xfrm>
          <a:prstGeom prst="rect">
            <a:avLst/>
          </a:prstGeom>
        </p:spPr>
      </p:pic>
      <p:pic>
        <p:nvPicPr>
          <p:cNvPr id="85" name="Imagen 67">
            <a:extLst>
              <a:ext uri="{FF2B5EF4-FFF2-40B4-BE49-F238E27FC236}">
                <a16:creationId xmlns:a16="http://schemas.microsoft.com/office/drawing/2014/main" id="{F6CF07CC-A3E1-4271-8149-7A9C5DAB24DD}"/>
              </a:ext>
            </a:extLst>
          </p:cNvPr>
          <p:cNvPicPr>
            <a:picLocks noChangeAspect="1"/>
          </p:cNvPicPr>
          <p:nvPr/>
        </p:nvPicPr>
        <p:blipFill>
          <a:blip r:embed="rId60" cstate="hqprint">
            <a:extLst>
              <a:ext uri="{28A0092B-C50C-407E-A947-70E740481C1C}">
                <a14:useLocalDpi xmlns:a14="http://schemas.microsoft.com/office/drawing/2010/main"/>
              </a:ext>
            </a:extLst>
          </a:blip>
          <a:stretch>
            <a:fillRect/>
          </a:stretch>
        </p:blipFill>
        <p:spPr>
          <a:xfrm>
            <a:off x="5653561" y="3458355"/>
            <a:ext cx="524981" cy="177003"/>
          </a:xfrm>
          <a:prstGeom prst="rect">
            <a:avLst/>
          </a:prstGeom>
        </p:spPr>
      </p:pic>
      <p:pic>
        <p:nvPicPr>
          <p:cNvPr id="86" name="Imagen 144">
            <a:extLst>
              <a:ext uri="{FF2B5EF4-FFF2-40B4-BE49-F238E27FC236}">
                <a16:creationId xmlns:a16="http://schemas.microsoft.com/office/drawing/2014/main" id="{48A6777F-5AD7-47F6-83E7-4BCB93D48DCD}"/>
              </a:ext>
            </a:extLst>
          </p:cNvPr>
          <p:cNvPicPr>
            <a:picLocks noChangeAspect="1"/>
          </p:cNvPicPr>
          <p:nvPr/>
        </p:nvPicPr>
        <p:blipFill>
          <a:blip r:embed="rId61" cstate="hqprint">
            <a:extLst>
              <a:ext uri="{28A0092B-C50C-407E-A947-70E740481C1C}">
                <a14:useLocalDpi xmlns:a14="http://schemas.microsoft.com/office/drawing/2010/main"/>
              </a:ext>
            </a:extLst>
          </a:blip>
          <a:stretch>
            <a:fillRect/>
          </a:stretch>
        </p:blipFill>
        <p:spPr>
          <a:xfrm>
            <a:off x="6266581" y="2449044"/>
            <a:ext cx="321681" cy="194538"/>
          </a:xfrm>
          <a:prstGeom prst="rect">
            <a:avLst/>
          </a:prstGeom>
        </p:spPr>
      </p:pic>
      <p:pic>
        <p:nvPicPr>
          <p:cNvPr id="87" name="Imagen 150">
            <a:extLst>
              <a:ext uri="{FF2B5EF4-FFF2-40B4-BE49-F238E27FC236}">
                <a16:creationId xmlns:a16="http://schemas.microsoft.com/office/drawing/2014/main" id="{F0B08EAC-FBE8-4433-9C5C-6DE328B13152}"/>
              </a:ext>
            </a:extLst>
          </p:cNvPr>
          <p:cNvPicPr>
            <a:picLocks noChangeAspect="1"/>
          </p:cNvPicPr>
          <p:nvPr/>
        </p:nvPicPr>
        <p:blipFill rotWithShape="1">
          <a:blip r:embed="rId62" cstate="hqprint">
            <a:extLst>
              <a:ext uri="{28A0092B-C50C-407E-A947-70E740481C1C}">
                <a14:useLocalDpi xmlns:a14="http://schemas.microsoft.com/office/drawing/2010/main"/>
              </a:ext>
            </a:extLst>
          </a:blip>
          <a:srcRect t="33200" b="33201"/>
          <a:stretch/>
        </p:blipFill>
        <p:spPr>
          <a:xfrm>
            <a:off x="6017762" y="2989197"/>
            <a:ext cx="629293" cy="219570"/>
          </a:xfrm>
          <a:prstGeom prst="rect">
            <a:avLst/>
          </a:prstGeom>
        </p:spPr>
      </p:pic>
      <p:pic>
        <p:nvPicPr>
          <p:cNvPr id="88" name="Imagen 152">
            <a:extLst>
              <a:ext uri="{FF2B5EF4-FFF2-40B4-BE49-F238E27FC236}">
                <a16:creationId xmlns:a16="http://schemas.microsoft.com/office/drawing/2014/main" id="{C4EA011D-C705-4705-8832-00E06C2FE90C}"/>
              </a:ext>
            </a:extLst>
          </p:cNvPr>
          <p:cNvPicPr>
            <a:picLocks noChangeAspect="1"/>
          </p:cNvPicPr>
          <p:nvPr/>
        </p:nvPicPr>
        <p:blipFill>
          <a:blip r:embed="rId63" cstate="hqprint">
            <a:extLst>
              <a:ext uri="{28A0092B-C50C-407E-A947-70E740481C1C}">
                <a14:useLocalDpi xmlns:a14="http://schemas.microsoft.com/office/drawing/2010/main"/>
              </a:ext>
            </a:extLst>
          </a:blip>
          <a:stretch>
            <a:fillRect/>
          </a:stretch>
        </p:blipFill>
        <p:spPr>
          <a:xfrm>
            <a:off x="3927372" y="5231104"/>
            <a:ext cx="575186" cy="126329"/>
          </a:xfrm>
          <a:prstGeom prst="rect">
            <a:avLst/>
          </a:prstGeom>
        </p:spPr>
      </p:pic>
      <p:sp>
        <p:nvSpPr>
          <p:cNvPr id="89" name="7 Rectángulo">
            <a:extLst>
              <a:ext uri="{FF2B5EF4-FFF2-40B4-BE49-F238E27FC236}">
                <a16:creationId xmlns:a16="http://schemas.microsoft.com/office/drawing/2014/main" id="{A6467A37-D157-449D-8377-E4673B7941FF}"/>
              </a:ext>
            </a:extLst>
          </p:cNvPr>
          <p:cNvSpPr/>
          <p:nvPr/>
        </p:nvSpPr>
        <p:spPr>
          <a:xfrm>
            <a:off x="5460564" y="3769218"/>
            <a:ext cx="1710103" cy="338554"/>
          </a:xfrm>
          <a:prstGeom prst="rect">
            <a:avLst/>
          </a:prstGeom>
        </p:spPr>
        <p:txBody>
          <a:bodyPr wrap="square">
            <a:spAutoFit/>
          </a:bodyPr>
          <a:lstStyle/>
          <a:p>
            <a:pPr algn="ctr"/>
            <a:r>
              <a:rPr lang="ca" sz="800" b="1" dirty="0">
                <a:solidFill>
                  <a:schemeClr val="bg1">
                    <a:lumMod val="65000"/>
                  </a:schemeClr>
                </a:solidFill>
                <a:latin typeface="Arial" panose="020B0604020202020204" pitchFamily="34" charset="0"/>
                <a:cs typeface="Arial" panose="020B0604020202020204" pitchFamily="34" charset="0"/>
              </a:rPr>
              <a:t>PESTICIDES AND OTHER AGROCHEMICAL PRODUCTS</a:t>
            </a:r>
          </a:p>
        </p:txBody>
      </p:sp>
      <p:pic>
        <p:nvPicPr>
          <p:cNvPr id="90" name="Imagen 2">
            <a:extLst>
              <a:ext uri="{FF2B5EF4-FFF2-40B4-BE49-F238E27FC236}">
                <a16:creationId xmlns:a16="http://schemas.microsoft.com/office/drawing/2014/main" id="{65E73782-8106-4361-86EB-E1CCFD64A395}"/>
              </a:ext>
            </a:extLst>
          </p:cNvPr>
          <p:cNvPicPr>
            <a:picLocks noChangeAspect="1"/>
          </p:cNvPicPr>
          <p:nvPr/>
        </p:nvPicPr>
        <p:blipFill>
          <a:blip r:embed="rId6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003470" y="2449045"/>
            <a:ext cx="539363" cy="539363"/>
          </a:xfrm>
          <a:prstGeom prst="rect">
            <a:avLst/>
          </a:prstGeom>
        </p:spPr>
      </p:pic>
      <p:pic>
        <p:nvPicPr>
          <p:cNvPr id="91" name="Picture 38" descr="Resultat d'imatges de docks logistics logo">
            <a:extLst>
              <a:ext uri="{FF2B5EF4-FFF2-40B4-BE49-F238E27FC236}">
                <a16:creationId xmlns:a16="http://schemas.microsoft.com/office/drawing/2014/main" id="{94E4104D-EAD5-4438-AB5D-43407693A6A6}"/>
              </a:ext>
            </a:extLst>
          </p:cNvPr>
          <p:cNvPicPr>
            <a:picLocks noChangeAspect="1" noChangeArrowheads="1"/>
          </p:cNvPicPr>
          <p:nvPr/>
        </p:nvPicPr>
        <p:blipFill>
          <a:blip r:embed="rId65" cstate="print">
            <a:extLst>
              <a:ext uri="{28A0092B-C50C-407E-A947-70E740481C1C}">
                <a14:useLocalDpi xmlns:a14="http://schemas.microsoft.com/office/drawing/2010/main"/>
              </a:ext>
            </a:extLst>
          </a:blip>
          <a:srcRect/>
          <a:stretch>
            <a:fillRect/>
          </a:stretch>
        </p:blipFill>
        <p:spPr bwMode="auto">
          <a:xfrm>
            <a:off x="7691196" y="2247909"/>
            <a:ext cx="460208" cy="20699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6" descr="Resultat d'imatges de celmar almacen logo">
            <a:extLst>
              <a:ext uri="{FF2B5EF4-FFF2-40B4-BE49-F238E27FC236}">
                <a16:creationId xmlns:a16="http://schemas.microsoft.com/office/drawing/2014/main" id="{B1F837D4-3349-43C0-9B76-FC402264C4E7}"/>
              </a:ext>
            </a:extLst>
          </p:cNvPr>
          <p:cNvPicPr>
            <a:picLocks noChangeAspect="1" noChangeArrowheads="1"/>
          </p:cNvPicPr>
          <p:nvPr/>
        </p:nvPicPr>
        <p:blipFill>
          <a:blip r:embed="rId66" cstate="print">
            <a:extLst>
              <a:ext uri="{28A0092B-C50C-407E-A947-70E740481C1C}">
                <a14:useLocalDpi xmlns:a14="http://schemas.microsoft.com/office/drawing/2010/main"/>
              </a:ext>
            </a:extLst>
          </a:blip>
          <a:srcRect/>
          <a:stretch>
            <a:fillRect/>
          </a:stretch>
        </p:blipFill>
        <p:spPr bwMode="auto">
          <a:xfrm>
            <a:off x="7371700" y="2440197"/>
            <a:ext cx="799158" cy="26638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4" descr="Resultat d'imatges de Vopack Terquimsa logo">
            <a:extLst>
              <a:ext uri="{FF2B5EF4-FFF2-40B4-BE49-F238E27FC236}">
                <a16:creationId xmlns:a16="http://schemas.microsoft.com/office/drawing/2014/main" id="{C2BBB972-CB18-4BDE-B04E-11FDFEAB5ABC}"/>
              </a:ext>
            </a:extLst>
          </p:cNvPr>
          <p:cNvPicPr>
            <a:picLocks noChangeAspect="1" noChangeArrowheads="1"/>
          </p:cNvPicPr>
          <p:nvPr/>
        </p:nvPicPr>
        <p:blipFill>
          <a:blip r:embed="rId67" cstate="print">
            <a:extLst>
              <a:ext uri="{28A0092B-C50C-407E-A947-70E740481C1C}">
                <a14:useLocalDpi xmlns:a14="http://schemas.microsoft.com/office/drawing/2010/main"/>
              </a:ext>
            </a:extLst>
          </a:blip>
          <a:srcRect/>
          <a:stretch>
            <a:fillRect/>
          </a:stretch>
        </p:blipFill>
        <p:spPr bwMode="auto">
          <a:xfrm>
            <a:off x="7374458" y="2222333"/>
            <a:ext cx="297048" cy="187883"/>
          </a:xfrm>
          <a:prstGeom prst="rect">
            <a:avLst/>
          </a:prstGeom>
          <a:noFill/>
          <a:extLst>
            <a:ext uri="{909E8E84-426E-40DD-AFC4-6F175D3DCCD1}">
              <a14:hiddenFill xmlns:a14="http://schemas.microsoft.com/office/drawing/2010/main">
                <a:solidFill>
                  <a:srgbClr val="FFFFFF"/>
                </a:solidFill>
              </a14:hiddenFill>
            </a:ext>
          </a:extLst>
        </p:spPr>
      </p:pic>
      <p:pic>
        <p:nvPicPr>
          <p:cNvPr id="94" name="Imagen 12">
            <a:extLst>
              <a:ext uri="{FF2B5EF4-FFF2-40B4-BE49-F238E27FC236}">
                <a16:creationId xmlns:a16="http://schemas.microsoft.com/office/drawing/2014/main" id="{306A7461-0989-4543-9F3E-10916FC90409}"/>
              </a:ext>
            </a:extLst>
          </p:cNvPr>
          <p:cNvPicPr>
            <a:picLocks noChangeAspect="1"/>
          </p:cNvPicPr>
          <p:nvPr/>
        </p:nvPicPr>
        <p:blipFill>
          <a:blip r:embed="rId68"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5972" y="5061819"/>
            <a:ext cx="717994" cy="301884"/>
          </a:xfrm>
          <a:prstGeom prst="rect">
            <a:avLst/>
          </a:prstGeom>
        </p:spPr>
      </p:pic>
      <p:pic>
        <p:nvPicPr>
          <p:cNvPr id="95" name="Imagen 19">
            <a:extLst>
              <a:ext uri="{FF2B5EF4-FFF2-40B4-BE49-F238E27FC236}">
                <a16:creationId xmlns:a16="http://schemas.microsoft.com/office/drawing/2014/main" id="{5F34F596-C077-4DB6-BC0F-F5CDD6F71A57}"/>
              </a:ext>
            </a:extLst>
          </p:cNvPr>
          <p:cNvPicPr>
            <a:picLocks noChangeAspect="1"/>
          </p:cNvPicPr>
          <p:nvPr/>
        </p:nvPicPr>
        <p:blipFill>
          <a:blip r:embed="rId69"/>
          <a:stretch>
            <a:fillRect/>
          </a:stretch>
        </p:blipFill>
        <p:spPr>
          <a:xfrm>
            <a:off x="7342642" y="5387655"/>
            <a:ext cx="815786" cy="207133"/>
          </a:xfrm>
          <a:prstGeom prst="rect">
            <a:avLst/>
          </a:prstGeom>
        </p:spPr>
      </p:pic>
      <p:pic>
        <p:nvPicPr>
          <p:cNvPr id="96" name="Picture 4" descr="Airpharm Logistics">
            <a:extLst>
              <a:ext uri="{FF2B5EF4-FFF2-40B4-BE49-F238E27FC236}">
                <a16:creationId xmlns:a16="http://schemas.microsoft.com/office/drawing/2014/main" id="{3494E5BC-BE1C-4668-B35D-6DC130E3BCB7}"/>
              </a:ext>
            </a:extLst>
          </p:cNvPr>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7371607" y="3687192"/>
            <a:ext cx="308541" cy="252952"/>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n 174">
            <a:extLst>
              <a:ext uri="{FF2B5EF4-FFF2-40B4-BE49-F238E27FC236}">
                <a16:creationId xmlns:a16="http://schemas.microsoft.com/office/drawing/2014/main" id="{AC6D118D-0FB5-477F-9DB1-ED005DDD73A4}"/>
              </a:ext>
            </a:extLst>
          </p:cNvPr>
          <p:cNvPicPr>
            <a:picLocks noChangeAspect="1"/>
          </p:cNvPicPr>
          <p:nvPr/>
        </p:nvPicPr>
        <p:blipFill>
          <a:blip r:embed="rId71"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90386" y="4836279"/>
            <a:ext cx="395021" cy="307659"/>
          </a:xfrm>
          <a:prstGeom prst="rect">
            <a:avLst/>
          </a:prstGeom>
        </p:spPr>
      </p:pic>
      <p:pic>
        <p:nvPicPr>
          <p:cNvPr id="98" name="Imagen 215">
            <a:extLst>
              <a:ext uri="{FF2B5EF4-FFF2-40B4-BE49-F238E27FC236}">
                <a16:creationId xmlns:a16="http://schemas.microsoft.com/office/drawing/2014/main" id="{BE68F1D6-BB14-4010-97B6-509E855CBAD4}"/>
              </a:ext>
            </a:extLst>
          </p:cNvPr>
          <p:cNvPicPr>
            <a:picLocks noChangeAspect="1"/>
          </p:cNvPicPr>
          <p:nvPr/>
        </p:nvPicPr>
        <p:blipFill>
          <a:blip r:embed="rId72"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58231" y="4100170"/>
            <a:ext cx="471695" cy="170750"/>
          </a:xfrm>
          <a:prstGeom prst="rect">
            <a:avLst/>
          </a:prstGeom>
        </p:spPr>
      </p:pic>
      <p:pic>
        <p:nvPicPr>
          <p:cNvPr id="99" name="Imagen 216">
            <a:extLst>
              <a:ext uri="{FF2B5EF4-FFF2-40B4-BE49-F238E27FC236}">
                <a16:creationId xmlns:a16="http://schemas.microsoft.com/office/drawing/2014/main" id="{6C9C75B0-B1F9-4D36-A78A-3E4F365B5DE0}"/>
              </a:ext>
            </a:extLst>
          </p:cNvPr>
          <p:cNvPicPr>
            <a:picLocks noChangeAspect="1"/>
          </p:cNvPicPr>
          <p:nvPr/>
        </p:nvPicPr>
        <p:blipFill>
          <a:blip r:embed="rId73">
            <a:clrChange>
              <a:clrFrom>
                <a:srgbClr val="FFFFFF"/>
              </a:clrFrom>
              <a:clrTo>
                <a:srgbClr val="FFFFFF">
                  <a:alpha val="0"/>
                </a:srgbClr>
              </a:clrTo>
            </a:clrChange>
          </a:blip>
          <a:stretch>
            <a:fillRect/>
          </a:stretch>
        </p:blipFill>
        <p:spPr>
          <a:xfrm>
            <a:off x="7365368" y="4883819"/>
            <a:ext cx="472112" cy="173722"/>
          </a:xfrm>
          <a:prstGeom prst="rect">
            <a:avLst/>
          </a:prstGeom>
        </p:spPr>
      </p:pic>
      <p:pic>
        <p:nvPicPr>
          <p:cNvPr id="100" name="Picture 2" descr="Resultat d'imatges de barnastock">
            <a:extLst>
              <a:ext uri="{FF2B5EF4-FFF2-40B4-BE49-F238E27FC236}">
                <a16:creationId xmlns:a16="http://schemas.microsoft.com/office/drawing/2014/main" id="{E747BA27-D279-4817-A16D-6CB6A68BFBDB}"/>
              </a:ext>
            </a:extLst>
          </p:cNvPr>
          <p:cNvPicPr>
            <a:picLocks noChangeAspect="1" noChangeArrowheads="1"/>
          </p:cNvPicPr>
          <p:nvPr/>
        </p:nvPicPr>
        <p:blipFill>
          <a:blip r:embed="rId74" cstate="print">
            <a:extLst>
              <a:ext uri="{28A0092B-C50C-407E-A947-70E740481C1C}">
                <a14:useLocalDpi xmlns:a14="http://schemas.microsoft.com/office/drawing/2010/main"/>
              </a:ext>
            </a:extLst>
          </a:blip>
          <a:srcRect/>
          <a:stretch>
            <a:fillRect/>
          </a:stretch>
        </p:blipFill>
        <p:spPr bwMode="auto">
          <a:xfrm>
            <a:off x="7549287" y="4300088"/>
            <a:ext cx="585459" cy="160839"/>
          </a:xfrm>
          <a:prstGeom prst="rect">
            <a:avLst/>
          </a:prstGeom>
          <a:noFill/>
          <a:extLst>
            <a:ext uri="{909E8E84-426E-40DD-AFC4-6F175D3DCCD1}">
              <a14:hiddenFill xmlns:a14="http://schemas.microsoft.com/office/drawing/2010/main">
                <a:solidFill>
                  <a:srgbClr val="FFFFFF"/>
                </a:solidFill>
              </a14:hiddenFill>
            </a:ext>
          </a:extLst>
        </p:spPr>
      </p:pic>
      <p:sp>
        <p:nvSpPr>
          <p:cNvPr id="101" name="Rectángulo 196">
            <a:extLst>
              <a:ext uri="{FF2B5EF4-FFF2-40B4-BE49-F238E27FC236}">
                <a16:creationId xmlns:a16="http://schemas.microsoft.com/office/drawing/2014/main" id="{60D6C963-C7D7-4CC6-B2E3-2772E11C81EA}"/>
              </a:ext>
            </a:extLst>
          </p:cNvPr>
          <p:cNvSpPr/>
          <p:nvPr/>
        </p:nvSpPr>
        <p:spPr>
          <a:xfrm>
            <a:off x="9257473" y="5801836"/>
            <a:ext cx="1528475" cy="276999"/>
          </a:xfrm>
          <a:prstGeom prst="rect">
            <a:avLst/>
          </a:prstGeom>
        </p:spPr>
        <p:txBody>
          <a:bodyPr wrap="square">
            <a:spAutoFit/>
          </a:bodyPr>
          <a:lstStyle/>
          <a:p>
            <a:pPr algn="just"/>
            <a:r>
              <a:rPr lang="ca" sz="1200" b="1" i="1" dirty="0">
                <a:solidFill>
                  <a:schemeClr val="bg1">
                    <a:lumMod val="50000"/>
                  </a:schemeClr>
                </a:solidFill>
                <a:latin typeface="Arial" panose="020B0604020202020204" pitchFamily="34" charset="0"/>
                <a:cs typeface="Arial" panose="020B0604020202020204" pitchFamily="34" charset="0"/>
              </a:rPr>
              <a:t>Source</a:t>
            </a:r>
            <a:r>
              <a:rPr lang="ca" sz="1200" i="1" dirty="0">
                <a:solidFill>
                  <a:schemeClr val="bg1">
                    <a:lumMod val="50000"/>
                  </a:schemeClr>
                </a:solidFill>
                <a:latin typeface="Arial" panose="020B0604020202020204" pitchFamily="34" charset="0"/>
                <a:cs typeface="Arial" panose="020B0604020202020204" pitchFamily="34" charset="0"/>
              </a:rPr>
              <a:t>:  </a:t>
            </a:r>
            <a:r>
              <a:rPr lang="en-GB" sz="1200" i="1" dirty="0">
                <a:solidFill>
                  <a:schemeClr val="bg1">
                    <a:lumMod val="50000"/>
                  </a:schemeClr>
                </a:solidFill>
                <a:latin typeface="Arial" panose="020B0604020202020204" pitchFamily="34" charset="0"/>
                <a:cs typeface="Arial" panose="020B0604020202020204" pitchFamily="34" charset="0"/>
              </a:rPr>
              <a:t>ACCIÓ</a:t>
            </a:r>
            <a:endParaRPr lang="ca" altLang="ca-ES" sz="1200" i="1" kern="0" dirty="0">
              <a:solidFill>
                <a:schemeClr val="bg1">
                  <a:lumMod val="50000"/>
                </a:schemeClr>
              </a:solidFill>
              <a:latin typeface="Arial" panose="020B0604020202020204" pitchFamily="34" charset="0"/>
              <a:cs typeface="Arial" panose="020B0604020202020204" pitchFamily="34" charset="0"/>
            </a:endParaRPr>
          </a:p>
        </p:txBody>
      </p:sp>
      <p:pic>
        <p:nvPicPr>
          <p:cNvPr id="102" name="Picture 2" descr="logo">
            <a:extLst>
              <a:ext uri="{FF2B5EF4-FFF2-40B4-BE49-F238E27FC236}">
                <a16:creationId xmlns:a16="http://schemas.microsoft.com/office/drawing/2014/main" id="{70F4231D-D3EC-4FA5-962F-CB6397D9EB73}"/>
              </a:ext>
            </a:extLst>
          </p:cNvPr>
          <p:cNvPicPr>
            <a:picLocks noChangeAspect="1" noChangeArrowheads="1"/>
          </p:cNvPicPr>
          <p:nvPr/>
        </p:nvPicPr>
        <p:blipFill rotWithShape="1">
          <a:blip r:embed="rId75" cstate="hqprint">
            <a:extLst>
              <a:ext uri="{28A0092B-C50C-407E-A947-70E740481C1C}">
                <a14:useLocalDpi xmlns:a14="http://schemas.microsoft.com/office/drawing/2010/main"/>
              </a:ext>
            </a:extLst>
          </a:blip>
          <a:srcRect/>
          <a:stretch/>
        </p:blipFill>
        <p:spPr bwMode="auto">
          <a:xfrm>
            <a:off x="1628628" y="2437538"/>
            <a:ext cx="489568" cy="23132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Resultado de imagen de shell">
            <a:extLst>
              <a:ext uri="{FF2B5EF4-FFF2-40B4-BE49-F238E27FC236}">
                <a16:creationId xmlns:a16="http://schemas.microsoft.com/office/drawing/2014/main" id="{6ADC339E-4B8D-4971-B4A2-FB9F033601C4}"/>
              </a:ext>
            </a:extLst>
          </p:cNvPr>
          <p:cNvPicPr>
            <a:picLocks noChangeAspect="1" noChangeArrowheads="1"/>
          </p:cNvPicPr>
          <p:nvPr/>
        </p:nvPicPr>
        <p:blipFill>
          <a:blip r:embed="rId76" cstate="print">
            <a:extLst>
              <a:ext uri="{28A0092B-C50C-407E-A947-70E740481C1C}">
                <a14:useLocalDpi xmlns:a14="http://schemas.microsoft.com/office/drawing/2010/main"/>
              </a:ext>
            </a:extLst>
          </a:blip>
          <a:srcRect/>
          <a:stretch>
            <a:fillRect/>
          </a:stretch>
        </p:blipFill>
        <p:spPr bwMode="auto">
          <a:xfrm>
            <a:off x="2396882" y="2928324"/>
            <a:ext cx="305933" cy="2841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Resultado de imagen de hempel">
            <a:extLst>
              <a:ext uri="{FF2B5EF4-FFF2-40B4-BE49-F238E27FC236}">
                <a16:creationId xmlns:a16="http://schemas.microsoft.com/office/drawing/2014/main" id="{BB40460C-921B-47E5-A585-9A1717E1C80F}"/>
              </a:ext>
            </a:extLst>
          </p:cNvPr>
          <p:cNvPicPr>
            <a:picLocks noChangeAspect="1" noChangeArrowheads="1"/>
          </p:cNvPicPr>
          <p:nvPr/>
        </p:nvPicPr>
        <p:blipFill>
          <a:blip r:embed="rId77" cstate="print">
            <a:extLst>
              <a:ext uri="{28A0092B-C50C-407E-A947-70E740481C1C}">
                <a14:useLocalDpi xmlns:a14="http://schemas.microsoft.com/office/drawing/2010/main"/>
              </a:ext>
            </a:extLst>
          </a:blip>
          <a:srcRect/>
          <a:stretch>
            <a:fillRect/>
          </a:stretch>
        </p:blipFill>
        <p:spPr bwMode="auto">
          <a:xfrm>
            <a:off x="3925910" y="4635841"/>
            <a:ext cx="649520" cy="25418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Roberlo">
            <a:extLst>
              <a:ext uri="{FF2B5EF4-FFF2-40B4-BE49-F238E27FC236}">
                <a16:creationId xmlns:a16="http://schemas.microsoft.com/office/drawing/2014/main" id="{C6FFD25F-2DBE-4BB1-8C19-37CD8700DEFD}"/>
              </a:ext>
            </a:extLst>
          </p:cNvPr>
          <p:cNvPicPr>
            <a:picLocks noChangeAspect="1" noChangeArrowheads="1"/>
          </p:cNvPicPr>
          <p:nvPr/>
        </p:nvPicPr>
        <p:blipFill>
          <a:blip r:embed="rId78" cstate="print">
            <a:extLst>
              <a:ext uri="{28A0092B-C50C-407E-A947-70E740481C1C}">
                <a14:useLocalDpi xmlns:a14="http://schemas.microsoft.com/office/drawing/2010/main"/>
              </a:ext>
            </a:extLst>
          </a:blip>
          <a:srcRect/>
          <a:stretch>
            <a:fillRect/>
          </a:stretch>
        </p:blipFill>
        <p:spPr bwMode="auto">
          <a:xfrm>
            <a:off x="5060007" y="5269639"/>
            <a:ext cx="368177" cy="20082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4" descr="Resultado de imagen de indukern">
            <a:extLst>
              <a:ext uri="{FF2B5EF4-FFF2-40B4-BE49-F238E27FC236}">
                <a16:creationId xmlns:a16="http://schemas.microsoft.com/office/drawing/2014/main" id="{692A9293-DC00-425C-939B-18B56E97EAF3}"/>
              </a:ext>
            </a:extLst>
          </p:cNvPr>
          <p:cNvPicPr>
            <a:picLocks noChangeAspect="1" noChangeArrowheads="1"/>
          </p:cNvPicPr>
          <p:nvPr/>
        </p:nvPicPr>
        <p:blipFill>
          <a:blip r:embed="rId79" cstate="print">
            <a:extLst>
              <a:ext uri="{28A0092B-C50C-407E-A947-70E740481C1C}">
                <a14:useLocalDpi xmlns:a14="http://schemas.microsoft.com/office/drawing/2010/main"/>
              </a:ext>
            </a:extLst>
          </a:blip>
          <a:srcRect/>
          <a:stretch>
            <a:fillRect/>
          </a:stretch>
        </p:blipFill>
        <p:spPr bwMode="auto">
          <a:xfrm>
            <a:off x="4179662" y="2817075"/>
            <a:ext cx="649520" cy="19860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Resultado de imagen de biovert">
            <a:extLst>
              <a:ext uri="{FF2B5EF4-FFF2-40B4-BE49-F238E27FC236}">
                <a16:creationId xmlns:a16="http://schemas.microsoft.com/office/drawing/2014/main" id="{88C839AA-2CDD-4488-B312-68CF122CAA35}"/>
              </a:ext>
            </a:extLst>
          </p:cNvPr>
          <p:cNvPicPr>
            <a:picLocks noChangeAspect="1" noChangeArrowheads="1"/>
          </p:cNvPicPr>
          <p:nvPr/>
        </p:nvPicPr>
        <p:blipFill rotWithShape="1">
          <a:blip r:embed="rId80" cstate="hqprint">
            <a:extLst>
              <a:ext uri="{28A0092B-C50C-407E-A947-70E740481C1C}">
                <a14:useLocalDpi xmlns:a14="http://schemas.microsoft.com/office/drawing/2010/main"/>
              </a:ext>
            </a:extLst>
          </a:blip>
          <a:srcRect/>
          <a:stretch/>
        </p:blipFill>
        <p:spPr bwMode="auto">
          <a:xfrm>
            <a:off x="6415446" y="5288366"/>
            <a:ext cx="787727" cy="20318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8" descr="Grupo Carinsa">
            <a:extLst>
              <a:ext uri="{FF2B5EF4-FFF2-40B4-BE49-F238E27FC236}">
                <a16:creationId xmlns:a16="http://schemas.microsoft.com/office/drawing/2014/main" id="{F554A0C5-7A4D-4B26-9222-13ADB330689E}"/>
              </a:ext>
            </a:extLst>
          </p:cNvPr>
          <p:cNvPicPr>
            <a:picLocks noChangeAspect="1" noChangeArrowheads="1"/>
          </p:cNvPicPr>
          <p:nvPr/>
        </p:nvPicPr>
        <p:blipFill>
          <a:blip r:embed="rId81" cstate="print">
            <a:extLst>
              <a:ext uri="{28A0092B-C50C-407E-A947-70E740481C1C}">
                <a14:useLocalDpi xmlns:a14="http://schemas.microsoft.com/office/drawing/2010/main"/>
              </a:ext>
            </a:extLst>
          </a:blip>
          <a:srcRect/>
          <a:stretch>
            <a:fillRect/>
          </a:stretch>
        </p:blipFill>
        <p:spPr bwMode="auto">
          <a:xfrm>
            <a:off x="4963040" y="2635167"/>
            <a:ext cx="534979" cy="278189"/>
          </a:xfrm>
          <a:prstGeom prst="rect">
            <a:avLst/>
          </a:prstGeom>
          <a:noFill/>
          <a:extLst>
            <a:ext uri="{909E8E84-426E-40DD-AFC4-6F175D3DCCD1}">
              <a14:hiddenFill xmlns:a14="http://schemas.microsoft.com/office/drawing/2010/main">
                <a:solidFill>
                  <a:srgbClr val="FFFFFF"/>
                </a:solidFill>
              </a14:hiddenFill>
            </a:ext>
          </a:extLst>
        </p:spPr>
      </p:pic>
      <p:sp>
        <p:nvSpPr>
          <p:cNvPr id="109" name="7 Rectángulo">
            <a:extLst>
              <a:ext uri="{FF2B5EF4-FFF2-40B4-BE49-F238E27FC236}">
                <a16:creationId xmlns:a16="http://schemas.microsoft.com/office/drawing/2014/main" id="{42A2D08F-86BE-4874-A6A3-39A736934ED2}"/>
              </a:ext>
            </a:extLst>
          </p:cNvPr>
          <p:cNvSpPr/>
          <p:nvPr/>
        </p:nvSpPr>
        <p:spPr>
          <a:xfrm>
            <a:off x="3798322" y="1991316"/>
            <a:ext cx="3471843" cy="3687577"/>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ca" sz="1050" b="1">
              <a:solidFill>
                <a:schemeClr val="tx1"/>
              </a:solidFill>
              <a:latin typeface="+mj-lt"/>
            </a:endParaRPr>
          </a:p>
        </p:txBody>
      </p:sp>
      <p:pic>
        <p:nvPicPr>
          <p:cNvPr id="110" name="Imagen 119">
            <a:extLst>
              <a:ext uri="{FF2B5EF4-FFF2-40B4-BE49-F238E27FC236}">
                <a16:creationId xmlns:a16="http://schemas.microsoft.com/office/drawing/2014/main" id="{FB73D64D-FE81-4F3F-A78B-65D23F4C43E6}"/>
              </a:ext>
            </a:extLst>
          </p:cNvPr>
          <p:cNvPicPr>
            <a:picLocks noChangeAspect="1"/>
          </p:cNvPicPr>
          <p:nvPr/>
        </p:nvPicPr>
        <p:blipFill>
          <a:blip r:embed="rId82"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7113" y="2346992"/>
            <a:ext cx="573451" cy="157504"/>
          </a:xfrm>
          <a:prstGeom prst="rect">
            <a:avLst/>
          </a:prstGeom>
        </p:spPr>
      </p:pic>
      <p:pic>
        <p:nvPicPr>
          <p:cNvPr id="111" name="Picture 2" descr="Resultado de imagen de cepsa">
            <a:extLst>
              <a:ext uri="{FF2B5EF4-FFF2-40B4-BE49-F238E27FC236}">
                <a16:creationId xmlns:a16="http://schemas.microsoft.com/office/drawing/2014/main" id="{DDD179D8-27FF-4E44-90D6-DE3900AE515C}"/>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340525" y="3393594"/>
            <a:ext cx="444828" cy="12075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Resultado de imagen de croda logo">
            <a:extLst>
              <a:ext uri="{FF2B5EF4-FFF2-40B4-BE49-F238E27FC236}">
                <a16:creationId xmlns:a16="http://schemas.microsoft.com/office/drawing/2014/main" id="{A434A883-E9EE-4F9E-94C6-2788F5D90C92}"/>
              </a:ext>
            </a:extLst>
          </p:cNvPr>
          <p:cNvPicPr>
            <a:picLocks noChangeAspect="1" noChangeArrowheads="1"/>
          </p:cNvPicPr>
          <p:nvPr/>
        </p:nvPicPr>
        <p:blipFill>
          <a:blip r:embed="rId8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357973" y="2999227"/>
            <a:ext cx="419191" cy="14000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Imagen relacionada">
            <a:extLst>
              <a:ext uri="{FF2B5EF4-FFF2-40B4-BE49-F238E27FC236}">
                <a16:creationId xmlns:a16="http://schemas.microsoft.com/office/drawing/2014/main" id="{79A9D967-0CA4-40E1-9238-502F2AB2DD9B}"/>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623502" y="2673608"/>
            <a:ext cx="489792" cy="40816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Resultat d'imatges de inovyn logo">
            <a:extLst>
              <a:ext uri="{FF2B5EF4-FFF2-40B4-BE49-F238E27FC236}">
                <a16:creationId xmlns:a16="http://schemas.microsoft.com/office/drawing/2014/main" id="{AA1A3A5C-45CB-4CFE-B13D-E2F037D1287E}"/>
              </a:ext>
            </a:extLst>
          </p:cNvPr>
          <p:cNvPicPr>
            <a:picLocks noChangeAspect="1" noChangeArrowheads="1"/>
          </p:cNvPicPr>
          <p:nvPr/>
        </p:nvPicPr>
        <p:blipFill>
          <a:blip r:embed="rId86" cstate="print">
            <a:extLst>
              <a:ext uri="{28A0092B-C50C-407E-A947-70E740481C1C}">
                <a14:useLocalDpi xmlns:a14="http://schemas.microsoft.com/office/drawing/2010/main"/>
              </a:ext>
            </a:extLst>
          </a:blip>
          <a:srcRect/>
          <a:stretch>
            <a:fillRect/>
          </a:stretch>
        </p:blipFill>
        <p:spPr bwMode="auto">
          <a:xfrm>
            <a:off x="2982024" y="3877684"/>
            <a:ext cx="459618" cy="18859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Resultat d'imatges de kao logo">
            <a:extLst>
              <a:ext uri="{FF2B5EF4-FFF2-40B4-BE49-F238E27FC236}">
                <a16:creationId xmlns:a16="http://schemas.microsoft.com/office/drawing/2014/main" id="{89D83E56-DF46-487D-82D5-6D50E9223327}"/>
              </a:ext>
            </a:extLst>
          </p:cNvPr>
          <p:cNvPicPr>
            <a:picLocks noChangeAspect="1" noChangeArrowheads="1"/>
          </p:cNvPicPr>
          <p:nvPr/>
        </p:nvPicPr>
        <p:blipFill>
          <a:blip r:embed="rId87" cstate="print">
            <a:extLst>
              <a:ext uri="{28A0092B-C50C-407E-A947-70E740481C1C}">
                <a14:useLocalDpi xmlns:a14="http://schemas.microsoft.com/office/drawing/2010/main"/>
              </a:ext>
            </a:extLst>
          </a:blip>
          <a:srcRect/>
          <a:stretch>
            <a:fillRect/>
          </a:stretch>
        </p:blipFill>
        <p:spPr bwMode="auto">
          <a:xfrm>
            <a:off x="3342792" y="3701269"/>
            <a:ext cx="355733" cy="212205"/>
          </a:xfrm>
          <a:prstGeom prst="rect">
            <a:avLst/>
          </a:prstGeom>
          <a:noFill/>
          <a:extLst>
            <a:ext uri="{909E8E84-426E-40DD-AFC4-6F175D3DCCD1}">
              <a14:hiddenFill xmlns:a14="http://schemas.microsoft.com/office/drawing/2010/main">
                <a:solidFill>
                  <a:srgbClr val="FFFFFF"/>
                </a:solidFill>
              </a14:hiddenFill>
            </a:ext>
          </a:extLst>
        </p:spPr>
      </p:pic>
      <p:pic>
        <p:nvPicPr>
          <p:cNvPr id="116" name="Imagen 126">
            <a:extLst>
              <a:ext uri="{FF2B5EF4-FFF2-40B4-BE49-F238E27FC236}">
                <a16:creationId xmlns:a16="http://schemas.microsoft.com/office/drawing/2014/main" id="{034821E8-5C7E-415A-95CD-18F2719F3427}"/>
              </a:ext>
            </a:extLst>
          </p:cNvPr>
          <p:cNvPicPr>
            <a:picLocks noChangeAspect="1"/>
          </p:cNvPicPr>
          <p:nvPr/>
        </p:nvPicPr>
        <p:blipFill>
          <a:blip r:embed="rId88" cstate="hqprint">
            <a:extLst>
              <a:ext uri="{28A0092B-C50C-407E-A947-70E740481C1C}">
                <a14:useLocalDpi xmlns:a14="http://schemas.microsoft.com/office/drawing/2010/main"/>
              </a:ext>
            </a:extLst>
          </a:blip>
          <a:stretch>
            <a:fillRect/>
          </a:stretch>
        </p:blipFill>
        <p:spPr>
          <a:xfrm>
            <a:off x="3006687" y="4385249"/>
            <a:ext cx="341197" cy="196423"/>
          </a:xfrm>
          <a:prstGeom prst="rect">
            <a:avLst/>
          </a:prstGeom>
        </p:spPr>
      </p:pic>
      <p:pic>
        <p:nvPicPr>
          <p:cNvPr id="117" name="Imagen 128">
            <a:extLst>
              <a:ext uri="{FF2B5EF4-FFF2-40B4-BE49-F238E27FC236}">
                <a16:creationId xmlns:a16="http://schemas.microsoft.com/office/drawing/2014/main" id="{653604A2-31AD-4D2D-B24E-F7CA3E2A10B7}"/>
              </a:ext>
            </a:extLst>
          </p:cNvPr>
          <p:cNvPicPr>
            <a:picLocks noChangeAspect="1"/>
          </p:cNvPicPr>
          <p:nvPr/>
        </p:nvPicPr>
        <p:blipFill rotWithShape="1">
          <a:blip r:embed="rId89" cstate="hqprint">
            <a:clrChange>
              <a:clrFrom>
                <a:srgbClr val="FFFFFF"/>
              </a:clrFrom>
              <a:clrTo>
                <a:srgbClr val="FFFFFF">
                  <a:alpha val="0"/>
                </a:srgbClr>
              </a:clrTo>
            </a:clrChange>
            <a:extLst>
              <a:ext uri="{28A0092B-C50C-407E-A947-70E740481C1C}">
                <a14:useLocalDpi xmlns:a14="http://schemas.microsoft.com/office/drawing/2010/main"/>
              </a:ext>
            </a:extLst>
          </a:blip>
          <a:srcRect b="46139"/>
          <a:stretch/>
        </p:blipFill>
        <p:spPr>
          <a:xfrm>
            <a:off x="2935595" y="4875794"/>
            <a:ext cx="443680" cy="165101"/>
          </a:xfrm>
          <a:prstGeom prst="rect">
            <a:avLst/>
          </a:prstGeom>
        </p:spPr>
      </p:pic>
      <p:pic>
        <p:nvPicPr>
          <p:cNvPr id="118" name="Picture 6" descr="https://www.pms.es/assets/img/home/logo.png">
            <a:extLst>
              <a:ext uri="{FF2B5EF4-FFF2-40B4-BE49-F238E27FC236}">
                <a16:creationId xmlns:a16="http://schemas.microsoft.com/office/drawing/2014/main" id="{F21F17DA-1C1C-4E14-B366-08FB17722823}"/>
              </a:ext>
            </a:extLst>
          </p:cNvPr>
          <p:cNvPicPr>
            <a:picLocks noChangeAspect="1" noChangeArrowheads="1"/>
          </p:cNvPicPr>
          <p:nvPr/>
        </p:nvPicPr>
        <p:blipFill>
          <a:blip r:embed="rId90" cstate="print">
            <a:extLst>
              <a:ext uri="{28A0092B-C50C-407E-A947-70E740481C1C}">
                <a14:useLocalDpi xmlns:a14="http://schemas.microsoft.com/office/drawing/2010/main"/>
              </a:ext>
            </a:extLst>
          </a:blip>
          <a:srcRect/>
          <a:stretch>
            <a:fillRect/>
          </a:stretch>
        </p:blipFill>
        <p:spPr bwMode="auto">
          <a:xfrm>
            <a:off x="3379276" y="4379958"/>
            <a:ext cx="303603" cy="20700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Resultado de imagen de esteve quimica">
            <a:extLst>
              <a:ext uri="{FF2B5EF4-FFF2-40B4-BE49-F238E27FC236}">
                <a16:creationId xmlns:a16="http://schemas.microsoft.com/office/drawing/2014/main" id="{B53C1709-7A6A-47F2-8546-B8DC586C6738}"/>
              </a:ext>
            </a:extLst>
          </p:cNvPr>
          <p:cNvPicPr>
            <a:picLocks noChangeAspect="1" noChangeArrowheads="1"/>
          </p:cNvPicPr>
          <p:nvPr/>
        </p:nvPicPr>
        <p:blipFill rotWithShape="1">
          <a:blip r:embed="rId91">
            <a:clrChange>
              <a:clrFrom>
                <a:srgbClr val="FCFEFB"/>
              </a:clrFrom>
              <a:clrTo>
                <a:srgbClr val="FCFEFB">
                  <a:alpha val="0"/>
                </a:srgbClr>
              </a:clrTo>
            </a:clrChange>
            <a:extLst>
              <a:ext uri="{28A0092B-C50C-407E-A947-70E740481C1C}">
                <a14:useLocalDpi xmlns:a14="http://schemas.microsoft.com/office/drawing/2010/main" val="0"/>
              </a:ext>
            </a:extLst>
          </a:blip>
          <a:srcRect l="19873" t="42597" r="17191" b="30830"/>
          <a:stretch/>
        </p:blipFill>
        <p:spPr bwMode="auto">
          <a:xfrm>
            <a:off x="3216565" y="4640419"/>
            <a:ext cx="474662" cy="200414"/>
          </a:xfrm>
          <a:prstGeom prst="rect">
            <a:avLst/>
          </a:prstGeom>
          <a:noFill/>
          <a:extLst>
            <a:ext uri="{909E8E84-426E-40DD-AFC4-6F175D3DCCD1}">
              <a14:hiddenFill xmlns:a14="http://schemas.microsoft.com/office/drawing/2010/main">
                <a:solidFill>
                  <a:srgbClr val="FFFFFF"/>
                </a:solidFill>
              </a14:hiddenFill>
            </a:ext>
          </a:extLst>
        </p:spPr>
      </p:pic>
      <p:pic>
        <p:nvPicPr>
          <p:cNvPr id="120" name="Imagen 135">
            <a:extLst>
              <a:ext uri="{FF2B5EF4-FFF2-40B4-BE49-F238E27FC236}">
                <a16:creationId xmlns:a16="http://schemas.microsoft.com/office/drawing/2014/main" id="{9975B431-199E-4B77-AAD9-1AA42A038013}"/>
              </a:ext>
            </a:extLst>
          </p:cNvPr>
          <p:cNvPicPr>
            <a:picLocks noChangeAspect="1"/>
          </p:cNvPicPr>
          <p:nvPr/>
        </p:nvPicPr>
        <p:blipFill rotWithShape="1">
          <a:blip r:embed="rId89" cstate="hqprint">
            <a:clrChange>
              <a:clrFrom>
                <a:srgbClr val="FFFFFF"/>
              </a:clrFrom>
              <a:clrTo>
                <a:srgbClr val="FFFFFF">
                  <a:alpha val="0"/>
                </a:srgbClr>
              </a:clrTo>
            </a:clrChange>
            <a:extLst>
              <a:ext uri="{28A0092B-C50C-407E-A947-70E740481C1C}">
                <a14:useLocalDpi xmlns:a14="http://schemas.microsoft.com/office/drawing/2010/main"/>
              </a:ext>
            </a:extLst>
          </a:blip>
          <a:srcRect t="51305"/>
          <a:stretch/>
        </p:blipFill>
        <p:spPr>
          <a:xfrm>
            <a:off x="3316232" y="4894911"/>
            <a:ext cx="443680" cy="149268"/>
          </a:xfrm>
          <a:prstGeom prst="rect">
            <a:avLst/>
          </a:prstGeom>
        </p:spPr>
      </p:pic>
      <p:pic>
        <p:nvPicPr>
          <p:cNvPr id="121" name="Imagen 136" descr="Logotipo, nombre de la empresa&#10;&#10;Descripción generada automáticamente">
            <a:extLst>
              <a:ext uri="{FF2B5EF4-FFF2-40B4-BE49-F238E27FC236}">
                <a16:creationId xmlns:a16="http://schemas.microsoft.com/office/drawing/2014/main" id="{925073EF-F9B7-4716-9F84-3D3CBA296641}"/>
              </a:ext>
            </a:extLst>
          </p:cNvPr>
          <p:cNvPicPr>
            <a:picLocks noChangeAspect="1"/>
          </p:cNvPicPr>
          <p:nvPr/>
        </p:nvPicPr>
        <p:blipFill>
          <a:blip r:embed="rId92"/>
          <a:stretch>
            <a:fillRect/>
          </a:stretch>
        </p:blipFill>
        <p:spPr>
          <a:xfrm>
            <a:off x="3133839" y="4096858"/>
            <a:ext cx="441326" cy="238316"/>
          </a:xfrm>
          <a:prstGeom prst="rect">
            <a:avLst/>
          </a:prstGeom>
        </p:spPr>
      </p:pic>
      <p:sp>
        <p:nvSpPr>
          <p:cNvPr id="122" name="Títol 1">
            <a:extLst>
              <a:ext uri="{FF2B5EF4-FFF2-40B4-BE49-F238E27FC236}">
                <a16:creationId xmlns:a16="http://schemas.microsoft.com/office/drawing/2014/main" id="{92B11C8F-F979-4BEF-A3DF-EE821CD004B4}"/>
              </a:ext>
            </a:extLst>
          </p:cNvPr>
          <p:cNvSpPr txBox="1">
            <a:spLocks/>
          </p:cNvSpPr>
          <p:nvPr/>
        </p:nvSpPr>
        <p:spPr>
          <a:xfrm>
            <a:off x="648560" y="558482"/>
            <a:ext cx="5149850" cy="348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HelveticaNeueLT Std" panose="020B0604020202020204" pitchFamily="34" charset="0"/>
              </a:rPr>
              <a:t>Value chain of the chemical industry in Catalonia</a:t>
            </a:r>
          </a:p>
        </p:txBody>
      </p:sp>
    </p:spTree>
    <p:extLst>
      <p:ext uri="{BB962C8B-B14F-4D97-AF65-F5344CB8AC3E}">
        <p14:creationId xmlns:p14="http://schemas.microsoft.com/office/powerpoint/2010/main" val="390272776"/>
      </p:ext>
    </p:extLst>
  </p:cSld>
  <p:clrMapOvr>
    <a:masterClrMapping/>
  </p:clrMapOvr>
</p:sld>
</file>

<file path=ppt/theme/theme1.xml><?xml version="1.0" encoding="utf-8"?>
<a:theme xmlns:a="http://schemas.openxmlformats.org/drawingml/2006/main" name="Plantilla ACCIO CAT">
  <a:themeElements>
    <a:clrScheme name="Personalizados 1">
      <a:dk1>
        <a:srgbClr val="FF0000"/>
      </a:dk1>
      <a:lt1>
        <a:srgbClr val="FFFFFF"/>
      </a:lt1>
      <a:dk2>
        <a:srgbClr val="78003A"/>
      </a:dk2>
      <a:lt2>
        <a:srgbClr val="D5D5D5"/>
      </a:lt2>
      <a:accent1>
        <a:srgbClr val="78003A"/>
      </a:accent1>
      <a:accent2>
        <a:srgbClr val="B2B2B2"/>
      </a:accent2>
      <a:accent3>
        <a:srgbClr val="FF7F7F"/>
      </a:accent3>
      <a:accent4>
        <a:srgbClr val="BA7F9C"/>
      </a:accent4>
      <a:accent5>
        <a:srgbClr val="D5D5D5"/>
      </a:accent5>
      <a:accent6>
        <a:srgbClr val="FF0000"/>
      </a:accent6>
      <a:hlink>
        <a:srgbClr val="FF0000"/>
      </a:hlink>
      <a:folHlink>
        <a:srgbClr val="7800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VA_INT_PUB">
  <a:themeElements>
    <a:clrScheme name="ACCIO Gencat Colors">
      <a:dk1>
        <a:srgbClr val="005382"/>
      </a:dk1>
      <a:lt1>
        <a:srgbClr val="FFFFFF"/>
      </a:lt1>
      <a:dk2>
        <a:srgbClr val="156B96"/>
      </a:dk2>
      <a:lt2>
        <a:srgbClr val="FFFFFF"/>
      </a:lt2>
      <a:accent1>
        <a:srgbClr val="5ABBB2"/>
      </a:accent1>
      <a:accent2>
        <a:srgbClr val="E75B5E"/>
      </a:accent2>
      <a:accent3>
        <a:srgbClr val="FBCA4B"/>
      </a:accent3>
      <a:accent4>
        <a:srgbClr val="005382"/>
      </a:accent4>
      <a:accent5>
        <a:srgbClr val="58585A"/>
      </a:accent5>
      <a:accent6>
        <a:srgbClr val="86C481"/>
      </a:accent6>
      <a:hlink>
        <a:srgbClr val="978B82"/>
      </a:hlink>
      <a:folHlink>
        <a:srgbClr val="58585A"/>
      </a:folHlink>
    </a:clrScheme>
    <a:fontScheme name="ACCIO Genca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2138</TotalTime>
  <Words>680</Words>
  <Application>Microsoft Office PowerPoint</Application>
  <PresentationFormat>Widescreen</PresentationFormat>
  <Paragraphs>129</Paragraphs>
  <Slides>12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Black</vt:lpstr>
      <vt:lpstr>Calibri</vt:lpstr>
      <vt:lpstr>Calibri Light</vt:lpstr>
      <vt:lpstr>HelveticaNeueLT Std</vt:lpstr>
      <vt:lpstr>HelveticaNeueLT Std Lt</vt:lpstr>
      <vt:lpstr>HelveticaNeueLT Std Med</vt:lpstr>
      <vt:lpstr>HelveticaNeueLT Std Thin</vt:lpstr>
      <vt:lpstr>Open Sans</vt:lpstr>
      <vt:lpstr>Plantilla ACCIO CAT</vt:lpstr>
      <vt:lpstr>AVA_INT_PUB</vt:lpstr>
      <vt:lpstr>PowerPoint Presentation</vt:lpstr>
      <vt:lpstr>Regions &amp; working groups</vt:lpstr>
      <vt:lpstr>PowerPoint Presentation</vt:lpstr>
      <vt:lpstr>FLOW CHEMISTRY</vt:lpstr>
      <vt:lpstr>Flow Chemical Interregional Hub (FCIH)   </vt:lpstr>
      <vt:lpstr>Main bottlenecks   </vt:lpstr>
      <vt:lpstr>Chemical Sector Challenges   </vt:lpstr>
      <vt:lpstr>The chemical industry in Catalonia</vt:lpstr>
      <vt:lpstr>PowerPoint Presentation</vt:lpstr>
      <vt:lpstr>PowerPoint Presentation</vt:lpstr>
      <vt:lpstr>Thank you!</vt:lpstr>
      <vt:lpstr>PowerPoint Presentation</vt:lpstr>
    </vt:vector>
  </TitlesOfParts>
  <Company>ACCIÓ - Agència per la Competitivitat de l'Empresa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Títol de la presentació</dc:title>
  <dc:subject>Descripció de la presentació</dc:subject>
  <dc:creator>ACCIÓ - Agència per la Competitivitat de l'Empresa</dc:creator>
  <cp:lastModifiedBy>Neli Georgieva</cp:lastModifiedBy>
  <cp:revision>198</cp:revision>
  <dcterms:created xsi:type="dcterms:W3CDTF">2021-03-15T09:12:17Z</dcterms:created>
  <dcterms:modified xsi:type="dcterms:W3CDTF">2021-11-09T12:08:31Z</dcterms:modified>
</cp:coreProperties>
</file>