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75" d="100"/>
          <a:sy n="75" d="100"/>
        </p:scale>
        <p:origin x="429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26988-8604-4717-9A26-4E7516EC4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A066D3-F954-47E0-9862-3CA7B4BB6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DC631D-971B-489E-904D-2FBEB73B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CAD-90B5-4165-91AE-6C46DC04BB9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02F70A-C274-4398-9FD1-B86CDF9F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997648-A6A2-4C88-A7E7-5F594D08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5A18-E9D3-4264-B4A8-7E85AE32244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78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0D441-ACCC-4422-A944-FCF80AD2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FBC3256-0E11-493F-A01A-874C8AE23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E99649-2F31-4DEF-A267-711F6A9E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CAD-90B5-4165-91AE-6C46DC04BB9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9A4227-FAD5-4A51-A56A-2BFDD86E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00EF89-8F55-41C1-A6FB-9A157E87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5A18-E9D3-4264-B4A8-7E85AE32244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1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88D7BB1-FA5E-446A-8445-B2875A1CF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7028801-0F75-4267-85D0-C54266679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F30E3B-A9FB-48DC-8EBA-7CD74D11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CAD-90B5-4165-91AE-6C46DC04BB9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9A7F12-D325-4A3A-9C03-96F3EB30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026A60-81E7-492B-82C3-E6CCEF6A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5A18-E9D3-4264-B4A8-7E85AE32244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05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EFE0-F966-4789-A77D-44CF5BF0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3E8031-F419-4F6C-AD37-644A0E3CD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917FD0-AED8-4DE1-A60A-7181F31C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CAD-90B5-4165-91AE-6C46DC04BB9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E9EE30-4C31-4913-B5B5-EA4E6F47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C18BF0-EBF5-4ADE-BDAF-7477ED54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5A18-E9D3-4264-B4A8-7E85AE32244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3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CEA8A-BD05-4259-BC79-3C4CD698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C8C28E-4A88-47B2-9037-61C10528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8843EA-5445-4378-A196-42C05FC4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CAD-90B5-4165-91AE-6C46DC04BB9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4100E8-07F2-4125-B0E9-FE2A2B3E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3A2825-5810-4089-A53D-3C61C447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5A18-E9D3-4264-B4A8-7E85AE32244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1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380D4-BDA2-467D-8914-62BC517C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CCD4D4-CAF6-4F6A-A470-1E882FAE7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884B9B-E986-4431-88B2-2E3248463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1364F6-1E0F-492B-940E-7FFA3CBA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CAD-90B5-4165-91AE-6C46DC04BB9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8E8C57-D69A-450A-8EEB-4911BFAC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AD0C7C-6E3B-41CB-84FD-3EB073CB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5A18-E9D3-4264-B4A8-7E85AE32244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4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96541-522B-4C5B-82CD-AB47A7AD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5C9309-841B-4B44-A1A1-E578FE994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732A43-60E9-42A9-9B25-9E329694B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849E87-61B7-49F4-88A0-487FB22B6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ACE4F4-D342-4375-A6A1-488812ABD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8D3F3BB-387C-4A62-B824-254F31309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CAD-90B5-4165-91AE-6C46DC04BB9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862217C-CAFD-4E82-8BBB-4F87CE5D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3C857A1-2811-4699-B705-F9779B56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5A18-E9D3-4264-B4A8-7E85AE32244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7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02E64-FF5B-4FF1-8B92-FC5630AE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822E1A-AB16-4D18-9808-8BBF6C60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CAD-90B5-4165-91AE-6C46DC04BB9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AE8028-30C5-427D-8103-AA6C6BEA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47062A-05B5-45D1-BD37-83BBD2EE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5A18-E9D3-4264-B4A8-7E85AE32244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1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BE064E-7734-4FD5-BAB0-34DB8466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CAD-90B5-4165-91AE-6C46DC04BB9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2ABD246-F737-472E-A12E-8E33D8A3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6F04F0-5E68-429C-AF1C-590CD1F2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5A18-E9D3-4264-B4A8-7E85AE32244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6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C38E8-9E8A-4620-9255-D19216F3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7EF7DD-D912-4E5B-8281-E0CC2D89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48594A-8793-4EFD-9B52-A4F23F2E5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BECDD2-D6C1-41DC-9E1E-629847B64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CAD-90B5-4165-91AE-6C46DC04BB9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532AA6-82CB-45BB-B54F-13A289CE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BA317D-A590-49E6-9F1F-7A623319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5A18-E9D3-4264-B4A8-7E85AE32244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1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4EDDF-EDA7-4B9D-A3E3-9899C7E3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BD50DFF-226F-4E33-BA6B-D947C1CD6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AD4076-8888-42E6-9AF8-E364E8BB9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B0F6F0-029D-40CB-B5BC-B1D9E190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CAD-90B5-4165-91AE-6C46DC04BB9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0484E7-3DB7-402B-8995-E55FAFBD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36C92B-7A7C-4402-9CF4-0602755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5A18-E9D3-4264-B4A8-7E85AE32244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4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69C31C8-9D0E-47C3-BBA9-53D24BBB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F8CCB0-7D32-4DC4-8DB0-FB97A017D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4CCE3C-B0E5-467D-8EF9-174FC6A35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ACAD-90B5-4165-91AE-6C46DC04BB9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9AF567-2F1B-451B-82D8-53E1A8A44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6B4300-55D9-485F-9874-034ED4307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5A18-E9D3-4264-B4A8-7E85AE32244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1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263FCC-695F-4994-AFE7-65D70BD0E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5226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AD4FCDD-0B68-46F6-BF73-0CE03729AB1D}"/>
              </a:ext>
            </a:extLst>
          </p:cNvPr>
          <p:cNvSpPr/>
          <p:nvPr/>
        </p:nvSpPr>
        <p:spPr>
          <a:xfrm>
            <a:off x="527050" y="4832350"/>
            <a:ext cx="7022730" cy="1517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0FED2D-F9AB-491A-B7A9-EFEF88DD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5" y="640081"/>
            <a:ext cx="6274591" cy="39433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Trilateral Hydrogen Action Plan 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Marc van Doorn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Program Manager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41AE4A7-DEDD-4BEA-B3D9-442F18D45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52"/>
          <a:stretch/>
        </p:blipFill>
        <p:spPr>
          <a:xfrm>
            <a:off x="7549780" y="10"/>
            <a:ext cx="4642220" cy="685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C745637-479C-4D8F-AD5C-A5AB88D90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33" y="5657982"/>
            <a:ext cx="1799736" cy="550198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6B818D0-18B1-454C-9C02-BB5F5C5FA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33" y="4999089"/>
            <a:ext cx="1939965" cy="55019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03B7248-BC93-4518-B194-89D1F9852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33" y="5008163"/>
            <a:ext cx="2041314" cy="55019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D28D0B0-8C5F-4672-A93A-A2E2770A8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86" y="4999090"/>
            <a:ext cx="1603145" cy="121883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B847DA3-4E3E-42C2-9BD7-A03666361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740772" y="5024386"/>
            <a:ext cx="605829" cy="187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3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BB37A85-71AE-4511-99A8-B2B92850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46" y="0"/>
            <a:ext cx="10495967" cy="683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4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26075-8E90-44EC-90B5-20D4D7384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9962" y="2765677"/>
            <a:ext cx="4872038" cy="2737553"/>
          </a:xfrm>
        </p:spPr>
        <p:txBody>
          <a:bodyPr anchor="b">
            <a:normAutofit fontScale="90000"/>
          </a:bodyPr>
          <a:lstStyle/>
          <a:p>
            <a:pPr algn="l"/>
            <a:r>
              <a:rPr lang="nl-NL" sz="2800" dirty="0" err="1"/>
              <a:t>Build</a:t>
            </a:r>
            <a:r>
              <a:rPr lang="nl-NL" sz="2800" dirty="0"/>
              <a:t> cross border </a:t>
            </a:r>
            <a:r>
              <a:rPr lang="nl-NL" sz="2800" dirty="0" err="1"/>
              <a:t>alliances</a:t>
            </a:r>
            <a:r>
              <a:rPr lang="nl-NL" sz="2800" dirty="0"/>
              <a:t> over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whole</a:t>
            </a:r>
            <a:r>
              <a:rPr lang="nl-NL" sz="2800" dirty="0"/>
              <a:t> </a:t>
            </a:r>
            <a:r>
              <a:rPr lang="nl-NL" sz="2800" dirty="0" err="1"/>
              <a:t>supply</a:t>
            </a:r>
            <a:r>
              <a:rPr lang="nl-NL" sz="2800" dirty="0"/>
              <a:t> chain, </a:t>
            </a:r>
            <a:r>
              <a:rPr lang="nl-NL" sz="2800" dirty="0" err="1"/>
              <a:t>starting</a:t>
            </a:r>
            <a:r>
              <a:rPr lang="nl-NL" sz="2800" dirty="0"/>
              <a:t> </a:t>
            </a:r>
            <a:r>
              <a:rPr lang="nl-NL" sz="2800" dirty="0" err="1"/>
              <a:t>from</a:t>
            </a:r>
            <a:r>
              <a:rPr lang="nl-NL" sz="2800" dirty="0"/>
              <a:t> :</a:t>
            </a:r>
            <a:br>
              <a:rPr lang="nl-NL" sz="2800" dirty="0"/>
            </a:br>
            <a:r>
              <a:rPr lang="nl-NL" sz="2800" dirty="0"/>
              <a:t>-&gt; </a:t>
            </a:r>
            <a:r>
              <a:rPr lang="nl-NL" sz="2800" dirty="0" err="1"/>
              <a:t>Hydrogen</a:t>
            </a:r>
            <a:r>
              <a:rPr lang="nl-NL" sz="2800" dirty="0"/>
              <a:t> </a:t>
            </a:r>
            <a:r>
              <a:rPr lang="nl-NL" sz="2800" dirty="0" err="1"/>
              <a:t>use</a:t>
            </a:r>
            <a:r>
              <a:rPr lang="nl-NL" sz="2800" dirty="0"/>
              <a:t> as a </a:t>
            </a:r>
            <a:r>
              <a:rPr lang="nl-NL" sz="2800" dirty="0" err="1"/>
              <a:t>feedstock</a:t>
            </a:r>
            <a:r>
              <a:rPr lang="nl-NL" sz="2800" dirty="0"/>
              <a:t> </a:t>
            </a:r>
            <a:br>
              <a:rPr lang="nl-NL" sz="2800" dirty="0"/>
            </a:br>
            <a:r>
              <a:rPr lang="nl-NL" sz="2800" dirty="0"/>
              <a:t>-&gt; Import, Transport </a:t>
            </a:r>
            <a:r>
              <a:rPr lang="nl-NL" sz="2800" dirty="0" err="1"/>
              <a:t>and</a:t>
            </a:r>
            <a:r>
              <a:rPr lang="nl-NL" sz="2800" dirty="0"/>
              <a:t> Storage </a:t>
            </a:r>
            <a:br>
              <a:rPr lang="nl-NL" sz="2800" dirty="0"/>
            </a:br>
            <a:r>
              <a:rPr lang="nl-NL" sz="2800" dirty="0"/>
              <a:t>-&gt; </a:t>
            </a:r>
            <a:r>
              <a:rPr lang="nl-NL" sz="2800" dirty="0" err="1"/>
              <a:t>Hydrogen</a:t>
            </a:r>
            <a:r>
              <a:rPr lang="nl-NL" sz="2800" dirty="0"/>
              <a:t> </a:t>
            </a:r>
            <a:r>
              <a:rPr lang="nl-NL" sz="2800" dirty="0" err="1"/>
              <a:t>production</a:t>
            </a:r>
            <a:r>
              <a:rPr lang="nl-NL" sz="2800" dirty="0"/>
              <a:t> </a:t>
            </a:r>
            <a:br>
              <a:rPr lang="nl-NL" sz="2800" dirty="0"/>
            </a:br>
            <a:r>
              <a:rPr lang="nl-NL" sz="2800" dirty="0"/>
              <a:t>-&gt; </a:t>
            </a:r>
            <a:r>
              <a:rPr lang="nl-NL" sz="2800" dirty="0" err="1"/>
              <a:t>Renewable</a:t>
            </a:r>
            <a:r>
              <a:rPr lang="nl-NL" sz="2800" dirty="0"/>
              <a:t> Energy </a:t>
            </a:r>
            <a:r>
              <a:rPr lang="nl-NL" sz="2800" dirty="0" err="1"/>
              <a:t>production</a:t>
            </a:r>
            <a:r>
              <a:rPr lang="nl-NL" sz="2800" dirty="0"/>
              <a:t> 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Close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funding</a:t>
            </a:r>
            <a:r>
              <a:rPr lang="nl-NL" sz="2800" dirty="0"/>
              <a:t> gap</a:t>
            </a: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endParaRPr lang="en-GB" sz="2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72741C-6085-40CA-82EC-B53CF3E78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6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8006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57</Words>
  <Application>Microsoft Office PowerPoint</Application>
  <PresentationFormat>Breedbeeld</PresentationFormat>
  <Paragraphs>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Trilateral Hydrogen Action Plan   Marc van Doorn Program Manager </vt:lpstr>
      <vt:lpstr>PowerPoint-presentatie</vt:lpstr>
      <vt:lpstr>Build cross border alliances over the whole supply chain, starting from : -&gt; Hydrogen use as a feedstock  -&gt; Import, Transport and Storage  -&gt; Hydrogen production  -&gt; Renewable Energy production   Close the funding gap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 van doorn</dc:creator>
  <cp:lastModifiedBy>marc van doorn</cp:lastModifiedBy>
  <cp:revision>6</cp:revision>
  <dcterms:created xsi:type="dcterms:W3CDTF">2020-10-22T13:18:40Z</dcterms:created>
  <dcterms:modified xsi:type="dcterms:W3CDTF">2020-10-22T14:09:19Z</dcterms:modified>
</cp:coreProperties>
</file>