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sldIdLst>
    <p:sldId id="257" r:id="rId5"/>
    <p:sldId id="2605" r:id="rId6"/>
    <p:sldId id="2627" r:id="rId7"/>
    <p:sldId id="2629" r:id="rId8"/>
    <p:sldId id="2575" r:id="rId9"/>
    <p:sldId id="516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3278"/>
    <a:srgbClr val="D91F53"/>
    <a:srgbClr val="00A3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73CEA2-1697-44B4-AC12-0A459670B89F}" v="24" dt="2020-10-23T14:29:17.7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733" autoAdjust="0"/>
    <p:restoredTop sz="94660"/>
  </p:normalViewPr>
  <p:slideViewPr>
    <p:cSldViewPr snapToGrid="0">
      <p:cViewPr varScale="1">
        <p:scale>
          <a:sx n="82" d="100"/>
          <a:sy n="82" d="100"/>
        </p:scale>
        <p:origin x="56" y="4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se Kunst" userId="7f44e2bd-d861-41e8-8cc3-d6eb24d9f442" providerId="ADAL" clId="{319FC467-3E4A-4BE4-9634-4A2441B8CFF4}"/>
    <pc:docChg chg="custSel addSld delSld modSld modMainMaster">
      <pc:chgData name="Josse Kunst" userId="7f44e2bd-d861-41e8-8cc3-d6eb24d9f442" providerId="ADAL" clId="{319FC467-3E4A-4BE4-9634-4A2441B8CFF4}" dt="2020-10-19T10:35:47.716" v="2172" actId="20577"/>
      <pc:docMkLst>
        <pc:docMk/>
      </pc:docMkLst>
      <pc:sldChg chg="delSp modSp">
        <pc:chgData name="Josse Kunst" userId="7f44e2bd-d861-41e8-8cc3-d6eb24d9f442" providerId="ADAL" clId="{319FC467-3E4A-4BE4-9634-4A2441B8CFF4}" dt="2020-10-19T10:17:03.847" v="512" actId="20577"/>
        <pc:sldMkLst>
          <pc:docMk/>
          <pc:sldMk cId="2021517039" sldId="257"/>
        </pc:sldMkLst>
        <pc:spChg chg="del">
          <ac:chgData name="Josse Kunst" userId="7f44e2bd-d861-41e8-8cc3-d6eb24d9f442" providerId="ADAL" clId="{319FC467-3E4A-4BE4-9634-4A2441B8CFF4}" dt="2020-10-19T10:16:21.022" v="421" actId="478"/>
          <ac:spMkLst>
            <pc:docMk/>
            <pc:sldMk cId="2021517039" sldId="257"/>
            <ac:spMk id="4" creationId="{05D3699E-8592-433C-8CF8-9EC943A1ED39}"/>
          </ac:spMkLst>
        </pc:spChg>
        <pc:spChg chg="mod">
          <ac:chgData name="Josse Kunst" userId="7f44e2bd-d861-41e8-8cc3-d6eb24d9f442" providerId="ADAL" clId="{319FC467-3E4A-4BE4-9634-4A2441B8CFF4}" dt="2020-10-19T10:17:03.847" v="512" actId="20577"/>
          <ac:spMkLst>
            <pc:docMk/>
            <pc:sldMk cId="2021517039" sldId="257"/>
            <ac:spMk id="5" creationId="{8F77BB36-E11A-486C-B004-2B56B19162B0}"/>
          </ac:spMkLst>
        </pc:spChg>
      </pc:sldChg>
      <pc:sldChg chg="del">
        <pc:chgData name="Josse Kunst" userId="7f44e2bd-d861-41e8-8cc3-d6eb24d9f442" providerId="ADAL" clId="{319FC467-3E4A-4BE4-9634-4A2441B8CFF4}" dt="2020-10-19T10:24:42.436" v="1232" actId="2696"/>
        <pc:sldMkLst>
          <pc:docMk/>
          <pc:sldMk cId="3442866792" sldId="504"/>
        </pc:sldMkLst>
      </pc:sldChg>
      <pc:sldChg chg="del">
        <pc:chgData name="Josse Kunst" userId="7f44e2bd-d861-41e8-8cc3-d6eb24d9f442" providerId="ADAL" clId="{319FC467-3E4A-4BE4-9634-4A2441B8CFF4}" dt="2020-10-19T10:24:45.479" v="1238" actId="2696"/>
        <pc:sldMkLst>
          <pc:docMk/>
          <pc:sldMk cId="4254200561" sldId="545"/>
        </pc:sldMkLst>
      </pc:sldChg>
      <pc:sldChg chg="del">
        <pc:chgData name="Josse Kunst" userId="7f44e2bd-d861-41e8-8cc3-d6eb24d9f442" providerId="ADAL" clId="{319FC467-3E4A-4BE4-9634-4A2441B8CFF4}" dt="2020-10-19T10:24:42.670" v="1234" actId="2696"/>
        <pc:sldMkLst>
          <pc:docMk/>
          <pc:sldMk cId="3557048665" sldId="568"/>
        </pc:sldMkLst>
      </pc:sldChg>
      <pc:sldChg chg="del">
        <pc:chgData name="Josse Kunst" userId="7f44e2bd-d861-41e8-8cc3-d6eb24d9f442" providerId="ADAL" clId="{319FC467-3E4A-4BE4-9634-4A2441B8CFF4}" dt="2020-10-19T10:24:51.551" v="1249" actId="2696"/>
        <pc:sldMkLst>
          <pc:docMk/>
          <pc:sldMk cId="2656779080" sldId="595"/>
        </pc:sldMkLst>
      </pc:sldChg>
      <pc:sldChg chg="del">
        <pc:chgData name="Josse Kunst" userId="7f44e2bd-d861-41e8-8cc3-d6eb24d9f442" providerId="ADAL" clId="{319FC467-3E4A-4BE4-9634-4A2441B8CFF4}" dt="2020-10-19T10:24:48.120" v="1243" actId="2696"/>
        <pc:sldMkLst>
          <pc:docMk/>
          <pc:sldMk cId="2914733470" sldId="597"/>
        </pc:sldMkLst>
      </pc:sldChg>
      <pc:sldChg chg="del">
        <pc:chgData name="Josse Kunst" userId="7f44e2bd-d861-41e8-8cc3-d6eb24d9f442" providerId="ADAL" clId="{319FC467-3E4A-4BE4-9634-4A2441B8CFF4}" dt="2020-10-19T10:24:42.286" v="1231" actId="2696"/>
        <pc:sldMkLst>
          <pc:docMk/>
          <pc:sldMk cId="204897972" sldId="954"/>
        </pc:sldMkLst>
      </pc:sldChg>
      <pc:sldChg chg="del">
        <pc:chgData name="Josse Kunst" userId="7f44e2bd-d861-41e8-8cc3-d6eb24d9f442" providerId="ADAL" clId="{319FC467-3E4A-4BE4-9634-4A2441B8CFF4}" dt="2020-10-19T10:24:42.739" v="1235" actId="2696"/>
        <pc:sldMkLst>
          <pc:docMk/>
          <pc:sldMk cId="2277043437" sldId="2574"/>
        </pc:sldMkLst>
      </pc:sldChg>
      <pc:sldChg chg="delSp modSp">
        <pc:chgData name="Josse Kunst" userId="7f44e2bd-d861-41e8-8cc3-d6eb24d9f442" providerId="ADAL" clId="{319FC467-3E4A-4BE4-9634-4A2441B8CFF4}" dt="2020-10-19T10:35:47.716" v="2172" actId="20577"/>
        <pc:sldMkLst>
          <pc:docMk/>
          <pc:sldMk cId="2763193519" sldId="2575"/>
        </pc:sldMkLst>
        <pc:spChg chg="mod">
          <ac:chgData name="Josse Kunst" userId="7f44e2bd-d861-41e8-8cc3-d6eb24d9f442" providerId="ADAL" clId="{319FC467-3E4A-4BE4-9634-4A2441B8CFF4}" dt="2020-10-19T10:28:44.035" v="1422" actId="20577"/>
          <ac:spMkLst>
            <pc:docMk/>
            <pc:sldMk cId="2763193519" sldId="2575"/>
            <ac:spMk id="4" creationId="{CD3D48C5-092D-4856-B86B-B19828ABEBB7}"/>
          </ac:spMkLst>
        </pc:spChg>
        <pc:spChg chg="mod">
          <ac:chgData name="Josse Kunst" userId="7f44e2bd-d861-41e8-8cc3-d6eb24d9f442" providerId="ADAL" clId="{319FC467-3E4A-4BE4-9634-4A2441B8CFF4}" dt="2020-10-19T10:35:37.067" v="2169" actId="1076"/>
          <ac:spMkLst>
            <pc:docMk/>
            <pc:sldMk cId="2763193519" sldId="2575"/>
            <ac:spMk id="6" creationId="{0333C704-BF71-4A4D-8835-BA49F010966C}"/>
          </ac:spMkLst>
        </pc:spChg>
        <pc:spChg chg="del">
          <ac:chgData name="Josse Kunst" userId="7f44e2bd-d861-41e8-8cc3-d6eb24d9f442" providerId="ADAL" clId="{319FC467-3E4A-4BE4-9634-4A2441B8CFF4}" dt="2020-10-19T10:28:47.496" v="1423" actId="478"/>
          <ac:spMkLst>
            <pc:docMk/>
            <pc:sldMk cId="2763193519" sldId="2575"/>
            <ac:spMk id="12" creationId="{21A9CC83-ABAC-4D28-9678-237E5940D02B}"/>
          </ac:spMkLst>
        </pc:spChg>
        <pc:spChg chg="mod">
          <ac:chgData name="Josse Kunst" userId="7f44e2bd-d861-41e8-8cc3-d6eb24d9f442" providerId="ADAL" clId="{319FC467-3E4A-4BE4-9634-4A2441B8CFF4}" dt="2020-10-19T10:35:47.716" v="2172" actId="20577"/>
          <ac:spMkLst>
            <pc:docMk/>
            <pc:sldMk cId="2763193519" sldId="2575"/>
            <ac:spMk id="13" creationId="{70A9126E-052B-4E2B-ABEF-6777B914ED7F}"/>
          </ac:spMkLst>
        </pc:spChg>
      </pc:sldChg>
      <pc:sldChg chg="del">
        <pc:chgData name="Josse Kunst" userId="7f44e2bd-d861-41e8-8cc3-d6eb24d9f442" providerId="ADAL" clId="{319FC467-3E4A-4BE4-9634-4A2441B8CFF4}" dt="2020-10-19T10:24:42.510" v="1233" actId="2696"/>
        <pc:sldMkLst>
          <pc:docMk/>
          <pc:sldMk cId="3113750816" sldId="2576"/>
        </pc:sldMkLst>
      </pc:sldChg>
      <pc:sldChg chg="del">
        <pc:chgData name="Josse Kunst" userId="7f44e2bd-d861-41e8-8cc3-d6eb24d9f442" providerId="ADAL" clId="{319FC467-3E4A-4BE4-9634-4A2441B8CFF4}" dt="2020-10-19T10:24:49.362" v="1245" actId="2696"/>
        <pc:sldMkLst>
          <pc:docMk/>
          <pc:sldMk cId="744499406" sldId="2578"/>
        </pc:sldMkLst>
      </pc:sldChg>
      <pc:sldChg chg="del">
        <pc:chgData name="Josse Kunst" userId="7f44e2bd-d861-41e8-8cc3-d6eb24d9f442" providerId="ADAL" clId="{319FC467-3E4A-4BE4-9634-4A2441B8CFF4}" dt="2020-10-19T10:25:02.776" v="1256" actId="2696"/>
        <pc:sldMkLst>
          <pc:docMk/>
          <pc:sldMk cId="1677652238" sldId="2580"/>
        </pc:sldMkLst>
      </pc:sldChg>
      <pc:sldChg chg="del">
        <pc:chgData name="Josse Kunst" userId="7f44e2bd-d861-41e8-8cc3-d6eb24d9f442" providerId="ADAL" clId="{319FC467-3E4A-4BE4-9634-4A2441B8CFF4}" dt="2020-10-19T10:24:50.460" v="1247" actId="2696"/>
        <pc:sldMkLst>
          <pc:docMk/>
          <pc:sldMk cId="661124412" sldId="2582"/>
        </pc:sldMkLst>
      </pc:sldChg>
      <pc:sldChg chg="del">
        <pc:chgData name="Josse Kunst" userId="7f44e2bd-d861-41e8-8cc3-d6eb24d9f442" providerId="ADAL" clId="{319FC467-3E4A-4BE4-9634-4A2441B8CFF4}" dt="2020-10-19T10:24:53.246" v="1253" actId="2696"/>
        <pc:sldMkLst>
          <pc:docMk/>
          <pc:sldMk cId="3924844228" sldId="2583"/>
        </pc:sldMkLst>
      </pc:sldChg>
      <pc:sldChg chg="del">
        <pc:chgData name="Josse Kunst" userId="7f44e2bd-d861-41e8-8cc3-d6eb24d9f442" providerId="ADAL" clId="{319FC467-3E4A-4BE4-9634-4A2441B8CFF4}" dt="2020-10-19T10:24:52.191" v="1251" actId="2696"/>
        <pc:sldMkLst>
          <pc:docMk/>
          <pc:sldMk cId="2505859852" sldId="2587"/>
        </pc:sldMkLst>
      </pc:sldChg>
      <pc:sldChg chg="del">
        <pc:chgData name="Josse Kunst" userId="7f44e2bd-d861-41e8-8cc3-d6eb24d9f442" providerId="ADAL" clId="{319FC467-3E4A-4BE4-9634-4A2441B8CFF4}" dt="2020-10-19T10:25:02.786" v="1260" actId="2696"/>
        <pc:sldMkLst>
          <pc:docMk/>
          <pc:sldMk cId="569338217" sldId="2588"/>
        </pc:sldMkLst>
      </pc:sldChg>
      <pc:sldChg chg="del">
        <pc:chgData name="Josse Kunst" userId="7f44e2bd-d861-41e8-8cc3-d6eb24d9f442" providerId="ADAL" clId="{319FC467-3E4A-4BE4-9634-4A2441B8CFF4}" dt="2020-10-19T10:24:47.432" v="1242" actId="2696"/>
        <pc:sldMkLst>
          <pc:docMk/>
          <pc:sldMk cId="666420069" sldId="2598"/>
        </pc:sldMkLst>
      </pc:sldChg>
      <pc:sldChg chg="del">
        <pc:chgData name="Josse Kunst" userId="7f44e2bd-d861-41e8-8cc3-d6eb24d9f442" providerId="ADAL" clId="{319FC467-3E4A-4BE4-9634-4A2441B8CFF4}" dt="2020-10-19T10:24:45.728" v="1239" actId="2696"/>
        <pc:sldMkLst>
          <pc:docMk/>
          <pc:sldMk cId="3879949163" sldId="2600"/>
        </pc:sldMkLst>
      </pc:sldChg>
      <pc:sldChg chg="del">
        <pc:chgData name="Josse Kunst" userId="7f44e2bd-d861-41e8-8cc3-d6eb24d9f442" providerId="ADAL" clId="{319FC467-3E4A-4BE4-9634-4A2441B8CFF4}" dt="2020-10-19T10:24:46.813" v="1241" actId="2696"/>
        <pc:sldMkLst>
          <pc:docMk/>
          <pc:sldMk cId="3862852765" sldId="2602"/>
        </pc:sldMkLst>
      </pc:sldChg>
      <pc:sldChg chg="del">
        <pc:chgData name="Josse Kunst" userId="7f44e2bd-d861-41e8-8cc3-d6eb24d9f442" providerId="ADAL" clId="{319FC467-3E4A-4BE4-9634-4A2441B8CFF4}" dt="2020-10-19T10:24:50.929" v="1248" actId="2696"/>
        <pc:sldMkLst>
          <pc:docMk/>
          <pc:sldMk cId="2412562744" sldId="2603"/>
        </pc:sldMkLst>
      </pc:sldChg>
      <pc:sldChg chg="addSp delSp modSp">
        <pc:chgData name="Josse Kunst" userId="7f44e2bd-d861-41e8-8cc3-d6eb24d9f442" providerId="ADAL" clId="{319FC467-3E4A-4BE4-9634-4A2441B8CFF4}" dt="2020-10-19T10:27:33.086" v="1322" actId="1076"/>
        <pc:sldMkLst>
          <pc:docMk/>
          <pc:sldMk cId="481414596" sldId="2605"/>
        </pc:sldMkLst>
        <pc:spChg chg="add del mod">
          <ac:chgData name="Josse Kunst" userId="7f44e2bd-d861-41e8-8cc3-d6eb24d9f442" providerId="ADAL" clId="{319FC467-3E4A-4BE4-9634-4A2441B8CFF4}" dt="2020-10-19T10:11:46.904" v="207" actId="478"/>
          <ac:spMkLst>
            <pc:docMk/>
            <pc:sldMk cId="481414596" sldId="2605"/>
            <ac:spMk id="4" creationId="{AD6F25EE-3D9D-48C7-8449-63C7BEC08AFB}"/>
          </ac:spMkLst>
        </pc:spChg>
        <pc:spChg chg="add del mod">
          <ac:chgData name="Josse Kunst" userId="7f44e2bd-d861-41e8-8cc3-d6eb24d9f442" providerId="ADAL" clId="{319FC467-3E4A-4BE4-9634-4A2441B8CFF4}" dt="2020-10-19T10:11:52.406" v="209" actId="478"/>
          <ac:spMkLst>
            <pc:docMk/>
            <pc:sldMk cId="481414596" sldId="2605"/>
            <ac:spMk id="6" creationId="{0FAEB2A4-62F2-4188-BCFB-6236D1C4235E}"/>
          </ac:spMkLst>
        </pc:spChg>
        <pc:spChg chg="add mod">
          <ac:chgData name="Josse Kunst" userId="7f44e2bd-d861-41e8-8cc3-d6eb24d9f442" providerId="ADAL" clId="{319FC467-3E4A-4BE4-9634-4A2441B8CFF4}" dt="2020-10-19T10:27:15.284" v="1319" actId="20577"/>
          <ac:spMkLst>
            <pc:docMk/>
            <pc:sldMk cId="481414596" sldId="2605"/>
            <ac:spMk id="25" creationId="{0C9D43BD-5490-475F-B095-CD43E044FEFB}"/>
          </ac:spMkLst>
        </pc:spChg>
        <pc:spChg chg="del">
          <ac:chgData name="Josse Kunst" userId="7f44e2bd-d861-41e8-8cc3-d6eb24d9f442" providerId="ADAL" clId="{319FC467-3E4A-4BE4-9634-4A2441B8CFF4}" dt="2020-10-19T10:11:50.312" v="208" actId="478"/>
          <ac:spMkLst>
            <pc:docMk/>
            <pc:sldMk cId="481414596" sldId="2605"/>
            <ac:spMk id="71" creationId="{14AD8EF4-D3D1-48F3-8146-A49F813B68CC}"/>
          </ac:spMkLst>
        </pc:spChg>
        <pc:spChg chg="del">
          <ac:chgData name="Josse Kunst" userId="7f44e2bd-d861-41e8-8cc3-d6eb24d9f442" providerId="ADAL" clId="{319FC467-3E4A-4BE4-9634-4A2441B8CFF4}" dt="2020-10-19T10:11:44.899" v="206" actId="478"/>
          <ac:spMkLst>
            <pc:docMk/>
            <pc:sldMk cId="481414596" sldId="2605"/>
            <ac:spMk id="73" creationId="{ADE86A94-2F64-4F40-B84F-662B0AF12B85}"/>
          </ac:spMkLst>
        </pc:spChg>
        <pc:grpChg chg="add mod">
          <ac:chgData name="Josse Kunst" userId="7f44e2bd-d861-41e8-8cc3-d6eb24d9f442" providerId="ADAL" clId="{319FC467-3E4A-4BE4-9634-4A2441B8CFF4}" dt="2020-10-19T10:19:26.780" v="635" actId="1076"/>
          <ac:grpSpMkLst>
            <pc:docMk/>
            <pc:sldMk cId="481414596" sldId="2605"/>
            <ac:grpSpMk id="7" creationId="{5E5606AB-F297-4120-96C8-0DF372FF4811}"/>
          </ac:grpSpMkLst>
        </pc:grpChg>
        <pc:grpChg chg="add mod">
          <ac:chgData name="Josse Kunst" userId="7f44e2bd-d861-41e8-8cc3-d6eb24d9f442" providerId="ADAL" clId="{319FC467-3E4A-4BE4-9634-4A2441B8CFF4}" dt="2020-10-19T10:19:12.762" v="628" actId="14100"/>
          <ac:grpSpMkLst>
            <pc:docMk/>
            <pc:sldMk cId="481414596" sldId="2605"/>
            <ac:grpSpMk id="11" creationId="{623F68E4-1624-4024-B61B-06A678D6F12A}"/>
          </ac:grpSpMkLst>
        </pc:grpChg>
        <pc:grpChg chg="add del mod">
          <ac:chgData name="Josse Kunst" userId="7f44e2bd-d861-41e8-8cc3-d6eb24d9f442" providerId="ADAL" clId="{319FC467-3E4A-4BE4-9634-4A2441B8CFF4}" dt="2020-10-19T10:18:07.674" v="613" actId="165"/>
          <ac:grpSpMkLst>
            <pc:docMk/>
            <pc:sldMk cId="481414596" sldId="2605"/>
            <ac:grpSpMk id="21" creationId="{CDB489B3-CDC4-41CA-A53E-0A90847856F8}"/>
          </ac:grpSpMkLst>
        </pc:grpChg>
        <pc:picChg chg="del">
          <ac:chgData name="Josse Kunst" userId="7f44e2bd-d861-41e8-8cc3-d6eb24d9f442" providerId="ADAL" clId="{319FC467-3E4A-4BE4-9634-4A2441B8CFF4}" dt="2020-10-19T10:11:44.899" v="206" actId="478"/>
          <ac:picMkLst>
            <pc:docMk/>
            <pc:sldMk cId="481414596" sldId="2605"/>
            <ac:picMk id="2" creationId="{277B241E-A29D-4907-8675-E2203EB893AB}"/>
          </ac:picMkLst>
        </pc:picChg>
        <pc:picChg chg="add mod">
          <ac:chgData name="Josse Kunst" userId="7f44e2bd-d861-41e8-8cc3-d6eb24d9f442" providerId="ADAL" clId="{319FC467-3E4A-4BE4-9634-4A2441B8CFF4}" dt="2020-10-19T10:27:33.086" v="1322" actId="1076"/>
          <ac:picMkLst>
            <pc:docMk/>
            <pc:sldMk cId="481414596" sldId="2605"/>
            <ac:picMk id="9" creationId="{DE1481C8-3A69-458D-8D5E-EAB1B33EC69D}"/>
          </ac:picMkLst>
        </pc:picChg>
        <pc:picChg chg="add del mod">
          <ac:chgData name="Josse Kunst" userId="7f44e2bd-d861-41e8-8cc3-d6eb24d9f442" providerId="ADAL" clId="{319FC467-3E4A-4BE4-9634-4A2441B8CFF4}" dt="2020-10-19T10:19:06.807" v="626" actId="478"/>
          <ac:picMkLst>
            <pc:docMk/>
            <pc:sldMk cId="481414596" sldId="2605"/>
            <ac:picMk id="10" creationId="{989CF68A-2875-46C0-A69B-CADB5EC5284A}"/>
          </ac:picMkLst>
        </pc:picChg>
        <pc:picChg chg="add mod">
          <ac:chgData name="Josse Kunst" userId="7f44e2bd-d861-41e8-8cc3-d6eb24d9f442" providerId="ADAL" clId="{319FC467-3E4A-4BE4-9634-4A2441B8CFF4}" dt="2020-10-19T10:19:24.222" v="634" actId="1076"/>
          <ac:picMkLst>
            <pc:docMk/>
            <pc:sldMk cId="481414596" sldId="2605"/>
            <ac:picMk id="20" creationId="{146F2C73-90E7-4A10-AE9A-10A0BFDB277F}"/>
          </ac:picMkLst>
        </pc:picChg>
        <pc:picChg chg="mod topLvl modCrop">
          <ac:chgData name="Josse Kunst" userId="7f44e2bd-d861-41e8-8cc3-d6eb24d9f442" providerId="ADAL" clId="{319FC467-3E4A-4BE4-9634-4A2441B8CFF4}" dt="2020-10-19T10:18:33.703" v="617" actId="338"/>
          <ac:picMkLst>
            <pc:docMk/>
            <pc:sldMk cId="481414596" sldId="2605"/>
            <ac:picMk id="22" creationId="{4320D982-175B-4C1B-99AC-899FE9D7DA28}"/>
          </ac:picMkLst>
        </pc:picChg>
        <pc:picChg chg="mod topLvl">
          <ac:chgData name="Josse Kunst" userId="7f44e2bd-d861-41e8-8cc3-d6eb24d9f442" providerId="ADAL" clId="{319FC467-3E4A-4BE4-9634-4A2441B8CFF4}" dt="2020-10-19T10:18:33.703" v="617" actId="338"/>
          <ac:picMkLst>
            <pc:docMk/>
            <pc:sldMk cId="481414596" sldId="2605"/>
            <ac:picMk id="23" creationId="{2CCAC4F5-8119-400A-B157-A742F783CC60}"/>
          </ac:picMkLst>
        </pc:picChg>
        <pc:picChg chg="del mod topLvl">
          <ac:chgData name="Josse Kunst" userId="7f44e2bd-d861-41e8-8cc3-d6eb24d9f442" providerId="ADAL" clId="{319FC467-3E4A-4BE4-9634-4A2441B8CFF4}" dt="2020-10-19T10:18:09.680" v="614" actId="478"/>
          <ac:picMkLst>
            <pc:docMk/>
            <pc:sldMk cId="481414596" sldId="2605"/>
            <ac:picMk id="24" creationId="{F0C226C3-5BF5-45EC-94D2-D8DB7E72C4DE}"/>
          </ac:picMkLst>
        </pc:picChg>
      </pc:sldChg>
      <pc:sldChg chg="del">
        <pc:chgData name="Josse Kunst" userId="7f44e2bd-d861-41e8-8cc3-d6eb24d9f442" providerId="ADAL" clId="{319FC467-3E4A-4BE4-9634-4A2441B8CFF4}" dt="2020-10-19T10:25:02.778" v="1257" actId="2696"/>
        <pc:sldMkLst>
          <pc:docMk/>
          <pc:sldMk cId="269894831" sldId="2606"/>
        </pc:sldMkLst>
      </pc:sldChg>
      <pc:sldChg chg="del">
        <pc:chgData name="Josse Kunst" userId="7f44e2bd-d861-41e8-8cc3-d6eb24d9f442" providerId="ADAL" clId="{319FC467-3E4A-4BE4-9634-4A2441B8CFF4}" dt="2020-10-19T10:24:52.273" v="1252" actId="2696"/>
        <pc:sldMkLst>
          <pc:docMk/>
          <pc:sldMk cId="3499335818" sldId="2607"/>
        </pc:sldMkLst>
      </pc:sldChg>
      <pc:sldChg chg="del">
        <pc:chgData name="Josse Kunst" userId="7f44e2bd-d861-41e8-8cc3-d6eb24d9f442" providerId="ADAL" clId="{319FC467-3E4A-4BE4-9634-4A2441B8CFF4}" dt="2020-10-19T10:24:49.965" v="1246" actId="2696"/>
        <pc:sldMkLst>
          <pc:docMk/>
          <pc:sldMk cId="2920633406" sldId="2608"/>
        </pc:sldMkLst>
      </pc:sldChg>
      <pc:sldChg chg="del">
        <pc:chgData name="Josse Kunst" userId="7f44e2bd-d861-41e8-8cc3-d6eb24d9f442" providerId="ADAL" clId="{319FC467-3E4A-4BE4-9634-4A2441B8CFF4}" dt="2020-10-19T10:24:48.787" v="1244" actId="2696"/>
        <pc:sldMkLst>
          <pc:docMk/>
          <pc:sldMk cId="2801913572" sldId="2609"/>
        </pc:sldMkLst>
      </pc:sldChg>
      <pc:sldChg chg="del">
        <pc:chgData name="Josse Kunst" userId="7f44e2bd-d861-41e8-8cc3-d6eb24d9f442" providerId="ADAL" clId="{319FC467-3E4A-4BE4-9634-4A2441B8CFF4}" dt="2020-10-19T10:25:02.788" v="1261" actId="2696"/>
        <pc:sldMkLst>
          <pc:docMk/>
          <pc:sldMk cId="1546106505" sldId="2610"/>
        </pc:sldMkLst>
      </pc:sldChg>
      <pc:sldChg chg="del">
        <pc:chgData name="Josse Kunst" userId="7f44e2bd-d861-41e8-8cc3-d6eb24d9f442" providerId="ADAL" clId="{319FC467-3E4A-4BE4-9634-4A2441B8CFF4}" dt="2020-10-19T10:24:52.123" v="1250" actId="2696"/>
        <pc:sldMkLst>
          <pc:docMk/>
          <pc:sldMk cId="2131338196" sldId="2613"/>
        </pc:sldMkLst>
      </pc:sldChg>
      <pc:sldChg chg="del">
        <pc:chgData name="Josse Kunst" userId="7f44e2bd-d861-41e8-8cc3-d6eb24d9f442" providerId="ADAL" clId="{319FC467-3E4A-4BE4-9634-4A2441B8CFF4}" dt="2020-10-19T10:24:46.184" v="1240" actId="2696"/>
        <pc:sldMkLst>
          <pc:docMk/>
          <pc:sldMk cId="3661731196" sldId="2616"/>
        </pc:sldMkLst>
      </pc:sldChg>
      <pc:sldChg chg="del">
        <pc:chgData name="Josse Kunst" userId="7f44e2bd-d861-41e8-8cc3-d6eb24d9f442" providerId="ADAL" clId="{319FC467-3E4A-4BE4-9634-4A2441B8CFF4}" dt="2020-10-19T10:25:02.791" v="1262" actId="2696"/>
        <pc:sldMkLst>
          <pc:docMk/>
          <pc:sldMk cId="1880261154" sldId="2617"/>
        </pc:sldMkLst>
      </pc:sldChg>
      <pc:sldChg chg="del">
        <pc:chgData name="Josse Kunst" userId="7f44e2bd-d861-41e8-8cc3-d6eb24d9f442" providerId="ADAL" clId="{319FC467-3E4A-4BE4-9634-4A2441B8CFF4}" dt="2020-10-19T10:25:02.773" v="1255" actId="2696"/>
        <pc:sldMkLst>
          <pc:docMk/>
          <pc:sldMk cId="2867390091" sldId="2622"/>
        </pc:sldMkLst>
      </pc:sldChg>
      <pc:sldChg chg="del">
        <pc:chgData name="Josse Kunst" userId="7f44e2bd-d861-41e8-8cc3-d6eb24d9f442" providerId="ADAL" clId="{319FC467-3E4A-4BE4-9634-4A2441B8CFF4}" dt="2020-10-19T10:25:02.783" v="1259" actId="2696"/>
        <pc:sldMkLst>
          <pc:docMk/>
          <pc:sldMk cId="1670227738" sldId="2623"/>
        </pc:sldMkLst>
      </pc:sldChg>
      <pc:sldChg chg="del">
        <pc:chgData name="Josse Kunst" userId="7f44e2bd-d861-41e8-8cc3-d6eb24d9f442" providerId="ADAL" clId="{319FC467-3E4A-4BE4-9634-4A2441B8CFF4}" dt="2020-10-19T10:24:54.155" v="1254" actId="2696"/>
        <pc:sldMkLst>
          <pc:docMk/>
          <pc:sldMk cId="3569311318" sldId="2624"/>
        </pc:sldMkLst>
      </pc:sldChg>
      <pc:sldChg chg="del">
        <pc:chgData name="Josse Kunst" userId="7f44e2bd-d861-41e8-8cc3-d6eb24d9f442" providerId="ADAL" clId="{319FC467-3E4A-4BE4-9634-4A2441B8CFF4}" dt="2020-10-19T10:25:02.781" v="1258" actId="2696"/>
        <pc:sldMkLst>
          <pc:docMk/>
          <pc:sldMk cId="106178653" sldId="2625"/>
        </pc:sldMkLst>
      </pc:sldChg>
      <pc:sldChg chg="del">
        <pc:chgData name="Josse Kunst" userId="7f44e2bd-d861-41e8-8cc3-d6eb24d9f442" providerId="ADAL" clId="{319FC467-3E4A-4BE4-9634-4A2441B8CFF4}" dt="2020-10-19T10:24:44.771" v="1236" actId="2696"/>
        <pc:sldMkLst>
          <pc:docMk/>
          <pc:sldMk cId="152936561" sldId="2626"/>
        </pc:sldMkLst>
      </pc:sldChg>
      <pc:sldChg chg="modSp">
        <pc:chgData name="Josse Kunst" userId="7f44e2bd-d861-41e8-8cc3-d6eb24d9f442" providerId="ADAL" clId="{319FC467-3E4A-4BE4-9634-4A2441B8CFF4}" dt="2020-10-19T10:26:52.677" v="1316" actId="20577"/>
        <pc:sldMkLst>
          <pc:docMk/>
          <pc:sldMk cId="1714673881" sldId="2627"/>
        </pc:sldMkLst>
        <pc:spChg chg="mod">
          <ac:chgData name="Josse Kunst" userId="7f44e2bd-d861-41e8-8cc3-d6eb24d9f442" providerId="ADAL" clId="{319FC467-3E4A-4BE4-9634-4A2441B8CFF4}" dt="2020-10-19T10:26:52.677" v="1316" actId="20577"/>
          <ac:spMkLst>
            <pc:docMk/>
            <pc:sldMk cId="1714673881" sldId="2627"/>
            <ac:spMk id="4" creationId="{6058AD61-CD55-4E8C-877A-D833C06B7DAE}"/>
          </ac:spMkLst>
        </pc:spChg>
        <pc:spChg chg="mod">
          <ac:chgData name="Josse Kunst" userId="7f44e2bd-d861-41e8-8cc3-d6eb24d9f442" providerId="ADAL" clId="{319FC467-3E4A-4BE4-9634-4A2441B8CFF4}" dt="2020-10-19T10:26:07.346" v="1275" actId="1076"/>
          <ac:spMkLst>
            <pc:docMk/>
            <pc:sldMk cId="1714673881" sldId="2627"/>
            <ac:spMk id="32" creationId="{21983C0F-E219-4EC7-81E6-B116E084BE6E}"/>
          </ac:spMkLst>
        </pc:spChg>
        <pc:spChg chg="mod">
          <ac:chgData name="Josse Kunst" userId="7f44e2bd-d861-41e8-8cc3-d6eb24d9f442" providerId="ADAL" clId="{319FC467-3E4A-4BE4-9634-4A2441B8CFF4}" dt="2020-10-19T10:26:07.346" v="1275" actId="1076"/>
          <ac:spMkLst>
            <pc:docMk/>
            <pc:sldMk cId="1714673881" sldId="2627"/>
            <ac:spMk id="35" creationId="{CBD000AA-DB26-4A04-9345-7EE9515C53D4}"/>
          </ac:spMkLst>
        </pc:spChg>
        <pc:spChg chg="mod">
          <ac:chgData name="Josse Kunst" userId="7f44e2bd-d861-41e8-8cc3-d6eb24d9f442" providerId="ADAL" clId="{319FC467-3E4A-4BE4-9634-4A2441B8CFF4}" dt="2020-10-19T10:26:07.346" v="1275" actId="1076"/>
          <ac:spMkLst>
            <pc:docMk/>
            <pc:sldMk cId="1714673881" sldId="2627"/>
            <ac:spMk id="36" creationId="{4DFE942B-B666-45B4-8B68-95F3C7A6C135}"/>
          </ac:spMkLst>
        </pc:spChg>
        <pc:spChg chg="mod">
          <ac:chgData name="Josse Kunst" userId="7f44e2bd-d861-41e8-8cc3-d6eb24d9f442" providerId="ADAL" clId="{319FC467-3E4A-4BE4-9634-4A2441B8CFF4}" dt="2020-10-19T10:26:07.346" v="1275" actId="1076"/>
          <ac:spMkLst>
            <pc:docMk/>
            <pc:sldMk cId="1714673881" sldId="2627"/>
            <ac:spMk id="38" creationId="{5DEE8ABA-3CA0-407E-B6D0-64FC60BFB347}"/>
          </ac:spMkLst>
        </pc:spChg>
        <pc:spChg chg="mod">
          <ac:chgData name="Josse Kunst" userId="7f44e2bd-d861-41e8-8cc3-d6eb24d9f442" providerId="ADAL" clId="{319FC467-3E4A-4BE4-9634-4A2441B8CFF4}" dt="2020-10-19T10:26:07.346" v="1275" actId="1076"/>
          <ac:spMkLst>
            <pc:docMk/>
            <pc:sldMk cId="1714673881" sldId="2627"/>
            <ac:spMk id="48" creationId="{3FDA726E-44D3-4950-B088-325B3AEA2A05}"/>
          </ac:spMkLst>
        </pc:spChg>
        <pc:spChg chg="mod">
          <ac:chgData name="Josse Kunst" userId="7f44e2bd-d861-41e8-8cc3-d6eb24d9f442" providerId="ADAL" clId="{319FC467-3E4A-4BE4-9634-4A2441B8CFF4}" dt="2020-10-19T10:26:14.906" v="1276" actId="14100"/>
          <ac:spMkLst>
            <pc:docMk/>
            <pc:sldMk cId="1714673881" sldId="2627"/>
            <ac:spMk id="116" creationId="{CFE70AD2-1945-48B8-AF4B-7B0807E1341B}"/>
          </ac:spMkLst>
        </pc:spChg>
        <pc:spChg chg="mod">
          <ac:chgData name="Josse Kunst" userId="7f44e2bd-d861-41e8-8cc3-d6eb24d9f442" providerId="ADAL" clId="{319FC467-3E4A-4BE4-9634-4A2441B8CFF4}" dt="2020-10-19T10:26:14.906" v="1276" actId="14100"/>
          <ac:spMkLst>
            <pc:docMk/>
            <pc:sldMk cId="1714673881" sldId="2627"/>
            <ac:spMk id="117" creationId="{7E0E9ED4-40A9-4516-862F-D66CC8B7FF25}"/>
          </ac:spMkLst>
        </pc:spChg>
        <pc:spChg chg="mod">
          <ac:chgData name="Josse Kunst" userId="7f44e2bd-d861-41e8-8cc3-d6eb24d9f442" providerId="ADAL" clId="{319FC467-3E4A-4BE4-9634-4A2441B8CFF4}" dt="2020-10-19T10:26:14.906" v="1276" actId="14100"/>
          <ac:spMkLst>
            <pc:docMk/>
            <pc:sldMk cId="1714673881" sldId="2627"/>
            <ac:spMk id="118" creationId="{57314755-D815-43BD-9318-75D726EE2669}"/>
          </ac:spMkLst>
        </pc:spChg>
        <pc:spChg chg="mod">
          <ac:chgData name="Josse Kunst" userId="7f44e2bd-d861-41e8-8cc3-d6eb24d9f442" providerId="ADAL" clId="{319FC467-3E4A-4BE4-9634-4A2441B8CFF4}" dt="2020-10-19T10:26:07.346" v="1275" actId="1076"/>
          <ac:spMkLst>
            <pc:docMk/>
            <pc:sldMk cId="1714673881" sldId="2627"/>
            <ac:spMk id="120" creationId="{FE666E4D-F6E6-4810-9406-A7F23BD6DC1B}"/>
          </ac:spMkLst>
        </pc:spChg>
        <pc:grpChg chg="mod">
          <ac:chgData name="Josse Kunst" userId="7f44e2bd-d861-41e8-8cc3-d6eb24d9f442" providerId="ADAL" clId="{319FC467-3E4A-4BE4-9634-4A2441B8CFF4}" dt="2020-10-19T10:26:07.346" v="1275" actId="1076"/>
          <ac:grpSpMkLst>
            <pc:docMk/>
            <pc:sldMk cId="1714673881" sldId="2627"/>
            <ac:grpSpMk id="24" creationId="{E5266286-9808-4FD3-B1AA-06E87E56B3F1}"/>
          </ac:grpSpMkLst>
        </pc:grpChg>
        <pc:grpChg chg="mod">
          <ac:chgData name="Josse Kunst" userId="7f44e2bd-d861-41e8-8cc3-d6eb24d9f442" providerId="ADAL" clId="{319FC467-3E4A-4BE4-9634-4A2441B8CFF4}" dt="2020-10-19T10:26:07.346" v="1275" actId="1076"/>
          <ac:grpSpMkLst>
            <pc:docMk/>
            <pc:sldMk cId="1714673881" sldId="2627"/>
            <ac:grpSpMk id="66" creationId="{5C6FE1C9-34E2-478B-86B2-3883B1D16A58}"/>
          </ac:grpSpMkLst>
        </pc:grpChg>
        <pc:picChg chg="mod">
          <ac:chgData name="Josse Kunst" userId="7f44e2bd-d861-41e8-8cc3-d6eb24d9f442" providerId="ADAL" clId="{319FC467-3E4A-4BE4-9634-4A2441B8CFF4}" dt="2020-10-19T10:26:07.346" v="1275" actId="1076"/>
          <ac:picMkLst>
            <pc:docMk/>
            <pc:sldMk cId="1714673881" sldId="2627"/>
            <ac:picMk id="26" creationId="{FB16636B-0097-4D04-A777-54B7B186D4EB}"/>
          </ac:picMkLst>
        </pc:picChg>
        <pc:picChg chg="mod">
          <ac:chgData name="Josse Kunst" userId="7f44e2bd-d861-41e8-8cc3-d6eb24d9f442" providerId="ADAL" clId="{319FC467-3E4A-4BE4-9634-4A2441B8CFF4}" dt="2020-10-19T10:26:07.346" v="1275" actId="1076"/>
          <ac:picMkLst>
            <pc:docMk/>
            <pc:sldMk cId="1714673881" sldId="2627"/>
            <ac:picMk id="28" creationId="{C0FCE35F-B79B-46DE-BA48-FDDB8220903B}"/>
          </ac:picMkLst>
        </pc:picChg>
        <pc:picChg chg="mod">
          <ac:chgData name="Josse Kunst" userId="7f44e2bd-d861-41e8-8cc3-d6eb24d9f442" providerId="ADAL" clId="{319FC467-3E4A-4BE4-9634-4A2441B8CFF4}" dt="2020-10-19T10:26:07.346" v="1275" actId="1076"/>
          <ac:picMkLst>
            <pc:docMk/>
            <pc:sldMk cId="1714673881" sldId="2627"/>
            <ac:picMk id="29" creationId="{C9B9BE3B-D2F1-41BE-AA06-2B06B8E4A4AE}"/>
          </ac:picMkLst>
        </pc:picChg>
        <pc:picChg chg="mod">
          <ac:chgData name="Josse Kunst" userId="7f44e2bd-d861-41e8-8cc3-d6eb24d9f442" providerId="ADAL" clId="{319FC467-3E4A-4BE4-9634-4A2441B8CFF4}" dt="2020-10-19T10:26:07.346" v="1275" actId="1076"/>
          <ac:picMkLst>
            <pc:docMk/>
            <pc:sldMk cId="1714673881" sldId="2627"/>
            <ac:picMk id="30" creationId="{409BC49C-9548-47E5-892B-B1F206B1D253}"/>
          </ac:picMkLst>
        </pc:picChg>
        <pc:picChg chg="mod">
          <ac:chgData name="Josse Kunst" userId="7f44e2bd-d861-41e8-8cc3-d6eb24d9f442" providerId="ADAL" clId="{319FC467-3E4A-4BE4-9634-4A2441B8CFF4}" dt="2020-10-19T10:26:07.346" v="1275" actId="1076"/>
          <ac:picMkLst>
            <pc:docMk/>
            <pc:sldMk cId="1714673881" sldId="2627"/>
            <ac:picMk id="72" creationId="{A9154845-94A7-4318-85CC-A24A25C10B83}"/>
          </ac:picMkLst>
        </pc:picChg>
        <pc:picChg chg="mod">
          <ac:chgData name="Josse Kunst" userId="7f44e2bd-d861-41e8-8cc3-d6eb24d9f442" providerId="ADAL" clId="{319FC467-3E4A-4BE4-9634-4A2441B8CFF4}" dt="2020-10-19T10:26:07.346" v="1275" actId="1076"/>
          <ac:picMkLst>
            <pc:docMk/>
            <pc:sldMk cId="1714673881" sldId="2627"/>
            <ac:picMk id="114" creationId="{783A501B-9707-4194-972A-65F295BC20B3}"/>
          </ac:picMkLst>
        </pc:picChg>
        <pc:picChg chg="mod">
          <ac:chgData name="Josse Kunst" userId="7f44e2bd-d861-41e8-8cc3-d6eb24d9f442" providerId="ADAL" clId="{319FC467-3E4A-4BE4-9634-4A2441B8CFF4}" dt="2020-10-19T10:26:07.346" v="1275" actId="1076"/>
          <ac:picMkLst>
            <pc:docMk/>
            <pc:sldMk cId="1714673881" sldId="2627"/>
            <ac:picMk id="125" creationId="{0ECE7864-90BC-4A19-ACC7-E0F62A0B956A}"/>
          </ac:picMkLst>
        </pc:picChg>
        <pc:picChg chg="mod">
          <ac:chgData name="Josse Kunst" userId="7f44e2bd-d861-41e8-8cc3-d6eb24d9f442" providerId="ADAL" clId="{319FC467-3E4A-4BE4-9634-4A2441B8CFF4}" dt="2020-10-19T10:26:07.346" v="1275" actId="1076"/>
          <ac:picMkLst>
            <pc:docMk/>
            <pc:sldMk cId="1714673881" sldId="2627"/>
            <ac:picMk id="1025" creationId="{42CDD2C2-137F-4E3B-83A9-10FEB56CC51F}"/>
          </ac:picMkLst>
        </pc:picChg>
      </pc:sldChg>
      <pc:sldChg chg="del">
        <pc:chgData name="Josse Kunst" userId="7f44e2bd-d861-41e8-8cc3-d6eb24d9f442" providerId="ADAL" clId="{319FC467-3E4A-4BE4-9634-4A2441B8CFF4}" dt="2020-10-19T10:24:45.141" v="1237" actId="2696"/>
        <pc:sldMkLst>
          <pc:docMk/>
          <pc:sldMk cId="2959837938" sldId="2628"/>
        </pc:sldMkLst>
      </pc:sldChg>
      <pc:sldChg chg="addSp delSp modSp add">
        <pc:chgData name="Josse Kunst" userId="7f44e2bd-d861-41e8-8cc3-d6eb24d9f442" providerId="ADAL" clId="{319FC467-3E4A-4BE4-9634-4A2441B8CFF4}" dt="2020-10-19T10:28:22.918" v="1387" actId="20577"/>
        <pc:sldMkLst>
          <pc:docMk/>
          <pc:sldMk cId="4246946298" sldId="2629"/>
        </pc:sldMkLst>
        <pc:spChg chg="add mod">
          <ac:chgData name="Josse Kunst" userId="7f44e2bd-d861-41e8-8cc3-d6eb24d9f442" providerId="ADAL" clId="{319FC467-3E4A-4BE4-9634-4A2441B8CFF4}" dt="2020-10-19T10:27:42.430" v="1323" actId="1076"/>
          <ac:spMkLst>
            <pc:docMk/>
            <pc:sldMk cId="4246946298" sldId="2629"/>
            <ac:spMk id="2" creationId="{43E9FFDB-538C-43B1-8CFC-BE134D526835}"/>
          </ac:spMkLst>
        </pc:spChg>
        <pc:spChg chg="add mod">
          <ac:chgData name="Josse Kunst" userId="7f44e2bd-d861-41e8-8cc3-d6eb24d9f442" providerId="ADAL" clId="{319FC467-3E4A-4BE4-9634-4A2441B8CFF4}" dt="2020-10-19T10:27:42.430" v="1323" actId="1076"/>
          <ac:spMkLst>
            <pc:docMk/>
            <pc:sldMk cId="4246946298" sldId="2629"/>
            <ac:spMk id="21" creationId="{42C8E1F4-9DE2-43E2-B0C9-A864597D10AB}"/>
          </ac:spMkLst>
        </pc:spChg>
        <pc:spChg chg="add mod">
          <ac:chgData name="Josse Kunst" userId="7f44e2bd-d861-41e8-8cc3-d6eb24d9f442" providerId="ADAL" clId="{319FC467-3E4A-4BE4-9634-4A2441B8CFF4}" dt="2020-10-19T10:27:42.430" v="1323" actId="1076"/>
          <ac:spMkLst>
            <pc:docMk/>
            <pc:sldMk cId="4246946298" sldId="2629"/>
            <ac:spMk id="24" creationId="{E9C4F8AD-6585-40FB-80BD-9FCFA2BE47A4}"/>
          </ac:spMkLst>
        </pc:spChg>
        <pc:spChg chg="mod">
          <ac:chgData name="Josse Kunst" userId="7f44e2bd-d861-41e8-8cc3-d6eb24d9f442" providerId="ADAL" clId="{319FC467-3E4A-4BE4-9634-4A2441B8CFF4}" dt="2020-10-19T10:28:22.918" v="1387" actId="20577"/>
          <ac:spMkLst>
            <pc:docMk/>
            <pc:sldMk cId="4246946298" sldId="2629"/>
            <ac:spMk id="25" creationId="{0C9D43BD-5490-475F-B095-CD43E044FEFB}"/>
          </ac:spMkLst>
        </pc:spChg>
        <pc:grpChg chg="del">
          <ac:chgData name="Josse Kunst" userId="7f44e2bd-d861-41e8-8cc3-d6eb24d9f442" providerId="ADAL" clId="{319FC467-3E4A-4BE4-9634-4A2441B8CFF4}" dt="2020-10-19T10:19:38.540" v="639" actId="478"/>
          <ac:grpSpMkLst>
            <pc:docMk/>
            <pc:sldMk cId="4246946298" sldId="2629"/>
            <ac:grpSpMk id="7" creationId="{5E5606AB-F297-4120-96C8-0DF372FF4811}"/>
          </ac:grpSpMkLst>
        </pc:grpChg>
        <pc:grpChg chg="del">
          <ac:chgData name="Josse Kunst" userId="7f44e2bd-d861-41e8-8cc3-d6eb24d9f442" providerId="ADAL" clId="{319FC467-3E4A-4BE4-9634-4A2441B8CFF4}" dt="2020-10-19T10:19:40.053" v="640" actId="478"/>
          <ac:grpSpMkLst>
            <pc:docMk/>
            <pc:sldMk cId="4246946298" sldId="2629"/>
            <ac:grpSpMk id="11" creationId="{623F68E4-1624-4024-B61B-06A678D6F12A}"/>
          </ac:grpSpMkLst>
        </pc:grpChg>
        <pc:picChg chg="del">
          <ac:chgData name="Josse Kunst" userId="7f44e2bd-d861-41e8-8cc3-d6eb24d9f442" providerId="ADAL" clId="{319FC467-3E4A-4BE4-9634-4A2441B8CFF4}" dt="2020-10-19T10:19:33.991" v="637" actId="478"/>
          <ac:picMkLst>
            <pc:docMk/>
            <pc:sldMk cId="4246946298" sldId="2629"/>
            <ac:picMk id="9" creationId="{DE1481C8-3A69-458D-8D5E-EAB1B33EC69D}"/>
          </ac:picMkLst>
        </pc:picChg>
        <pc:picChg chg="mod">
          <ac:chgData name="Josse Kunst" userId="7f44e2bd-d861-41e8-8cc3-d6eb24d9f442" providerId="ADAL" clId="{319FC467-3E4A-4BE4-9634-4A2441B8CFF4}" dt="2020-10-19T10:27:42.430" v="1323" actId="1076"/>
          <ac:picMkLst>
            <pc:docMk/>
            <pc:sldMk cId="4246946298" sldId="2629"/>
            <ac:picMk id="10" creationId="{989CF68A-2875-46C0-A69B-CADB5EC5284A}"/>
          </ac:picMkLst>
        </pc:picChg>
        <pc:picChg chg="del">
          <ac:chgData name="Josse Kunst" userId="7f44e2bd-d861-41e8-8cc3-d6eb24d9f442" providerId="ADAL" clId="{319FC467-3E4A-4BE4-9634-4A2441B8CFF4}" dt="2020-10-19T10:19:36.859" v="638" actId="478"/>
          <ac:picMkLst>
            <pc:docMk/>
            <pc:sldMk cId="4246946298" sldId="2629"/>
            <ac:picMk id="20" creationId="{146F2C73-90E7-4A10-AE9A-10A0BFDB277F}"/>
          </ac:picMkLst>
        </pc:picChg>
      </pc:sldChg>
      <pc:sldMasterChg chg="delSp">
        <pc:chgData name="Josse Kunst" userId="7f44e2bd-d861-41e8-8cc3-d6eb24d9f442" providerId="ADAL" clId="{319FC467-3E4A-4BE4-9634-4A2441B8CFF4}" dt="2020-10-19T10:15:10.547" v="239" actId="478"/>
        <pc:sldMasterMkLst>
          <pc:docMk/>
          <pc:sldMasterMk cId="2256968950" sldId="2147483648"/>
        </pc:sldMasterMkLst>
        <pc:spChg chg="del">
          <ac:chgData name="Josse Kunst" userId="7f44e2bd-d861-41e8-8cc3-d6eb24d9f442" providerId="ADAL" clId="{319FC467-3E4A-4BE4-9634-4A2441B8CFF4}" dt="2020-10-19T10:15:10.547" v="239" actId="478"/>
          <ac:spMkLst>
            <pc:docMk/>
            <pc:sldMasterMk cId="2256968950" sldId="2147483648"/>
            <ac:spMk id="4" creationId="{C2E77612-49C5-47E0-9B7B-9CBF07C69D0F}"/>
          </ac:spMkLst>
        </pc:spChg>
      </pc:sldMasterChg>
    </pc:docChg>
  </pc:docChgLst>
  <pc:docChgLst>
    <pc:chgData name="Josse Kunst" userId="7f44e2bd-d861-41e8-8cc3-d6eb24d9f442" providerId="ADAL" clId="{EB73CEA2-1697-44B4-AC12-0A459670B89F}"/>
    <pc:docChg chg="modSld">
      <pc:chgData name="Josse Kunst" userId="7f44e2bd-d861-41e8-8cc3-d6eb24d9f442" providerId="ADAL" clId="{EB73CEA2-1697-44B4-AC12-0A459670B89F}" dt="2020-10-23T14:30:57.463" v="106" actId="114"/>
      <pc:docMkLst>
        <pc:docMk/>
      </pc:docMkLst>
      <pc:sldChg chg="modSp">
        <pc:chgData name="Josse Kunst" userId="7f44e2bd-d861-41e8-8cc3-d6eb24d9f442" providerId="ADAL" clId="{EB73CEA2-1697-44B4-AC12-0A459670B89F}" dt="2020-10-23T14:30:26.072" v="98" actId="20577"/>
        <pc:sldMkLst>
          <pc:docMk/>
          <pc:sldMk cId="2763193519" sldId="2575"/>
        </pc:sldMkLst>
        <pc:spChg chg="mod">
          <ac:chgData name="Josse Kunst" userId="7f44e2bd-d861-41e8-8cc3-d6eb24d9f442" providerId="ADAL" clId="{EB73CEA2-1697-44B4-AC12-0A459670B89F}" dt="2020-10-23T14:30:26.072" v="98" actId="20577"/>
          <ac:spMkLst>
            <pc:docMk/>
            <pc:sldMk cId="2763193519" sldId="2575"/>
            <ac:spMk id="4" creationId="{CD3D48C5-092D-4856-B86B-B19828ABEBB7}"/>
          </ac:spMkLst>
        </pc:spChg>
      </pc:sldChg>
      <pc:sldChg chg="addSp delSp modSp">
        <pc:chgData name="Josse Kunst" userId="7f44e2bd-d861-41e8-8cc3-d6eb24d9f442" providerId="ADAL" clId="{EB73CEA2-1697-44B4-AC12-0A459670B89F}" dt="2020-10-23T14:29:42.575" v="36" actId="1076"/>
        <pc:sldMkLst>
          <pc:docMk/>
          <pc:sldMk cId="481414596" sldId="2605"/>
        </pc:sldMkLst>
        <pc:spChg chg="mod">
          <ac:chgData name="Josse Kunst" userId="7f44e2bd-d861-41e8-8cc3-d6eb24d9f442" providerId="ADAL" clId="{EB73CEA2-1697-44B4-AC12-0A459670B89F}" dt="2020-10-23T14:28:14.012" v="21" actId="6549"/>
          <ac:spMkLst>
            <pc:docMk/>
            <pc:sldMk cId="481414596" sldId="2605"/>
            <ac:spMk id="25" creationId="{0C9D43BD-5490-475F-B095-CD43E044FEFB}"/>
          </ac:spMkLst>
        </pc:spChg>
        <pc:grpChg chg="mod">
          <ac:chgData name="Josse Kunst" userId="7f44e2bd-d861-41e8-8cc3-d6eb24d9f442" providerId="ADAL" clId="{EB73CEA2-1697-44B4-AC12-0A459670B89F}" dt="2020-10-23T14:29:30.673" v="33" actId="1076"/>
          <ac:grpSpMkLst>
            <pc:docMk/>
            <pc:sldMk cId="481414596" sldId="2605"/>
            <ac:grpSpMk id="7" creationId="{5E5606AB-F297-4120-96C8-0DF372FF4811}"/>
          </ac:grpSpMkLst>
        </pc:grpChg>
        <pc:grpChg chg="mod">
          <ac:chgData name="Josse Kunst" userId="7f44e2bd-d861-41e8-8cc3-d6eb24d9f442" providerId="ADAL" clId="{EB73CEA2-1697-44B4-AC12-0A459670B89F}" dt="2020-10-23T14:29:37.890" v="35" actId="14100"/>
          <ac:grpSpMkLst>
            <pc:docMk/>
            <pc:sldMk cId="481414596" sldId="2605"/>
            <ac:grpSpMk id="11" creationId="{623F68E4-1624-4024-B61B-06A678D6F12A}"/>
          </ac:grpSpMkLst>
        </pc:grpChg>
        <pc:graphicFrameChg chg="add del mod">
          <ac:chgData name="Josse Kunst" userId="7f44e2bd-d861-41e8-8cc3-d6eb24d9f442" providerId="ADAL" clId="{EB73CEA2-1697-44B4-AC12-0A459670B89F}" dt="2020-10-23T14:29:15.585" v="28"/>
          <ac:graphicFrameMkLst>
            <pc:docMk/>
            <pc:sldMk cId="481414596" sldId="2605"/>
            <ac:graphicFrameMk id="21" creationId="{C59A970B-37A4-4FB8-9C41-54958C3EEF1C}"/>
          </ac:graphicFrameMkLst>
        </pc:graphicFrameChg>
        <pc:picChg chg="add mod">
          <ac:chgData name="Josse Kunst" userId="7f44e2bd-d861-41e8-8cc3-d6eb24d9f442" providerId="ADAL" clId="{EB73CEA2-1697-44B4-AC12-0A459670B89F}" dt="2020-10-23T14:29:42.575" v="36" actId="1076"/>
          <ac:picMkLst>
            <pc:docMk/>
            <pc:sldMk cId="481414596" sldId="2605"/>
            <ac:picMk id="2" creationId="{CD271D7F-57CB-4B8C-ADBC-9B47A43FE083}"/>
          </ac:picMkLst>
        </pc:picChg>
        <pc:picChg chg="mod">
          <ac:chgData name="Josse Kunst" userId="7f44e2bd-d861-41e8-8cc3-d6eb24d9f442" providerId="ADAL" clId="{EB73CEA2-1697-44B4-AC12-0A459670B89F}" dt="2020-10-23T14:28:34.103" v="23" actId="1076"/>
          <ac:picMkLst>
            <pc:docMk/>
            <pc:sldMk cId="481414596" sldId="2605"/>
            <ac:picMk id="9" creationId="{DE1481C8-3A69-458D-8D5E-EAB1B33EC69D}"/>
          </ac:picMkLst>
        </pc:picChg>
      </pc:sldChg>
      <pc:sldChg chg="modSp">
        <pc:chgData name="Josse Kunst" userId="7f44e2bd-d861-41e8-8cc3-d6eb24d9f442" providerId="ADAL" clId="{EB73CEA2-1697-44B4-AC12-0A459670B89F}" dt="2020-10-23T14:30:57.463" v="106" actId="114"/>
        <pc:sldMkLst>
          <pc:docMk/>
          <pc:sldMk cId="4246946298" sldId="2629"/>
        </pc:sldMkLst>
        <pc:spChg chg="mod">
          <ac:chgData name="Josse Kunst" userId="7f44e2bd-d861-41e8-8cc3-d6eb24d9f442" providerId="ADAL" clId="{EB73CEA2-1697-44B4-AC12-0A459670B89F}" dt="2020-10-23T14:30:57.463" v="106" actId="114"/>
          <ac:spMkLst>
            <pc:docMk/>
            <pc:sldMk cId="4246946298" sldId="2629"/>
            <ac:spMk id="24" creationId="{E9C4F8AD-6585-40FB-80BD-9FCFA2BE47A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611CF3-D962-48B3-9AA6-632F35F7269D}" type="datetimeFigureOut">
              <a:rPr lang="en-GB" smtClean="0"/>
              <a:t>23/10/2020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849AE-694B-477F-ABDD-939D0B943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706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9311A2-272A-704D-A3BB-A8B2A63ACD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55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nl-NL"/>
              <a:t>CuRe Polyester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B463E1-D3DE-401D-BF8A-5611E2360B59}"/>
              </a:ext>
            </a:extLst>
          </p:cNvPr>
          <p:cNvSpPr txBox="1"/>
          <p:nvPr userDrawn="1"/>
        </p:nvSpPr>
        <p:spPr>
          <a:xfrm>
            <a:off x="4161182" y="6506194"/>
            <a:ext cx="34124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/>
              <a:t>Confidential information</a:t>
            </a:r>
            <a:endParaRPr lang="en-GB" sz="1600" i="1"/>
          </a:p>
        </p:txBody>
      </p:sp>
    </p:spTree>
    <p:extLst>
      <p:ext uri="{BB962C8B-B14F-4D97-AF65-F5344CB8AC3E}">
        <p14:creationId xmlns:p14="http://schemas.microsoft.com/office/powerpoint/2010/main" val="3677394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E346FD-693B-434A-93D3-234F331AC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A5000F0-7CE8-3142-835C-921B42307D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D6C8079-851D-994E-8A14-A20728F2B7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93084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5">
            <a:extLst>
              <a:ext uri="{FF2B5EF4-FFF2-40B4-BE49-F238E27FC236}">
                <a16:creationId xmlns:a16="http://schemas.microsoft.com/office/drawing/2014/main" id="{356ACFD9-1E82-FF40-8759-94E102416617}"/>
              </a:ext>
            </a:extLst>
          </p:cNvPr>
          <p:cNvSpPr/>
          <p:nvPr userDrawn="1"/>
        </p:nvSpPr>
        <p:spPr>
          <a:xfrm>
            <a:off x="838200" y="4214626"/>
            <a:ext cx="1752601" cy="678095"/>
          </a:xfrm>
          <a:prstGeom prst="rect">
            <a:avLst/>
          </a:prstGeom>
          <a:solidFill>
            <a:srgbClr val="2832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ExtraBold" pitchFamily="2" charset="77"/>
                <a:ea typeface="+mn-ea"/>
                <a:cs typeface="+mn-cs"/>
              </a:rPr>
              <a:t>United Polymer Trading AG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(Switzerland)</a:t>
            </a:r>
            <a:endParaRPr kumimoji="0" lang="nl-NL" sz="1000" b="0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0" name="Rectangle 66">
            <a:extLst>
              <a:ext uri="{FF2B5EF4-FFF2-40B4-BE49-F238E27FC236}">
                <a16:creationId xmlns:a16="http://schemas.microsoft.com/office/drawing/2014/main" id="{77D1C7C0-5FC4-634F-9E25-91DFDCC74435}"/>
              </a:ext>
            </a:extLst>
          </p:cNvPr>
          <p:cNvSpPr/>
          <p:nvPr userDrawn="1"/>
        </p:nvSpPr>
        <p:spPr>
          <a:xfrm>
            <a:off x="838200" y="2367826"/>
            <a:ext cx="1752601" cy="678095"/>
          </a:xfrm>
          <a:prstGeom prst="rect">
            <a:avLst/>
          </a:prstGeom>
          <a:solidFill>
            <a:srgbClr val="2832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1200" baseline="0">
                <a:solidFill>
                  <a:prstClr val="white"/>
                </a:solidFill>
                <a:latin typeface="Montserrat ExtraBold" pitchFamily="2" charset="77"/>
              </a:rPr>
              <a:t>DuFor Resins</a:t>
            </a:r>
          </a:p>
          <a:p>
            <a:pPr lvl="0" algn="ctr">
              <a:defRPr/>
            </a:pPr>
            <a:r>
              <a:rPr lang="en-US" sz="1200" i="1" baseline="0">
                <a:solidFill>
                  <a:prstClr val="white"/>
                </a:solidFill>
                <a:latin typeface="Montserrat" pitchFamily="2" charset="77"/>
              </a:rPr>
              <a:t>(The Netherlands)</a:t>
            </a:r>
            <a:endParaRPr lang="nl-NL" sz="1000" i="1" baseline="0">
              <a:solidFill>
                <a:prstClr val="white"/>
              </a:solidFill>
              <a:latin typeface="Montserrat" pitchFamily="2" charset="77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00" b="0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ExtraBold" pitchFamily="2" charset="77"/>
              <a:ea typeface="+mn-ea"/>
              <a:cs typeface="+mn-cs"/>
            </a:endParaRPr>
          </a:p>
        </p:txBody>
      </p:sp>
      <p:sp>
        <p:nvSpPr>
          <p:cNvPr id="11" name="Rectangle 68">
            <a:extLst>
              <a:ext uri="{FF2B5EF4-FFF2-40B4-BE49-F238E27FC236}">
                <a16:creationId xmlns:a16="http://schemas.microsoft.com/office/drawing/2014/main" id="{A888F019-7843-1E44-963A-36AF9016FB9D}"/>
              </a:ext>
            </a:extLst>
          </p:cNvPr>
          <p:cNvSpPr/>
          <p:nvPr userDrawn="1"/>
        </p:nvSpPr>
        <p:spPr>
          <a:xfrm>
            <a:off x="851245" y="3276309"/>
            <a:ext cx="1739556" cy="678095"/>
          </a:xfrm>
          <a:prstGeom prst="rect">
            <a:avLst/>
          </a:prstGeom>
          <a:solidFill>
            <a:srgbClr val="2832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ExtraBold" pitchFamily="2" charset="77"/>
                <a:ea typeface="+mn-ea"/>
                <a:cs typeface="+mn-cs"/>
              </a:rPr>
              <a:t>ACES Pros in plastics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(The Netherlands)</a:t>
            </a:r>
            <a:endParaRPr kumimoji="0" lang="nl-NL" sz="1000" b="0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2" name="Rectangle 70">
            <a:extLst>
              <a:ext uri="{FF2B5EF4-FFF2-40B4-BE49-F238E27FC236}">
                <a16:creationId xmlns:a16="http://schemas.microsoft.com/office/drawing/2014/main" id="{AE1A768C-8A5D-184A-9F56-6D84684426EF}"/>
              </a:ext>
            </a:extLst>
          </p:cNvPr>
          <p:cNvSpPr/>
          <p:nvPr userDrawn="1"/>
        </p:nvSpPr>
        <p:spPr>
          <a:xfrm>
            <a:off x="2590802" y="4214626"/>
            <a:ext cx="3990514" cy="678095"/>
          </a:xfrm>
          <a:prstGeom prst="rect">
            <a:avLst/>
          </a:prstGeom>
          <a:solidFill>
            <a:srgbClr val="00A3DB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83278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Distribution of polyester commodities (flakes and virgin resin)</a:t>
            </a:r>
            <a:endParaRPr kumimoji="0" lang="nl-NL" sz="1000" b="0" i="1" u="none" strike="noStrike" kern="1200" cap="none" spc="0" normalizeH="0" baseline="0" noProof="0">
              <a:ln>
                <a:noFill/>
              </a:ln>
              <a:solidFill>
                <a:srgbClr val="283278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3" name="Rectangle 71">
            <a:extLst>
              <a:ext uri="{FF2B5EF4-FFF2-40B4-BE49-F238E27FC236}">
                <a16:creationId xmlns:a16="http://schemas.microsoft.com/office/drawing/2014/main" id="{87A3104B-B82D-744C-BF03-517556F2B36A}"/>
              </a:ext>
            </a:extLst>
          </p:cNvPr>
          <p:cNvSpPr/>
          <p:nvPr userDrawn="1"/>
        </p:nvSpPr>
        <p:spPr>
          <a:xfrm>
            <a:off x="2590801" y="2364941"/>
            <a:ext cx="3990514" cy="678095"/>
          </a:xfrm>
          <a:prstGeom prst="rect">
            <a:avLst/>
          </a:prstGeom>
          <a:solidFill>
            <a:srgbClr val="00A3DB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1200" baseline="0">
                <a:solidFill>
                  <a:srgbClr val="283278"/>
                </a:solidFill>
                <a:latin typeface="Montserrat" pitchFamily="2" charset="77"/>
              </a:rPr>
              <a:t>Custom-made polyesters especially designed for our customers’ needs. DuFor will sell the CuRe polyesters</a:t>
            </a:r>
            <a:endParaRPr lang="nl-NL" sz="1000" i="1" baseline="0">
              <a:solidFill>
                <a:srgbClr val="283278"/>
              </a:solidFill>
              <a:latin typeface="Montserrat" pitchFamily="2" charset="77"/>
            </a:endParaRPr>
          </a:p>
        </p:txBody>
      </p:sp>
      <p:sp>
        <p:nvSpPr>
          <p:cNvPr id="14" name="Rectangle 73">
            <a:extLst>
              <a:ext uri="{FF2B5EF4-FFF2-40B4-BE49-F238E27FC236}">
                <a16:creationId xmlns:a16="http://schemas.microsoft.com/office/drawing/2014/main" id="{05B5C39E-166F-114E-B69D-D459926E7D89}"/>
              </a:ext>
            </a:extLst>
          </p:cNvPr>
          <p:cNvSpPr/>
          <p:nvPr userDrawn="1"/>
        </p:nvSpPr>
        <p:spPr>
          <a:xfrm>
            <a:off x="2603846" y="3276309"/>
            <a:ext cx="3990514" cy="678095"/>
          </a:xfrm>
          <a:prstGeom prst="rect">
            <a:avLst/>
          </a:prstGeom>
          <a:solidFill>
            <a:srgbClr val="00A3DB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83278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Polyamide specialties for the packaging industry</a:t>
            </a:r>
            <a:endParaRPr kumimoji="0" lang="nl-NL" sz="1000" b="0" i="1" u="none" strike="noStrike" kern="1200" cap="none" spc="0" normalizeH="0" baseline="0" noProof="0">
              <a:ln>
                <a:noFill/>
              </a:ln>
              <a:solidFill>
                <a:srgbClr val="283278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77CF6192-DBC3-244F-B108-B71E278D45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19301" y="4205210"/>
            <a:ext cx="1988408" cy="661528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2D290960-3202-CE49-9772-871AA401FB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19301" y="2364941"/>
            <a:ext cx="2308978" cy="662400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DAC0FDDD-E77F-7A49-B87A-79411829719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32346" y="3304930"/>
            <a:ext cx="2295933" cy="662400"/>
          </a:xfrm>
          <a:prstGeom prst="rect">
            <a:avLst/>
          </a:prstGeom>
        </p:spPr>
      </p:pic>
      <p:sp>
        <p:nvSpPr>
          <p:cNvPr id="18" name="Titel 1">
            <a:extLst>
              <a:ext uri="{FF2B5EF4-FFF2-40B4-BE49-F238E27FC236}">
                <a16:creationId xmlns:a16="http://schemas.microsoft.com/office/drawing/2014/main" id="{00DE8054-A2C0-5E4E-8B0A-FFBDB3ACB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452519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0C81AE-5038-6643-AA46-3526559F07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fr" err="1"/>
              <a:t>Current</a:t>
            </a:r>
            <a:r>
              <a:rPr lang="fr"/>
              <a:t> Position</a:t>
            </a:r>
            <a:br>
              <a:rPr lang="fr"/>
            </a:br>
            <a:r>
              <a:rPr lang="fr"/>
              <a:t>Brand &amp; Portfolio </a:t>
            </a:r>
            <a:r>
              <a:rPr lang="fr" err="1"/>
              <a:t>Context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BAFBCFA-3B2C-2542-B34D-7DA9541364A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089096"/>
            <a:ext cx="10515600" cy="545616"/>
          </a:xfrm>
        </p:spPr>
        <p:txBody>
          <a:bodyPr>
            <a:normAutofit/>
          </a:bodyPr>
          <a:lstStyle>
            <a:lvl1pPr marL="0" indent="0">
              <a:buNone/>
              <a:defRPr sz="2500" baseline="0">
                <a:solidFill>
                  <a:srgbClr val="D91F53"/>
                </a:solidFill>
                <a:latin typeface="Montserrat ExtraBold" pitchFamily="2" charset="77"/>
              </a:defRPr>
            </a:lvl1pPr>
          </a:lstStyle>
          <a:p>
            <a:pPr lvl="0"/>
            <a:r>
              <a:rPr lang="en" err="1"/>
              <a:t>CuRe</a:t>
            </a:r>
            <a:r>
              <a:rPr lang="en"/>
              <a:t>: Creating a fully circular polyester chain 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4F69293-2D06-E646-91AF-0AFB831FABFA}"/>
              </a:ext>
            </a:extLst>
          </p:cNvPr>
          <p:cNvSpPr txBox="1"/>
          <p:nvPr userDrawn="1"/>
        </p:nvSpPr>
        <p:spPr>
          <a:xfrm>
            <a:off x="838200" y="2464232"/>
            <a:ext cx="10320580" cy="3300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" sz="2250" i="1" baseline="0">
              <a:solidFill>
                <a:srgbClr val="2832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" sz="2250" i="1" baseline="0">
                <a:solidFill>
                  <a:srgbClr val="2832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low energy recycling for colored and mixed polyester waste streams</a:t>
            </a:r>
          </a:p>
          <a:p>
            <a:pPr lvl="0"/>
            <a:endParaRPr lang="en" sz="2250" baseline="0">
              <a:solidFill>
                <a:srgbClr val="2832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2250" baseline="0">
                <a:solidFill>
                  <a:srgbClr val="2832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new </a:t>
            </a:r>
            <a:r>
              <a:rPr lang="en-GB" sz="2250" baseline="0">
                <a:solidFill>
                  <a:srgbClr val="2832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</a:t>
            </a:r>
            <a:r>
              <a:rPr lang="en" sz="2250" baseline="0">
                <a:solidFill>
                  <a:srgbClr val="2832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low energy polyester recycling has been launched by Cumapol, DSM-Niaga, and Morssinkhof. Our </a:t>
            </a:r>
            <a:r>
              <a:rPr lang="en-GB" sz="2250" baseline="0">
                <a:solidFill>
                  <a:srgbClr val="2832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ambition</a:t>
            </a:r>
            <a:r>
              <a:rPr lang="en" sz="2250" baseline="0">
                <a:solidFill>
                  <a:srgbClr val="2832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to </a:t>
            </a:r>
            <a:r>
              <a:rPr lang="en-GB" sz="2250" baseline="0">
                <a:solidFill>
                  <a:srgbClr val="2832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sz="2250">
                <a:solidFill>
                  <a:srgbClr val="2832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ecycle all polyester waste and making this the new normal. Join forces with partners, spread and implement the </a:t>
            </a:r>
            <a:r>
              <a:rPr lang="en-GB" sz="2250" b="1" kern="1200">
                <a:solidFill>
                  <a:srgbClr val="2832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"/>
              </a:rPr>
              <a:t>CuRe</a:t>
            </a:r>
            <a:r>
              <a:rPr lang="en-GB" sz="2250">
                <a:solidFill>
                  <a:srgbClr val="2832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all over the world. Together we are building down the plastic mountain.</a:t>
            </a:r>
          </a:p>
          <a:p>
            <a:pPr lvl="0"/>
            <a:endParaRPr lang="en" sz="2250" baseline="0">
              <a:solidFill>
                <a:srgbClr val="2832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795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Alleen 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9311A2-272A-704D-A3BB-A8B2A63ACD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55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nl-NL"/>
              <a:t>CuRe Polyester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19A724DA-3AD6-6244-8EBD-80B014BB624B}"/>
              </a:ext>
            </a:extLst>
          </p:cNvPr>
          <p:cNvSpPr txBox="1"/>
          <p:nvPr userDrawn="1"/>
        </p:nvSpPr>
        <p:spPr>
          <a:xfrm>
            <a:off x="838200" y="1251647"/>
            <a:ext cx="697294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300" i="1" baseline="0">
                <a:solidFill>
                  <a:srgbClr val="D91F5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Recycling Technology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0A70E728-4967-5644-A195-86A9A766FFB2}"/>
              </a:ext>
            </a:extLst>
          </p:cNvPr>
          <p:cNvSpPr txBox="1"/>
          <p:nvPr userDrawn="1"/>
        </p:nvSpPr>
        <p:spPr>
          <a:xfrm>
            <a:off x="838200" y="2016152"/>
            <a:ext cx="7515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aseline="0">
                <a:solidFill>
                  <a:srgbClr val="2832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Normale tekst</a:t>
            </a:r>
          </a:p>
        </p:txBody>
      </p:sp>
    </p:spTree>
    <p:extLst>
      <p:ext uri="{BB962C8B-B14F-4D97-AF65-F5344CB8AC3E}">
        <p14:creationId xmlns:p14="http://schemas.microsoft.com/office/powerpoint/2010/main" val="1447925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E48BD-A5FE-4DE9-B07E-E60D583F8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156371-9533-4758-B83C-D73DEDFEFF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lang="nl-NL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914377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87B7F-7D36-4E18-A350-AE0F7763E5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914377"/>
            <a:fld id="{EB752F37-C72B-F648-843E-A3074E02CB97}" type="slidenum">
              <a:rPr lang="nl-NL" smtClean="0"/>
              <a:pPr defTabSz="914377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3155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546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9311A2-272A-704D-A3BB-A8B2A63AC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744105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CF52D4-2395-9644-AB86-271EC13A6D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3F22D08-361E-6F48-910C-099FF30DAA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836501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0C81AE-5038-6643-AA46-3526559F0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BAFBCFA-3B2C-2542-B34D-7DA954136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258298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3DD0FA-4BB4-FC44-927C-F1B8CE3A8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2342D12-1F7F-3147-9878-0C8A117E89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aseline="0">
                <a:solidFill>
                  <a:srgbClr val="283278"/>
                </a:solidFill>
                <a:latin typeface="Montserrat Light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19125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F45656-44AB-4041-9F50-D5789DB36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EBCC1BF-003E-8142-8765-C01344B6FE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2FC8533-B706-7343-8D43-D97EDD6E80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231156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FF659B-A16E-034B-B06D-F132AE58F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565802D-E338-FC4B-AC5A-24EA3BE5E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E405796-5728-4D49-A69B-FF9650A770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2E1FD10-7571-764A-B963-D974AD463F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19DC911-E4B4-F54E-A7AC-95AEF58A92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017634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2EB9C6-A45E-FD4E-8D0F-DBCCDE2F2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5D99432-15CB-AD44-A131-43DBE2364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94747EB-AD29-2249-BF04-A3AADF59A9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1876038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630BD7C-EC3E-0245-8910-17BF1D6D3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8EEB874-B955-EF45-9AB0-B1F2A2EF9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256968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6" r:id="rId9"/>
    <p:sldLayoutId id="2147483657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 baseline="0">
          <a:solidFill>
            <a:srgbClr val="00B8FF"/>
          </a:solidFill>
          <a:latin typeface="Montserrat ExtraBold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i="1" kern="1200" baseline="0">
          <a:solidFill>
            <a:srgbClr val="283278"/>
          </a:solidFill>
          <a:latin typeface="Montserrat Medium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i="1" kern="1200" baseline="0">
          <a:solidFill>
            <a:srgbClr val="283278"/>
          </a:solidFill>
          <a:latin typeface="Montserrat Medium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i="1" kern="1200" baseline="0">
          <a:solidFill>
            <a:srgbClr val="283278"/>
          </a:solidFill>
          <a:latin typeface="Montserrat Medium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i="1" kern="1200" baseline="0">
          <a:solidFill>
            <a:srgbClr val="283278"/>
          </a:solidFill>
          <a:latin typeface="Montserrat Medium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i="1" kern="1200" baseline="0">
          <a:solidFill>
            <a:srgbClr val="283278"/>
          </a:solidFill>
          <a:latin typeface="Montserrat Medium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12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png"/><Relationship Id="rId18" Type="http://schemas.openxmlformats.org/officeDocument/2006/relationships/image" Target="../media/image33.png"/><Relationship Id="rId3" Type="http://schemas.openxmlformats.org/officeDocument/2006/relationships/image" Target="../media/image20.png"/><Relationship Id="rId7" Type="http://schemas.openxmlformats.org/officeDocument/2006/relationships/image" Target="../media/image11.png"/><Relationship Id="rId12" Type="http://schemas.openxmlformats.org/officeDocument/2006/relationships/image" Target="../media/image28.png"/><Relationship Id="rId17" Type="http://schemas.openxmlformats.org/officeDocument/2006/relationships/image" Target="../media/image32.png"/><Relationship Id="rId2" Type="http://schemas.openxmlformats.org/officeDocument/2006/relationships/image" Target="../media/image19.pn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png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5" Type="http://schemas.openxmlformats.org/officeDocument/2006/relationships/image" Target="../media/image14.png"/><Relationship Id="rId10" Type="http://schemas.openxmlformats.org/officeDocument/2006/relationships/image" Target="../media/image26.png"/><Relationship Id="rId19" Type="http://schemas.openxmlformats.org/officeDocument/2006/relationships/image" Target="../media/image34.png"/><Relationship Id="rId4" Type="http://schemas.openxmlformats.org/officeDocument/2006/relationships/image" Target="../media/image21.jfif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C00E71-EA31-4F95-BF34-8C3E6F24B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627" y="360559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>
                <a:latin typeface="Arial" panose="020B0604020202020204" pitchFamily="34" charset="0"/>
                <a:cs typeface="Arial" panose="020B0604020202020204" pitchFamily="34" charset="0"/>
              </a:rPr>
              <a:t>CuRe Technology</a:t>
            </a:r>
            <a:endParaRPr lang="en-GB" sz="6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F6AE5CB3-5DBA-4821-9AC7-F660B6384FEA}"/>
              </a:ext>
            </a:extLst>
          </p:cNvPr>
          <p:cNvSpPr txBox="1"/>
          <p:nvPr/>
        </p:nvSpPr>
        <p:spPr>
          <a:xfrm>
            <a:off x="838200" y="6208008"/>
            <a:ext cx="5154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B4E2060-2F6F-4D2A-8FC0-23CF8A557D9C}" type="datetime4">
              <a:rPr lang="en-US" i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23, 2020</a:t>
            </a:fld>
            <a:endParaRPr lang="en-GB" i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hoek 3">
            <a:extLst>
              <a:ext uri="{FF2B5EF4-FFF2-40B4-BE49-F238E27FC236}">
                <a16:creationId xmlns:a16="http://schemas.microsoft.com/office/drawing/2014/main" id="{8F77BB36-E11A-486C-B004-2B56B19162B0}"/>
              </a:ext>
            </a:extLst>
          </p:cNvPr>
          <p:cNvSpPr/>
          <p:nvPr/>
        </p:nvSpPr>
        <p:spPr>
          <a:xfrm>
            <a:off x="838200" y="1686122"/>
            <a:ext cx="6395519" cy="332398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 defTabSz="685800">
              <a:defRPr/>
            </a:pPr>
            <a:r>
              <a:rPr lang="nl-NL" sz="2400" b="1" i="1" dirty="0">
                <a:solidFill>
                  <a:srgbClr val="283278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Regulatory challenges in creating a closed loop for polyester</a:t>
            </a:r>
          </a:p>
          <a:p>
            <a:pPr lvl="0" defTabSz="685800">
              <a:defRPr/>
            </a:pPr>
            <a:endParaRPr lang="nl-NL" i="1" dirty="0">
              <a:solidFill>
                <a:srgbClr val="283278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  <a:p>
            <a:pPr lvl="0" defTabSz="685800">
              <a:defRPr/>
            </a:pPr>
            <a:r>
              <a:rPr lang="nl-NL" i="1" dirty="0">
                <a:solidFill>
                  <a:srgbClr val="283278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European Chemical Regions Network Conference</a:t>
            </a:r>
          </a:p>
          <a:p>
            <a:pPr lvl="0" defTabSz="685800">
              <a:defRPr/>
            </a:pPr>
            <a:r>
              <a:rPr lang="nl-NL" i="1" dirty="0">
                <a:solidFill>
                  <a:srgbClr val="283278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Building the Sustainable Chemical Industry of Tomorrow</a:t>
            </a:r>
          </a:p>
          <a:p>
            <a:pPr lvl="0" defTabSz="685800">
              <a:defRPr/>
            </a:pPr>
            <a:r>
              <a:rPr lang="nl-NL" i="1" dirty="0">
                <a:solidFill>
                  <a:srgbClr val="283278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Regional Response to Common European Challenges</a:t>
            </a:r>
          </a:p>
          <a:p>
            <a:pPr lvl="0" defTabSz="685800">
              <a:defRPr/>
            </a:pPr>
            <a:endParaRPr lang="nl-NL" i="1" dirty="0">
              <a:solidFill>
                <a:srgbClr val="283278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  <a:p>
            <a:pPr lvl="0" defTabSz="685800">
              <a:defRPr/>
            </a:pPr>
            <a:endParaRPr lang="nl-NL" i="1" dirty="0">
              <a:solidFill>
                <a:srgbClr val="283278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  <a:p>
            <a:pPr lvl="0" defTabSz="685800">
              <a:defRPr/>
            </a:pPr>
            <a:endParaRPr lang="nl-NL" i="1" dirty="0">
              <a:solidFill>
                <a:srgbClr val="283278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  <a:p>
            <a:pPr lvl="0" defTabSz="685800">
              <a:defRPr/>
            </a:pPr>
            <a:r>
              <a:rPr lang="nl-NL" i="1" dirty="0">
                <a:solidFill>
                  <a:srgbClr val="283278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Josse Kunst</a:t>
            </a:r>
          </a:p>
          <a:p>
            <a:pPr lvl="0" defTabSz="685800">
              <a:defRPr/>
            </a:pPr>
            <a:r>
              <a:rPr lang="nl-NL" i="1" dirty="0">
                <a:solidFill>
                  <a:srgbClr val="283278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Chief Commercial Officer</a:t>
            </a:r>
          </a:p>
        </p:txBody>
      </p:sp>
    </p:spTree>
    <p:extLst>
      <p:ext uri="{BB962C8B-B14F-4D97-AF65-F5344CB8AC3E}">
        <p14:creationId xmlns:p14="http://schemas.microsoft.com/office/powerpoint/2010/main" val="2021517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4">
            <a:extLst>
              <a:ext uri="{FF2B5EF4-FFF2-40B4-BE49-F238E27FC236}">
                <a16:creationId xmlns:a16="http://schemas.microsoft.com/office/drawing/2014/main" id="{DE1481C8-3A69-458D-8D5E-EAB1B33EC69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646" y="1162141"/>
            <a:ext cx="3965967" cy="226685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23F68E4-1624-4024-B61B-06A678D6F12A}"/>
              </a:ext>
            </a:extLst>
          </p:cNvPr>
          <p:cNvGrpSpPr/>
          <p:nvPr/>
        </p:nvGrpSpPr>
        <p:grpSpPr>
          <a:xfrm>
            <a:off x="6096000" y="1013991"/>
            <a:ext cx="4767753" cy="2612612"/>
            <a:chOff x="605917" y="1241045"/>
            <a:chExt cx="11148757" cy="5336963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51373BD-0310-4D43-A8D5-022E70A637A3}"/>
                </a:ext>
              </a:extLst>
            </p:cNvPr>
            <p:cNvSpPr/>
            <p:nvPr/>
          </p:nvSpPr>
          <p:spPr>
            <a:xfrm>
              <a:off x="1700146" y="1675744"/>
              <a:ext cx="8307572" cy="3749749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" name="Afbeelding 35">
              <a:extLst>
                <a:ext uri="{FF2B5EF4-FFF2-40B4-BE49-F238E27FC236}">
                  <a16:creationId xmlns:a16="http://schemas.microsoft.com/office/drawing/2014/main" id="{F4BBC053-33DD-4C6C-86C4-71BC87A6B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11645" y="1623053"/>
              <a:ext cx="3684574" cy="3684574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4B84B57-D00A-4A2F-B4FF-242784ABC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48699" y="3018764"/>
              <a:ext cx="3205975" cy="91973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00B5E33-3C92-4724-BB97-78BF59646D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5917" y="3018764"/>
              <a:ext cx="2620884" cy="91973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94EE633-B54D-4665-A475-F2ACE3BDD9A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15423" y="1241045"/>
              <a:ext cx="5325303" cy="72899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7" name="Afbeelding 13">
              <a:extLst>
                <a:ext uri="{FF2B5EF4-FFF2-40B4-BE49-F238E27FC236}">
                  <a16:creationId xmlns:a16="http://schemas.microsoft.com/office/drawing/2014/main" id="{001043AD-1B85-4BCA-8E88-AEA68523C80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307" y="5708091"/>
              <a:ext cx="1877160" cy="869917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8480820-1A41-49E6-913C-BB6DDC0127E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426066" y="4789963"/>
              <a:ext cx="2050837" cy="170903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6A94DCF-E153-46FC-967C-896BF323D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858854" y="4653070"/>
              <a:ext cx="1859096" cy="901938"/>
            </a:xfrm>
            <a:prstGeom prst="rect">
              <a:avLst/>
            </a:prstGeom>
          </p:spPr>
        </p:pic>
      </p:grpSp>
      <p:pic>
        <p:nvPicPr>
          <p:cNvPr id="20" name="Picture 19" descr="A picture containing building, indoor, metal, room&#10;&#10;Description automatically generated">
            <a:extLst>
              <a:ext uri="{FF2B5EF4-FFF2-40B4-BE49-F238E27FC236}">
                <a16:creationId xmlns:a16="http://schemas.microsoft.com/office/drawing/2014/main" id="{146F2C73-90E7-4A10-AE9A-10A0BFDB277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9684" y="3700997"/>
            <a:ext cx="4053893" cy="270154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5E5606AB-F297-4120-96C8-0DF372FF4811}"/>
              </a:ext>
            </a:extLst>
          </p:cNvPr>
          <p:cNvGrpSpPr/>
          <p:nvPr/>
        </p:nvGrpSpPr>
        <p:grpSpPr>
          <a:xfrm>
            <a:off x="9987745" y="3561434"/>
            <a:ext cx="1826184" cy="2128636"/>
            <a:chOff x="3566515" y="4424766"/>
            <a:chExt cx="1826184" cy="2128636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320D982-175B-4C1B-99AC-899FE9D7DA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9542" t="6769" r="10957" b="7044"/>
            <a:stretch/>
          </p:blipFill>
          <p:spPr>
            <a:xfrm>
              <a:off x="3566515" y="4424766"/>
              <a:ext cx="1826184" cy="2128636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CCAC4F5-8119-400A-B157-A742F783CC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b="7919"/>
            <a:stretch/>
          </p:blipFill>
          <p:spPr>
            <a:xfrm flipH="1">
              <a:off x="4994127" y="4751714"/>
              <a:ext cx="232034" cy="337490"/>
            </a:xfrm>
            <a:prstGeom prst="rect">
              <a:avLst/>
            </a:prstGeom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0C9D43BD-5490-475F-B095-CD43E044FEFB}"/>
              </a:ext>
            </a:extLst>
          </p:cNvPr>
          <p:cNvSpPr txBox="1"/>
          <p:nvPr/>
        </p:nvSpPr>
        <p:spPr>
          <a:xfrm>
            <a:off x="544991" y="331881"/>
            <a:ext cx="112560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defTabSz="609585">
              <a:defRPr sz="2800" b="1" i="1">
                <a:solidFill>
                  <a:srgbClr val="00B8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CuRe Technology is the least energy consuming route to close the loop on polyester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271D7F-57CB-4B8C-ADBC-9B47A43FE08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80491" y="3700996"/>
            <a:ext cx="3956138" cy="270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414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CFE70AD2-1945-48B8-AF4B-7B0807E1341B}"/>
              </a:ext>
            </a:extLst>
          </p:cNvPr>
          <p:cNvSpPr/>
          <p:nvPr/>
        </p:nvSpPr>
        <p:spPr>
          <a:xfrm>
            <a:off x="107553" y="3743684"/>
            <a:ext cx="4363615" cy="142043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0" name="Flowchart: Connector 119">
            <a:extLst>
              <a:ext uri="{FF2B5EF4-FFF2-40B4-BE49-F238E27FC236}">
                <a16:creationId xmlns:a16="http://schemas.microsoft.com/office/drawing/2014/main" id="{FE666E4D-F6E6-4810-9406-A7F23BD6DC1B}"/>
              </a:ext>
            </a:extLst>
          </p:cNvPr>
          <p:cNvSpPr/>
          <p:nvPr/>
        </p:nvSpPr>
        <p:spPr>
          <a:xfrm>
            <a:off x="363792" y="3854846"/>
            <a:ext cx="743470" cy="707913"/>
          </a:xfrm>
          <a:prstGeom prst="flowChartConnector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Flowchart: Connector 31">
            <a:extLst>
              <a:ext uri="{FF2B5EF4-FFF2-40B4-BE49-F238E27FC236}">
                <a16:creationId xmlns:a16="http://schemas.microsoft.com/office/drawing/2014/main" id="{21983C0F-E219-4EC7-81E6-B116E084BE6E}"/>
              </a:ext>
            </a:extLst>
          </p:cNvPr>
          <p:cNvSpPr/>
          <p:nvPr/>
        </p:nvSpPr>
        <p:spPr>
          <a:xfrm>
            <a:off x="358551" y="3854846"/>
            <a:ext cx="743470" cy="707913"/>
          </a:xfrm>
          <a:prstGeom prst="flowChartConnector">
            <a:avLst/>
          </a:prstGeom>
          <a:blipFill>
            <a:blip r:embed="rId2"/>
            <a:stretch>
              <a:fillRect/>
            </a:stretch>
          </a:blip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id="{7E0E9ED4-40A9-4516-862F-D66CC8B7FF25}"/>
              </a:ext>
            </a:extLst>
          </p:cNvPr>
          <p:cNvSpPr/>
          <p:nvPr/>
        </p:nvSpPr>
        <p:spPr>
          <a:xfrm>
            <a:off x="107554" y="2266866"/>
            <a:ext cx="4363828" cy="138402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Flowchart: Connector 47">
            <a:extLst>
              <a:ext uri="{FF2B5EF4-FFF2-40B4-BE49-F238E27FC236}">
                <a16:creationId xmlns:a16="http://schemas.microsoft.com/office/drawing/2014/main" id="{3FDA726E-44D3-4950-B088-325B3AEA2A05}"/>
              </a:ext>
            </a:extLst>
          </p:cNvPr>
          <p:cNvSpPr/>
          <p:nvPr/>
        </p:nvSpPr>
        <p:spPr>
          <a:xfrm>
            <a:off x="358551" y="2372466"/>
            <a:ext cx="743470" cy="707913"/>
          </a:xfrm>
          <a:prstGeom prst="flowChartConnector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Rectangle: Rounded Corners 118">
            <a:extLst>
              <a:ext uri="{FF2B5EF4-FFF2-40B4-BE49-F238E27FC236}">
                <a16:creationId xmlns:a16="http://schemas.microsoft.com/office/drawing/2014/main" id="{F08698D0-CAD8-4400-9B4C-E20DD3D1EFA3}"/>
              </a:ext>
            </a:extLst>
          </p:cNvPr>
          <p:cNvSpPr/>
          <p:nvPr/>
        </p:nvSpPr>
        <p:spPr>
          <a:xfrm>
            <a:off x="2486456" y="5243171"/>
            <a:ext cx="1984926" cy="145911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1" name="Flowchart: Connector 120">
            <a:extLst>
              <a:ext uri="{FF2B5EF4-FFF2-40B4-BE49-F238E27FC236}">
                <a16:creationId xmlns:a16="http://schemas.microsoft.com/office/drawing/2014/main" id="{0562A562-0282-458A-AF5F-CC443875357E}"/>
              </a:ext>
            </a:extLst>
          </p:cNvPr>
          <p:cNvSpPr/>
          <p:nvPr/>
        </p:nvSpPr>
        <p:spPr>
          <a:xfrm>
            <a:off x="2745222" y="5377388"/>
            <a:ext cx="743470" cy="707913"/>
          </a:xfrm>
          <a:prstGeom prst="flowChartConnector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Flowchart: Connector 34">
            <a:extLst>
              <a:ext uri="{FF2B5EF4-FFF2-40B4-BE49-F238E27FC236}">
                <a16:creationId xmlns:a16="http://schemas.microsoft.com/office/drawing/2014/main" id="{CBD000AA-DB26-4A04-9345-7EE9515C53D4}"/>
              </a:ext>
            </a:extLst>
          </p:cNvPr>
          <p:cNvSpPr/>
          <p:nvPr/>
        </p:nvSpPr>
        <p:spPr>
          <a:xfrm>
            <a:off x="358551" y="2378027"/>
            <a:ext cx="743470" cy="707913"/>
          </a:xfrm>
          <a:prstGeom prst="flowChartConnector">
            <a:avLst/>
          </a:prstGeom>
          <a:blipFill>
            <a:blip r:embed="rId3"/>
            <a:stretch>
              <a:fillRect/>
            </a:stretch>
          </a:blip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id="{57314755-D815-43BD-9318-75D726EE2669}"/>
              </a:ext>
            </a:extLst>
          </p:cNvPr>
          <p:cNvSpPr/>
          <p:nvPr/>
        </p:nvSpPr>
        <p:spPr>
          <a:xfrm>
            <a:off x="116589" y="1063215"/>
            <a:ext cx="4354242" cy="114661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A8B065B0-B988-4686-A2AA-CA3CD03A9969}"/>
              </a:ext>
            </a:extLst>
          </p:cNvPr>
          <p:cNvSpPr/>
          <p:nvPr/>
        </p:nvSpPr>
        <p:spPr>
          <a:xfrm>
            <a:off x="114760" y="5237151"/>
            <a:ext cx="2314684" cy="145911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58AD61-CD55-4E8C-877A-D833C06B7DAE}"/>
              </a:ext>
            </a:extLst>
          </p:cNvPr>
          <p:cNvSpPr txBox="1"/>
          <p:nvPr/>
        </p:nvSpPr>
        <p:spPr>
          <a:xfrm>
            <a:off x="241164" y="88654"/>
            <a:ext cx="4230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B8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Northern Netherlands is Europe’s Polyester Valley</a:t>
            </a:r>
            <a:endParaRPr lang="nl-NL" sz="2400" b="1" i="1" dirty="0">
              <a:solidFill>
                <a:srgbClr val="00B8F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3" name="Picture 2" descr="A view of the water&#10;&#10;Description automatically generated">
            <a:extLst>
              <a:ext uri="{FF2B5EF4-FFF2-40B4-BE49-F238E27FC236}">
                <a16:creationId xmlns:a16="http://schemas.microsoft.com/office/drawing/2014/main" id="{D5CA3A5D-CE38-469D-B7D4-7C07EE08C4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841" t="36657" r="52341" b="29372"/>
          <a:stretch/>
        </p:blipFill>
        <p:spPr>
          <a:xfrm rot="5400000">
            <a:off x="4984030" y="-361183"/>
            <a:ext cx="6853537" cy="7584832"/>
          </a:xfrm>
          <a:prstGeom prst="rect">
            <a:avLst/>
          </a:prstGeom>
        </p:spPr>
      </p:pic>
      <p:pic>
        <p:nvPicPr>
          <p:cNvPr id="26" name="Picture 4" descr="NHL Stenden University of Applied Sciences - Leeuwarden - Netherlands -  BachelorsPortal.com">
            <a:extLst>
              <a:ext uri="{FF2B5EF4-FFF2-40B4-BE49-F238E27FC236}">
                <a16:creationId xmlns:a16="http://schemas.microsoft.com/office/drawing/2014/main" id="{FB16636B-0097-4D04-A777-54B7B186D4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27"/>
          <a:stretch/>
        </p:blipFill>
        <p:spPr bwMode="auto">
          <a:xfrm>
            <a:off x="1262449" y="1493779"/>
            <a:ext cx="698122" cy="572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0FCE35F-B79B-46DE-BA48-FDDB822090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2449" y="1150577"/>
            <a:ext cx="1131428" cy="31221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9B9BE3B-D2F1-41BE-AA06-2B06B8E4A4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3414" y="2824706"/>
            <a:ext cx="1768436" cy="24208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0" name="Picture 2" descr="Relations - DuFor">
            <a:extLst>
              <a:ext uri="{FF2B5EF4-FFF2-40B4-BE49-F238E27FC236}">
                <a16:creationId xmlns:a16="http://schemas.microsoft.com/office/drawing/2014/main" id="{409BC49C-9548-47E5-892B-B1F206B1D2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01" b="15392"/>
          <a:stretch/>
        </p:blipFill>
        <p:spPr bwMode="auto">
          <a:xfrm>
            <a:off x="1253414" y="2437820"/>
            <a:ext cx="1263535" cy="32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5C6FE1C9-34E2-478B-86B2-3883B1D16A58}"/>
              </a:ext>
            </a:extLst>
          </p:cNvPr>
          <p:cNvGrpSpPr/>
          <p:nvPr/>
        </p:nvGrpSpPr>
        <p:grpSpPr>
          <a:xfrm>
            <a:off x="107554" y="1163341"/>
            <a:ext cx="1263534" cy="1108999"/>
            <a:chOff x="402512" y="1712695"/>
            <a:chExt cx="1263534" cy="1108999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5266286-9808-4FD3-B1AA-06E87E56B3F1}"/>
                </a:ext>
              </a:extLst>
            </p:cNvPr>
            <p:cNvGrpSpPr/>
            <p:nvPr/>
          </p:nvGrpSpPr>
          <p:grpSpPr>
            <a:xfrm>
              <a:off x="662544" y="1712695"/>
              <a:ext cx="743470" cy="707914"/>
              <a:chOff x="1694953" y="1004782"/>
              <a:chExt cx="743470" cy="707914"/>
            </a:xfrm>
          </p:grpSpPr>
          <p:sp>
            <p:nvSpPr>
              <p:cNvPr id="47" name="Flowchart: Connector 46">
                <a:extLst>
                  <a:ext uri="{FF2B5EF4-FFF2-40B4-BE49-F238E27FC236}">
                    <a16:creationId xmlns:a16="http://schemas.microsoft.com/office/drawing/2014/main" id="{741A1AF2-E701-489E-9ED1-BB6AE9F86AE1}"/>
                  </a:ext>
                </a:extLst>
              </p:cNvPr>
              <p:cNvSpPr/>
              <p:nvPr/>
            </p:nvSpPr>
            <p:spPr>
              <a:xfrm>
                <a:off x="1694953" y="1004782"/>
                <a:ext cx="743470" cy="707913"/>
              </a:xfrm>
              <a:prstGeom prst="flowChartConnector">
                <a:avLst/>
              </a:prstGeom>
              <a:solidFill>
                <a:schemeClr val="bg1"/>
              </a:solidFill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" name="Flowchart: Connector 4">
                <a:extLst>
                  <a:ext uri="{FF2B5EF4-FFF2-40B4-BE49-F238E27FC236}">
                    <a16:creationId xmlns:a16="http://schemas.microsoft.com/office/drawing/2014/main" id="{59D62821-7DED-4F83-BF64-3BA03458A081}"/>
                  </a:ext>
                </a:extLst>
              </p:cNvPr>
              <p:cNvSpPr/>
              <p:nvPr/>
            </p:nvSpPr>
            <p:spPr>
              <a:xfrm>
                <a:off x="1694953" y="1004783"/>
                <a:ext cx="743470" cy="707913"/>
              </a:xfrm>
              <a:prstGeom prst="flowChartConnector">
                <a:avLst/>
              </a:prstGeom>
              <a:blipFill>
                <a:blip r:embed="rId9"/>
                <a:stretch>
                  <a:fillRect/>
                </a:stretch>
              </a:blipFill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B943FA9-0B4B-401F-80ED-DF642868EAA4}"/>
                </a:ext>
              </a:extLst>
            </p:cNvPr>
            <p:cNvSpPr txBox="1"/>
            <p:nvPr/>
          </p:nvSpPr>
          <p:spPr>
            <a:xfrm>
              <a:off x="402512" y="2513917"/>
              <a:ext cx="12635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Know-how</a:t>
              </a:r>
              <a:endParaRPr lang="en-GB" sz="1400" dirty="0"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4DFE942B-B666-45B4-8B68-95F3C7A6C135}"/>
              </a:ext>
            </a:extLst>
          </p:cNvPr>
          <p:cNvSpPr txBox="1"/>
          <p:nvPr/>
        </p:nvSpPr>
        <p:spPr>
          <a:xfrm>
            <a:off x="254159" y="4650507"/>
            <a:ext cx="952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algn="ctr">
              <a:defRPr sz="1400"/>
            </a:lvl1pPr>
          </a:lstStyle>
          <a:p>
            <a:r>
              <a:rPr lang="en-US" dirty="0"/>
              <a:t>Chemical Recycling</a:t>
            </a:r>
            <a:endParaRPr lang="en-GB" dirty="0"/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CB376571-70D1-47DA-8E5B-88F438759949}"/>
              </a:ext>
            </a:extLst>
          </p:cNvPr>
          <p:cNvGrpSpPr/>
          <p:nvPr/>
        </p:nvGrpSpPr>
        <p:grpSpPr>
          <a:xfrm>
            <a:off x="221075" y="5358921"/>
            <a:ext cx="1050905" cy="1292855"/>
            <a:chOff x="272627" y="5369368"/>
            <a:chExt cx="1050905" cy="1292855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1163C14B-E845-4EC1-BE88-DDB1851B9472}"/>
                </a:ext>
              </a:extLst>
            </p:cNvPr>
            <p:cNvGrpSpPr/>
            <p:nvPr/>
          </p:nvGrpSpPr>
          <p:grpSpPr>
            <a:xfrm>
              <a:off x="426344" y="5369368"/>
              <a:ext cx="743470" cy="712660"/>
              <a:chOff x="662543" y="2887964"/>
              <a:chExt cx="743470" cy="712660"/>
            </a:xfrm>
          </p:grpSpPr>
          <p:sp>
            <p:nvSpPr>
              <p:cNvPr id="64" name="Flowchart: Connector 63">
                <a:extLst>
                  <a:ext uri="{FF2B5EF4-FFF2-40B4-BE49-F238E27FC236}">
                    <a16:creationId xmlns:a16="http://schemas.microsoft.com/office/drawing/2014/main" id="{747121E7-CC43-4E4A-B70D-D6A4464D01E3}"/>
                  </a:ext>
                </a:extLst>
              </p:cNvPr>
              <p:cNvSpPr/>
              <p:nvPr/>
            </p:nvSpPr>
            <p:spPr>
              <a:xfrm>
                <a:off x="662543" y="2892711"/>
                <a:ext cx="743470" cy="707913"/>
              </a:xfrm>
              <a:prstGeom prst="flowChartConnector">
                <a:avLst/>
              </a:prstGeom>
              <a:solidFill>
                <a:schemeClr val="bg1"/>
              </a:solidFill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Flowchart: Connector 32">
                <a:extLst>
                  <a:ext uri="{FF2B5EF4-FFF2-40B4-BE49-F238E27FC236}">
                    <a16:creationId xmlns:a16="http://schemas.microsoft.com/office/drawing/2014/main" id="{1C091217-9208-4F7F-8FC9-807011239D95}"/>
                  </a:ext>
                </a:extLst>
              </p:cNvPr>
              <p:cNvSpPr/>
              <p:nvPr/>
            </p:nvSpPr>
            <p:spPr>
              <a:xfrm>
                <a:off x="662543" y="2887964"/>
                <a:ext cx="743470" cy="707913"/>
              </a:xfrm>
              <a:prstGeom prst="flowChartConnector">
                <a:avLst/>
              </a:prstGeom>
              <a:blipFill>
                <a:blip r:embed="rId10"/>
                <a:stretch>
                  <a:fillRect/>
                </a:stretch>
              </a:blipFill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5F1B0D7-CC9A-45E5-BC71-09864F78D32E}"/>
                </a:ext>
              </a:extLst>
            </p:cNvPr>
            <p:cNvSpPr txBox="1"/>
            <p:nvPr/>
          </p:nvSpPr>
          <p:spPr>
            <a:xfrm>
              <a:off x="272627" y="6139003"/>
              <a:ext cx="10509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nl-NL"/>
              </a:defPPr>
              <a:lvl1pPr algn="ctr">
                <a:defRPr sz="1400"/>
              </a:lvl1pPr>
            </a:lstStyle>
            <a:p>
              <a:r>
                <a:rPr lang="en-US" dirty="0"/>
                <a:t>Design for recycling</a:t>
              </a:r>
              <a:endParaRPr lang="en-GB" dirty="0"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5DEE8ABA-3CA0-407E-B6D0-64FC60BFB347}"/>
              </a:ext>
            </a:extLst>
          </p:cNvPr>
          <p:cNvSpPr txBox="1"/>
          <p:nvPr/>
        </p:nvSpPr>
        <p:spPr>
          <a:xfrm>
            <a:off x="208760" y="3173688"/>
            <a:ext cx="1043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algn="ctr">
              <a:defRPr sz="1400"/>
            </a:lvl1pPr>
          </a:lstStyle>
          <a:p>
            <a:r>
              <a:rPr lang="en-US" dirty="0"/>
              <a:t>Mechanical Recycling</a:t>
            </a:r>
            <a:endParaRPr lang="en-GB" dirty="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61D28A5-4AA6-41A9-8714-E4D03DBF954E}"/>
              </a:ext>
            </a:extLst>
          </p:cNvPr>
          <p:cNvGrpSpPr/>
          <p:nvPr/>
        </p:nvGrpSpPr>
        <p:grpSpPr>
          <a:xfrm>
            <a:off x="9943326" y="2147331"/>
            <a:ext cx="411480" cy="411480"/>
            <a:chOff x="1694953" y="1004782"/>
            <a:chExt cx="743470" cy="707914"/>
          </a:xfrm>
        </p:grpSpPr>
        <p:sp>
          <p:nvSpPr>
            <p:cNvPr id="52" name="Flowchart: Connector 51">
              <a:extLst>
                <a:ext uri="{FF2B5EF4-FFF2-40B4-BE49-F238E27FC236}">
                  <a16:creationId xmlns:a16="http://schemas.microsoft.com/office/drawing/2014/main" id="{319533D5-774F-4C5A-A092-A4C6262ED5F2}"/>
                </a:ext>
              </a:extLst>
            </p:cNvPr>
            <p:cNvSpPr/>
            <p:nvPr/>
          </p:nvSpPr>
          <p:spPr>
            <a:xfrm>
              <a:off x="1694953" y="1004782"/>
              <a:ext cx="743470" cy="707913"/>
            </a:xfrm>
            <a:prstGeom prst="flowChartConnector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Flowchart: Connector 53">
              <a:extLst>
                <a:ext uri="{FF2B5EF4-FFF2-40B4-BE49-F238E27FC236}">
                  <a16:creationId xmlns:a16="http://schemas.microsoft.com/office/drawing/2014/main" id="{10B4DB9A-9F41-419F-905A-2C7CB0BC972D}"/>
                </a:ext>
              </a:extLst>
            </p:cNvPr>
            <p:cNvSpPr/>
            <p:nvPr/>
          </p:nvSpPr>
          <p:spPr>
            <a:xfrm>
              <a:off x="1694953" y="1004783"/>
              <a:ext cx="743470" cy="707913"/>
            </a:xfrm>
            <a:prstGeom prst="flowChartConnector">
              <a:avLst/>
            </a:prstGeom>
            <a:blipFill>
              <a:blip r:embed="rId9"/>
              <a:stretch>
                <a:fillRect/>
              </a:stretch>
            </a:blip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706C4F3-92A1-4733-B3B5-DCAC07151A3B}"/>
              </a:ext>
            </a:extLst>
          </p:cNvPr>
          <p:cNvGrpSpPr/>
          <p:nvPr/>
        </p:nvGrpSpPr>
        <p:grpSpPr>
          <a:xfrm>
            <a:off x="10385591" y="4141361"/>
            <a:ext cx="411480" cy="411480"/>
            <a:chOff x="1694953" y="1004782"/>
            <a:chExt cx="743470" cy="707914"/>
          </a:xfrm>
        </p:grpSpPr>
        <p:sp>
          <p:nvSpPr>
            <p:cNvPr id="56" name="Flowchart: Connector 55">
              <a:extLst>
                <a:ext uri="{FF2B5EF4-FFF2-40B4-BE49-F238E27FC236}">
                  <a16:creationId xmlns:a16="http://schemas.microsoft.com/office/drawing/2014/main" id="{4CF57CC4-6208-4664-8B8C-2E0A6BCB89F3}"/>
                </a:ext>
              </a:extLst>
            </p:cNvPr>
            <p:cNvSpPr/>
            <p:nvPr/>
          </p:nvSpPr>
          <p:spPr>
            <a:xfrm>
              <a:off x="1694953" y="1004782"/>
              <a:ext cx="743470" cy="707913"/>
            </a:xfrm>
            <a:prstGeom prst="flowChartConnector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Flowchart: Connector 56">
              <a:extLst>
                <a:ext uri="{FF2B5EF4-FFF2-40B4-BE49-F238E27FC236}">
                  <a16:creationId xmlns:a16="http://schemas.microsoft.com/office/drawing/2014/main" id="{F28ACF24-2D27-4167-8F30-C75FF26D05A2}"/>
                </a:ext>
              </a:extLst>
            </p:cNvPr>
            <p:cNvSpPr/>
            <p:nvPr/>
          </p:nvSpPr>
          <p:spPr>
            <a:xfrm>
              <a:off x="1694953" y="1004783"/>
              <a:ext cx="743470" cy="707913"/>
            </a:xfrm>
            <a:prstGeom prst="flowChartConnector">
              <a:avLst/>
            </a:prstGeom>
            <a:blipFill>
              <a:blip r:embed="rId9"/>
              <a:stretch>
                <a:fillRect/>
              </a:stretch>
            </a:blip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4BA029B4-8967-4C1E-951A-B6E56BF3AC71}"/>
              </a:ext>
            </a:extLst>
          </p:cNvPr>
          <p:cNvGrpSpPr/>
          <p:nvPr/>
        </p:nvGrpSpPr>
        <p:grpSpPr>
          <a:xfrm>
            <a:off x="8278442" y="3200400"/>
            <a:ext cx="411480" cy="411480"/>
            <a:chOff x="1694953" y="1004782"/>
            <a:chExt cx="743470" cy="707914"/>
          </a:xfrm>
        </p:grpSpPr>
        <p:sp>
          <p:nvSpPr>
            <p:cNvPr id="59" name="Flowchart: Connector 58">
              <a:extLst>
                <a:ext uri="{FF2B5EF4-FFF2-40B4-BE49-F238E27FC236}">
                  <a16:creationId xmlns:a16="http://schemas.microsoft.com/office/drawing/2014/main" id="{9E376806-F9C0-49B6-B74D-16D8DF441488}"/>
                </a:ext>
              </a:extLst>
            </p:cNvPr>
            <p:cNvSpPr/>
            <p:nvPr/>
          </p:nvSpPr>
          <p:spPr>
            <a:xfrm>
              <a:off x="1694953" y="1004782"/>
              <a:ext cx="743470" cy="707913"/>
            </a:xfrm>
            <a:prstGeom prst="flowChartConnector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Flowchart: Connector 59">
              <a:extLst>
                <a:ext uri="{FF2B5EF4-FFF2-40B4-BE49-F238E27FC236}">
                  <a16:creationId xmlns:a16="http://schemas.microsoft.com/office/drawing/2014/main" id="{5F1118F1-0497-4384-AAC5-0723C4E854B6}"/>
                </a:ext>
              </a:extLst>
            </p:cNvPr>
            <p:cNvSpPr/>
            <p:nvPr/>
          </p:nvSpPr>
          <p:spPr>
            <a:xfrm>
              <a:off x="1694953" y="1004783"/>
              <a:ext cx="743470" cy="707913"/>
            </a:xfrm>
            <a:prstGeom prst="flowChartConnector">
              <a:avLst/>
            </a:prstGeom>
            <a:blipFill>
              <a:blip r:embed="rId9"/>
              <a:stretch>
                <a:fillRect/>
              </a:stretch>
            </a:blip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BDD640E-4760-4596-BC25-52074A501ED8}"/>
              </a:ext>
            </a:extLst>
          </p:cNvPr>
          <p:cNvGrpSpPr/>
          <p:nvPr/>
        </p:nvGrpSpPr>
        <p:grpSpPr>
          <a:xfrm>
            <a:off x="9922644" y="4141361"/>
            <a:ext cx="411480" cy="411480"/>
            <a:chOff x="825740" y="5419897"/>
            <a:chExt cx="274320" cy="274321"/>
          </a:xfrm>
        </p:grpSpPr>
        <p:sp>
          <p:nvSpPr>
            <p:cNvPr id="62" name="Flowchart: Connector 61">
              <a:extLst>
                <a:ext uri="{FF2B5EF4-FFF2-40B4-BE49-F238E27FC236}">
                  <a16:creationId xmlns:a16="http://schemas.microsoft.com/office/drawing/2014/main" id="{33717464-B95B-4DF4-AB7C-014EE059AB94}"/>
                </a:ext>
              </a:extLst>
            </p:cNvPr>
            <p:cNvSpPr/>
            <p:nvPr/>
          </p:nvSpPr>
          <p:spPr>
            <a:xfrm>
              <a:off x="825740" y="5419897"/>
              <a:ext cx="274320" cy="274320"/>
            </a:xfrm>
            <a:prstGeom prst="flowChartConnector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Flowchart: Connector 62">
              <a:extLst>
                <a:ext uri="{FF2B5EF4-FFF2-40B4-BE49-F238E27FC236}">
                  <a16:creationId xmlns:a16="http://schemas.microsoft.com/office/drawing/2014/main" id="{E819B907-0327-435A-9746-3D894A5643ED}"/>
                </a:ext>
              </a:extLst>
            </p:cNvPr>
            <p:cNvSpPr/>
            <p:nvPr/>
          </p:nvSpPr>
          <p:spPr>
            <a:xfrm>
              <a:off x="825740" y="5419898"/>
              <a:ext cx="274320" cy="274320"/>
            </a:xfrm>
            <a:prstGeom prst="flowChartConnector">
              <a:avLst/>
            </a:prstGeom>
            <a:blipFill>
              <a:blip r:embed="rId2"/>
              <a:stretch>
                <a:fillRect/>
              </a:stretch>
            </a:blip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E7A9984F-C5AC-4809-B913-21571CDE8DB0}"/>
              </a:ext>
            </a:extLst>
          </p:cNvPr>
          <p:cNvGrpSpPr/>
          <p:nvPr/>
        </p:nvGrpSpPr>
        <p:grpSpPr>
          <a:xfrm>
            <a:off x="9922644" y="3711814"/>
            <a:ext cx="411480" cy="411480"/>
            <a:chOff x="662543" y="2887964"/>
            <a:chExt cx="743470" cy="712660"/>
          </a:xfrm>
        </p:grpSpPr>
        <p:sp>
          <p:nvSpPr>
            <p:cNvPr id="74" name="Flowchart: Connector 73">
              <a:extLst>
                <a:ext uri="{FF2B5EF4-FFF2-40B4-BE49-F238E27FC236}">
                  <a16:creationId xmlns:a16="http://schemas.microsoft.com/office/drawing/2014/main" id="{A1999083-1344-44A7-B658-11A35E76A0F7}"/>
                </a:ext>
              </a:extLst>
            </p:cNvPr>
            <p:cNvSpPr/>
            <p:nvPr/>
          </p:nvSpPr>
          <p:spPr>
            <a:xfrm>
              <a:off x="662543" y="2892711"/>
              <a:ext cx="743470" cy="707913"/>
            </a:xfrm>
            <a:prstGeom prst="flowChartConnector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Flowchart: Connector 74">
              <a:extLst>
                <a:ext uri="{FF2B5EF4-FFF2-40B4-BE49-F238E27FC236}">
                  <a16:creationId xmlns:a16="http://schemas.microsoft.com/office/drawing/2014/main" id="{03E0132F-C36B-49AF-A2B7-ED3E76D29075}"/>
                </a:ext>
              </a:extLst>
            </p:cNvPr>
            <p:cNvSpPr/>
            <p:nvPr/>
          </p:nvSpPr>
          <p:spPr>
            <a:xfrm>
              <a:off x="662543" y="2887964"/>
              <a:ext cx="743470" cy="707913"/>
            </a:xfrm>
            <a:prstGeom prst="flowChartConnector">
              <a:avLst/>
            </a:prstGeom>
            <a:blipFill>
              <a:blip r:embed="rId10"/>
              <a:stretch>
                <a:fillRect/>
              </a:stretch>
            </a:blip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781ECDC6-39DD-45C0-99BB-445ADCC519D6}"/>
              </a:ext>
            </a:extLst>
          </p:cNvPr>
          <p:cNvGrpSpPr/>
          <p:nvPr/>
        </p:nvGrpSpPr>
        <p:grpSpPr>
          <a:xfrm>
            <a:off x="10385591" y="3711814"/>
            <a:ext cx="411480" cy="411480"/>
            <a:chOff x="2881725" y="1712695"/>
            <a:chExt cx="743470" cy="713474"/>
          </a:xfrm>
        </p:grpSpPr>
        <p:sp>
          <p:nvSpPr>
            <p:cNvPr id="77" name="Flowchart: Connector 76">
              <a:extLst>
                <a:ext uri="{FF2B5EF4-FFF2-40B4-BE49-F238E27FC236}">
                  <a16:creationId xmlns:a16="http://schemas.microsoft.com/office/drawing/2014/main" id="{7336F30C-2599-45DB-8CD3-5A7AA34F3FD8}"/>
                </a:ext>
              </a:extLst>
            </p:cNvPr>
            <p:cNvSpPr/>
            <p:nvPr/>
          </p:nvSpPr>
          <p:spPr>
            <a:xfrm>
              <a:off x="2881725" y="1712695"/>
              <a:ext cx="743470" cy="707913"/>
            </a:xfrm>
            <a:prstGeom prst="flowChartConnector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Flowchart: Connector 77">
              <a:extLst>
                <a:ext uri="{FF2B5EF4-FFF2-40B4-BE49-F238E27FC236}">
                  <a16:creationId xmlns:a16="http://schemas.microsoft.com/office/drawing/2014/main" id="{14C7571F-1B04-4F2A-997D-4DEABF5E0BCA}"/>
                </a:ext>
              </a:extLst>
            </p:cNvPr>
            <p:cNvSpPr/>
            <p:nvPr/>
          </p:nvSpPr>
          <p:spPr>
            <a:xfrm>
              <a:off x="2881725" y="1718256"/>
              <a:ext cx="743470" cy="707913"/>
            </a:xfrm>
            <a:prstGeom prst="flowChartConnector">
              <a:avLst/>
            </a:prstGeom>
            <a:blipFill>
              <a:blip r:embed="rId3"/>
              <a:stretch>
                <a:fillRect/>
              </a:stretch>
            </a:blip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7ED1FBF6-E846-4C9C-8CC7-DC9FFD42DFF1}"/>
              </a:ext>
            </a:extLst>
          </p:cNvPr>
          <p:cNvSpPr txBox="1"/>
          <p:nvPr/>
        </p:nvSpPr>
        <p:spPr>
          <a:xfrm>
            <a:off x="7733815" y="2911106"/>
            <a:ext cx="11541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algn="ctr">
              <a:defRPr sz="1400"/>
            </a:lvl1pPr>
          </a:lstStyle>
          <a:p>
            <a:r>
              <a:rPr lang="en-US" b="1" dirty="0">
                <a:solidFill>
                  <a:schemeClr val="bg1"/>
                </a:solidFill>
              </a:rPr>
              <a:t>Leeuwarden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967A02B2-6C30-4430-9957-3F94DD2B7176}"/>
              </a:ext>
            </a:extLst>
          </p:cNvPr>
          <p:cNvSpPr txBox="1"/>
          <p:nvPr/>
        </p:nvSpPr>
        <p:spPr>
          <a:xfrm>
            <a:off x="9608939" y="2535917"/>
            <a:ext cx="11541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algn="ctr">
              <a:defRPr sz="1400"/>
            </a:lvl1pPr>
          </a:lstStyle>
          <a:p>
            <a:r>
              <a:rPr lang="en-US" b="1" dirty="0">
                <a:solidFill>
                  <a:schemeClr val="bg1"/>
                </a:solidFill>
              </a:rPr>
              <a:t>Groningen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C77F43F8-B9B5-465D-9563-0A89722B2A41}"/>
              </a:ext>
            </a:extLst>
          </p:cNvPr>
          <p:cNvSpPr txBox="1"/>
          <p:nvPr/>
        </p:nvSpPr>
        <p:spPr>
          <a:xfrm>
            <a:off x="8278442" y="4555536"/>
            <a:ext cx="11541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algn="ctr">
              <a:defRPr sz="1400"/>
            </a:lvl1pPr>
          </a:lstStyle>
          <a:p>
            <a:r>
              <a:rPr lang="en-US" b="1" dirty="0" err="1">
                <a:solidFill>
                  <a:schemeClr val="bg1"/>
                </a:solidFill>
              </a:rPr>
              <a:t>Heerenveen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9AE70215-EC28-4234-BD9F-E1AB6726B22F}"/>
              </a:ext>
            </a:extLst>
          </p:cNvPr>
          <p:cNvSpPr txBox="1"/>
          <p:nvPr/>
        </p:nvSpPr>
        <p:spPr>
          <a:xfrm>
            <a:off x="9808537" y="4551812"/>
            <a:ext cx="11541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algn="ctr">
              <a:defRPr sz="1400"/>
            </a:lvl1pPr>
          </a:lstStyle>
          <a:p>
            <a:r>
              <a:rPr lang="en-US" b="1" dirty="0">
                <a:solidFill>
                  <a:schemeClr val="bg1"/>
                </a:solidFill>
              </a:rPr>
              <a:t>Emmen</a:t>
            </a:r>
            <a:endParaRPr lang="en-GB" b="1" dirty="0">
              <a:solidFill>
                <a:schemeClr val="bg1"/>
              </a:solidFill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80CCC2E7-6F50-42DE-A55A-7CC2AA9F68B8}"/>
              </a:ext>
            </a:extLst>
          </p:cNvPr>
          <p:cNvGrpSpPr/>
          <p:nvPr/>
        </p:nvGrpSpPr>
        <p:grpSpPr>
          <a:xfrm>
            <a:off x="8845677" y="4162539"/>
            <a:ext cx="411480" cy="411480"/>
            <a:chOff x="2881725" y="1712695"/>
            <a:chExt cx="743470" cy="713474"/>
          </a:xfrm>
        </p:grpSpPr>
        <p:sp>
          <p:nvSpPr>
            <p:cNvPr id="92" name="Flowchart: Connector 91">
              <a:extLst>
                <a:ext uri="{FF2B5EF4-FFF2-40B4-BE49-F238E27FC236}">
                  <a16:creationId xmlns:a16="http://schemas.microsoft.com/office/drawing/2014/main" id="{34559AF2-D6D2-49CE-A900-3F9514068A7E}"/>
                </a:ext>
              </a:extLst>
            </p:cNvPr>
            <p:cNvSpPr/>
            <p:nvPr/>
          </p:nvSpPr>
          <p:spPr>
            <a:xfrm>
              <a:off x="2881725" y="1712695"/>
              <a:ext cx="743470" cy="707913"/>
            </a:xfrm>
            <a:prstGeom prst="flowChartConnector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Flowchart: Connector 92">
              <a:extLst>
                <a:ext uri="{FF2B5EF4-FFF2-40B4-BE49-F238E27FC236}">
                  <a16:creationId xmlns:a16="http://schemas.microsoft.com/office/drawing/2014/main" id="{37D01411-7FE6-4948-B15A-A9ED0055AAE8}"/>
                </a:ext>
              </a:extLst>
            </p:cNvPr>
            <p:cNvSpPr/>
            <p:nvPr/>
          </p:nvSpPr>
          <p:spPr>
            <a:xfrm>
              <a:off x="2881725" y="1718256"/>
              <a:ext cx="743470" cy="707913"/>
            </a:xfrm>
            <a:prstGeom prst="flowChartConnector">
              <a:avLst/>
            </a:prstGeom>
            <a:blipFill>
              <a:blip r:embed="rId3"/>
              <a:stretch>
                <a:fillRect/>
              </a:stretch>
            </a:blip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71" name="Picture 2" descr="DuFor Polyester Specialties - DuFor">
            <a:extLst>
              <a:ext uri="{FF2B5EF4-FFF2-40B4-BE49-F238E27FC236}">
                <a16:creationId xmlns:a16="http://schemas.microsoft.com/office/drawing/2014/main" id="{0B40FF1F-C012-48B4-9CB7-53134C64F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053" y="5386869"/>
            <a:ext cx="1068612" cy="37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A9154845-94A7-4318-85CC-A24A25C10B83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17618" b="12719"/>
          <a:stretch/>
        </p:blipFill>
        <p:spPr>
          <a:xfrm>
            <a:off x="1320943" y="3869606"/>
            <a:ext cx="1040802" cy="482483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3E2BDDE8-BD6B-47A2-8840-55A7F45087D7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16447" b="20385"/>
          <a:stretch/>
        </p:blipFill>
        <p:spPr>
          <a:xfrm>
            <a:off x="1268053" y="5854858"/>
            <a:ext cx="828293" cy="523220"/>
          </a:xfrm>
          <a:prstGeom prst="rect">
            <a:avLst/>
          </a:prstGeom>
        </p:spPr>
      </p:pic>
      <p:grpSp>
        <p:nvGrpSpPr>
          <p:cNvPr id="97" name="Group 96">
            <a:extLst>
              <a:ext uri="{FF2B5EF4-FFF2-40B4-BE49-F238E27FC236}">
                <a16:creationId xmlns:a16="http://schemas.microsoft.com/office/drawing/2014/main" id="{4D1B8E43-E240-4C95-B0F9-0F0A3C90F5CE}"/>
              </a:ext>
            </a:extLst>
          </p:cNvPr>
          <p:cNvGrpSpPr/>
          <p:nvPr/>
        </p:nvGrpSpPr>
        <p:grpSpPr>
          <a:xfrm>
            <a:off x="9602797" y="5933263"/>
            <a:ext cx="411480" cy="411480"/>
            <a:chOff x="662543" y="2887964"/>
            <a:chExt cx="743470" cy="712660"/>
          </a:xfrm>
        </p:grpSpPr>
        <p:sp>
          <p:nvSpPr>
            <p:cNvPr id="98" name="Flowchart: Connector 97">
              <a:extLst>
                <a:ext uri="{FF2B5EF4-FFF2-40B4-BE49-F238E27FC236}">
                  <a16:creationId xmlns:a16="http://schemas.microsoft.com/office/drawing/2014/main" id="{719AD58D-E8B2-4975-9481-EB039BE3D9A4}"/>
                </a:ext>
              </a:extLst>
            </p:cNvPr>
            <p:cNvSpPr/>
            <p:nvPr/>
          </p:nvSpPr>
          <p:spPr>
            <a:xfrm>
              <a:off x="662543" y="2892711"/>
              <a:ext cx="743470" cy="707913"/>
            </a:xfrm>
            <a:prstGeom prst="flowChartConnector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Flowchart: Connector 98">
              <a:extLst>
                <a:ext uri="{FF2B5EF4-FFF2-40B4-BE49-F238E27FC236}">
                  <a16:creationId xmlns:a16="http://schemas.microsoft.com/office/drawing/2014/main" id="{53ABDDA2-9685-467B-B8C7-46C768BCB8F3}"/>
                </a:ext>
              </a:extLst>
            </p:cNvPr>
            <p:cNvSpPr/>
            <p:nvPr/>
          </p:nvSpPr>
          <p:spPr>
            <a:xfrm>
              <a:off x="662543" y="2887964"/>
              <a:ext cx="743470" cy="707913"/>
            </a:xfrm>
            <a:prstGeom prst="flowChartConnector">
              <a:avLst/>
            </a:prstGeom>
            <a:blipFill>
              <a:blip r:embed="rId10"/>
              <a:stretch>
                <a:fillRect/>
              </a:stretch>
            </a:blip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0" name="TextBox 99">
            <a:extLst>
              <a:ext uri="{FF2B5EF4-FFF2-40B4-BE49-F238E27FC236}">
                <a16:creationId xmlns:a16="http://schemas.microsoft.com/office/drawing/2014/main" id="{95649159-8DB1-4C65-8BC4-1F7DAE2AB4B6}"/>
              </a:ext>
            </a:extLst>
          </p:cNvPr>
          <p:cNvSpPr txBox="1"/>
          <p:nvPr/>
        </p:nvSpPr>
        <p:spPr>
          <a:xfrm>
            <a:off x="9551330" y="5618429"/>
            <a:ext cx="11541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algn="ctr">
              <a:defRPr sz="1400"/>
            </a:lvl1pPr>
          </a:lstStyle>
          <a:p>
            <a:r>
              <a:rPr lang="en-US" b="1" dirty="0">
                <a:solidFill>
                  <a:schemeClr val="bg1"/>
                </a:solidFill>
              </a:rPr>
              <a:t>Zwolle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04" name="Flowchart: Connector 103">
            <a:extLst>
              <a:ext uri="{FF2B5EF4-FFF2-40B4-BE49-F238E27FC236}">
                <a16:creationId xmlns:a16="http://schemas.microsoft.com/office/drawing/2014/main" id="{6CE75B0D-635B-4ECF-9440-7409204E5389}"/>
              </a:ext>
            </a:extLst>
          </p:cNvPr>
          <p:cNvSpPr/>
          <p:nvPr/>
        </p:nvSpPr>
        <p:spPr>
          <a:xfrm>
            <a:off x="2739242" y="5377389"/>
            <a:ext cx="743470" cy="707913"/>
          </a:xfrm>
          <a:prstGeom prst="flowChartConnector">
            <a:avLst/>
          </a:prstGeom>
          <a:blipFill>
            <a:blip r:embed="rId14"/>
            <a:stretch>
              <a:fillRect/>
            </a:stretch>
          </a:blip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49C58F04-1CA6-444F-8AE1-840B171D7058}"/>
              </a:ext>
            </a:extLst>
          </p:cNvPr>
          <p:cNvSpPr txBox="1"/>
          <p:nvPr/>
        </p:nvSpPr>
        <p:spPr>
          <a:xfrm>
            <a:off x="2567317" y="6173050"/>
            <a:ext cx="1019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algn="ctr">
              <a:defRPr sz="1400"/>
            </a:lvl1pPr>
          </a:lstStyle>
          <a:p>
            <a:r>
              <a:rPr lang="en-US" dirty="0"/>
              <a:t>Chemical Production</a:t>
            </a:r>
            <a:endParaRPr lang="en-GB" dirty="0"/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54ABE6FC-C3E4-4ABB-ABA7-46F3530B65CD}"/>
              </a:ext>
            </a:extLst>
          </p:cNvPr>
          <p:cNvGrpSpPr/>
          <p:nvPr/>
        </p:nvGrpSpPr>
        <p:grpSpPr>
          <a:xfrm>
            <a:off x="10385591" y="1701825"/>
            <a:ext cx="411480" cy="411480"/>
            <a:chOff x="3289068" y="2507220"/>
            <a:chExt cx="743470" cy="707914"/>
          </a:xfrm>
        </p:grpSpPr>
        <p:sp>
          <p:nvSpPr>
            <p:cNvPr id="107" name="Flowchart: Connector 106">
              <a:extLst>
                <a:ext uri="{FF2B5EF4-FFF2-40B4-BE49-F238E27FC236}">
                  <a16:creationId xmlns:a16="http://schemas.microsoft.com/office/drawing/2014/main" id="{4263F516-12B1-414C-8BF1-B966A805DDBF}"/>
                </a:ext>
              </a:extLst>
            </p:cNvPr>
            <p:cNvSpPr/>
            <p:nvPr/>
          </p:nvSpPr>
          <p:spPr>
            <a:xfrm>
              <a:off x="3289068" y="2507220"/>
              <a:ext cx="743470" cy="707913"/>
            </a:xfrm>
            <a:prstGeom prst="flowChartConnector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Flowchart: Connector 105">
              <a:extLst>
                <a:ext uri="{FF2B5EF4-FFF2-40B4-BE49-F238E27FC236}">
                  <a16:creationId xmlns:a16="http://schemas.microsoft.com/office/drawing/2014/main" id="{271452D6-E1C0-4987-A39C-05C61895664A}"/>
                </a:ext>
              </a:extLst>
            </p:cNvPr>
            <p:cNvSpPr/>
            <p:nvPr/>
          </p:nvSpPr>
          <p:spPr>
            <a:xfrm>
              <a:off x="3289068" y="2507221"/>
              <a:ext cx="743470" cy="707913"/>
            </a:xfrm>
            <a:prstGeom prst="flowChartConnector">
              <a:avLst/>
            </a:prstGeom>
            <a:blipFill>
              <a:blip r:embed="rId14"/>
              <a:stretch>
                <a:fillRect/>
              </a:stretch>
            </a:blip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DC23FE4D-B953-4AC7-BFEC-BFBDE60A8405}"/>
              </a:ext>
            </a:extLst>
          </p:cNvPr>
          <p:cNvGrpSpPr/>
          <p:nvPr/>
        </p:nvGrpSpPr>
        <p:grpSpPr>
          <a:xfrm>
            <a:off x="11670166" y="4139258"/>
            <a:ext cx="411480" cy="411480"/>
            <a:chOff x="3289068" y="2507220"/>
            <a:chExt cx="743470" cy="707914"/>
          </a:xfrm>
        </p:grpSpPr>
        <p:sp>
          <p:nvSpPr>
            <p:cNvPr id="110" name="Flowchart: Connector 109">
              <a:extLst>
                <a:ext uri="{FF2B5EF4-FFF2-40B4-BE49-F238E27FC236}">
                  <a16:creationId xmlns:a16="http://schemas.microsoft.com/office/drawing/2014/main" id="{BD35F54D-EAE8-4BF1-8D51-9A272EEBC12F}"/>
                </a:ext>
              </a:extLst>
            </p:cNvPr>
            <p:cNvSpPr/>
            <p:nvPr/>
          </p:nvSpPr>
          <p:spPr>
            <a:xfrm>
              <a:off x="3289068" y="2507220"/>
              <a:ext cx="743470" cy="707913"/>
            </a:xfrm>
            <a:prstGeom prst="flowChartConnector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Flowchart: Connector 110">
              <a:extLst>
                <a:ext uri="{FF2B5EF4-FFF2-40B4-BE49-F238E27FC236}">
                  <a16:creationId xmlns:a16="http://schemas.microsoft.com/office/drawing/2014/main" id="{64C8A5BE-F6FE-4777-8C82-84CF22DA46D3}"/>
                </a:ext>
              </a:extLst>
            </p:cNvPr>
            <p:cNvSpPr/>
            <p:nvPr/>
          </p:nvSpPr>
          <p:spPr>
            <a:xfrm>
              <a:off x="3289068" y="2507221"/>
              <a:ext cx="743470" cy="707913"/>
            </a:xfrm>
            <a:prstGeom prst="flowChartConnector">
              <a:avLst/>
            </a:prstGeom>
            <a:blipFill>
              <a:blip r:embed="rId14"/>
              <a:stretch>
                <a:fillRect/>
              </a:stretch>
            </a:blip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2" name="TextBox 111">
            <a:extLst>
              <a:ext uri="{FF2B5EF4-FFF2-40B4-BE49-F238E27FC236}">
                <a16:creationId xmlns:a16="http://schemas.microsoft.com/office/drawing/2014/main" id="{CECFA2E3-09BB-4E8C-BAC1-C66B79369EA0}"/>
              </a:ext>
            </a:extLst>
          </p:cNvPr>
          <p:cNvSpPr txBox="1"/>
          <p:nvPr/>
        </p:nvSpPr>
        <p:spPr>
          <a:xfrm>
            <a:off x="9618868" y="1437052"/>
            <a:ext cx="11541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algn="ctr">
              <a:defRPr sz="1400"/>
            </a:lvl1pPr>
          </a:lstStyle>
          <a:p>
            <a:r>
              <a:rPr lang="en-US" b="1" dirty="0" err="1">
                <a:solidFill>
                  <a:schemeClr val="bg1"/>
                </a:solidFill>
              </a:rPr>
              <a:t>Delfzijl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B014CA13-51B8-4873-84F1-835DB9FECBB6}"/>
              </a:ext>
            </a:extLst>
          </p:cNvPr>
          <p:cNvSpPr txBox="1"/>
          <p:nvPr/>
        </p:nvSpPr>
        <p:spPr>
          <a:xfrm>
            <a:off x="11011784" y="3831480"/>
            <a:ext cx="11541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algn="ctr">
              <a:defRPr sz="1400"/>
            </a:lvl1pPr>
          </a:lstStyle>
          <a:p>
            <a:r>
              <a:rPr lang="en-US" b="1" dirty="0" err="1">
                <a:solidFill>
                  <a:schemeClr val="bg1"/>
                </a:solidFill>
              </a:rPr>
              <a:t>Meppen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102" name="Picture 101">
            <a:extLst>
              <a:ext uri="{FF2B5EF4-FFF2-40B4-BE49-F238E27FC236}">
                <a16:creationId xmlns:a16="http://schemas.microsoft.com/office/drawing/2014/main" id="{4756BD51-3E06-4E85-A69C-E613BDC0118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87104" y="5533731"/>
            <a:ext cx="743470" cy="360693"/>
          </a:xfrm>
          <a:prstGeom prst="rect">
            <a:avLst/>
          </a:prstGeom>
        </p:spPr>
      </p:pic>
      <p:grpSp>
        <p:nvGrpSpPr>
          <p:cNvPr id="122" name="Group 121">
            <a:extLst>
              <a:ext uri="{FF2B5EF4-FFF2-40B4-BE49-F238E27FC236}">
                <a16:creationId xmlns:a16="http://schemas.microsoft.com/office/drawing/2014/main" id="{F647931A-DD8B-468E-A504-D03AE959332B}"/>
              </a:ext>
            </a:extLst>
          </p:cNvPr>
          <p:cNvGrpSpPr/>
          <p:nvPr/>
        </p:nvGrpSpPr>
        <p:grpSpPr>
          <a:xfrm>
            <a:off x="8403098" y="4162539"/>
            <a:ext cx="411480" cy="411480"/>
            <a:chOff x="1694953" y="1004782"/>
            <a:chExt cx="743470" cy="707914"/>
          </a:xfrm>
        </p:grpSpPr>
        <p:sp>
          <p:nvSpPr>
            <p:cNvPr id="123" name="Flowchart: Connector 122">
              <a:extLst>
                <a:ext uri="{FF2B5EF4-FFF2-40B4-BE49-F238E27FC236}">
                  <a16:creationId xmlns:a16="http://schemas.microsoft.com/office/drawing/2014/main" id="{182C7A47-6EE1-433F-97D0-3B385B4D4F6D}"/>
                </a:ext>
              </a:extLst>
            </p:cNvPr>
            <p:cNvSpPr/>
            <p:nvPr/>
          </p:nvSpPr>
          <p:spPr>
            <a:xfrm>
              <a:off x="1694953" y="1004782"/>
              <a:ext cx="743470" cy="707913"/>
            </a:xfrm>
            <a:prstGeom prst="flowChartConnector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Flowchart: Connector 123">
              <a:extLst>
                <a:ext uri="{FF2B5EF4-FFF2-40B4-BE49-F238E27FC236}">
                  <a16:creationId xmlns:a16="http://schemas.microsoft.com/office/drawing/2014/main" id="{86D5BDA2-786E-46AE-B0A6-D1164BB5277A}"/>
                </a:ext>
              </a:extLst>
            </p:cNvPr>
            <p:cNvSpPr/>
            <p:nvPr/>
          </p:nvSpPr>
          <p:spPr>
            <a:xfrm>
              <a:off x="1694953" y="1004783"/>
              <a:ext cx="743470" cy="707913"/>
            </a:xfrm>
            <a:prstGeom prst="flowChartConnector">
              <a:avLst/>
            </a:prstGeom>
            <a:blipFill>
              <a:blip r:embed="rId9"/>
              <a:stretch>
                <a:fillRect/>
              </a:stretch>
            </a:blip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14" name="Picture 113">
            <a:extLst>
              <a:ext uri="{FF2B5EF4-FFF2-40B4-BE49-F238E27FC236}">
                <a16:creationId xmlns:a16="http://schemas.microsoft.com/office/drawing/2014/main" id="{783A501B-9707-4194-972A-65F295BC20B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021753" y="1507963"/>
            <a:ext cx="1142178" cy="558636"/>
          </a:xfrm>
          <a:prstGeom prst="rect">
            <a:avLst/>
          </a:prstGeom>
        </p:spPr>
      </p:pic>
      <p:grpSp>
        <p:nvGrpSpPr>
          <p:cNvPr id="115" name="Group 114">
            <a:extLst>
              <a:ext uri="{FF2B5EF4-FFF2-40B4-BE49-F238E27FC236}">
                <a16:creationId xmlns:a16="http://schemas.microsoft.com/office/drawing/2014/main" id="{BAEAAA45-EC6D-4958-878E-15C414ECF897}"/>
              </a:ext>
            </a:extLst>
          </p:cNvPr>
          <p:cNvGrpSpPr/>
          <p:nvPr/>
        </p:nvGrpSpPr>
        <p:grpSpPr>
          <a:xfrm>
            <a:off x="8607544" y="3807591"/>
            <a:ext cx="411480" cy="411480"/>
            <a:chOff x="1822" y="2247593"/>
            <a:chExt cx="743470" cy="707913"/>
          </a:xfrm>
        </p:grpSpPr>
        <p:sp>
          <p:nvSpPr>
            <p:cNvPr id="127" name="Flowchart: Connector 126">
              <a:extLst>
                <a:ext uri="{FF2B5EF4-FFF2-40B4-BE49-F238E27FC236}">
                  <a16:creationId xmlns:a16="http://schemas.microsoft.com/office/drawing/2014/main" id="{C1EB4DF8-B0F8-48E0-A354-CB8346D50958}"/>
                </a:ext>
              </a:extLst>
            </p:cNvPr>
            <p:cNvSpPr/>
            <p:nvPr/>
          </p:nvSpPr>
          <p:spPr>
            <a:xfrm>
              <a:off x="1822" y="2247593"/>
              <a:ext cx="743470" cy="707913"/>
            </a:xfrm>
            <a:prstGeom prst="flowChartConnector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Flowchart: Connector 125">
              <a:extLst>
                <a:ext uri="{FF2B5EF4-FFF2-40B4-BE49-F238E27FC236}">
                  <a16:creationId xmlns:a16="http://schemas.microsoft.com/office/drawing/2014/main" id="{F02C7CA4-A1E2-49E6-8BDD-AA7BF30C8737}"/>
                </a:ext>
              </a:extLst>
            </p:cNvPr>
            <p:cNvSpPr/>
            <p:nvPr/>
          </p:nvSpPr>
          <p:spPr>
            <a:xfrm>
              <a:off x="1822" y="2247593"/>
              <a:ext cx="743470" cy="707913"/>
            </a:xfrm>
            <a:prstGeom prst="flowChartConnector">
              <a:avLst/>
            </a:prstGeom>
            <a:blipFill>
              <a:blip r:embed="rId17"/>
              <a:stretch>
                <a:fillRect/>
              </a:stretch>
            </a:blip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25" name="Picture 124">
            <a:extLst>
              <a:ext uri="{FF2B5EF4-FFF2-40B4-BE49-F238E27FC236}">
                <a16:creationId xmlns:a16="http://schemas.microsoft.com/office/drawing/2014/main" id="{0ECE7864-90BC-4A19-ACC7-E0F62A0B956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5546" y="1160597"/>
            <a:ext cx="1548895" cy="289485"/>
          </a:xfrm>
          <a:prstGeom prst="rect">
            <a:avLst/>
          </a:prstGeom>
        </p:spPr>
      </p:pic>
      <p:pic>
        <p:nvPicPr>
          <p:cNvPr id="1024" name="Picture 1023">
            <a:extLst>
              <a:ext uri="{FF2B5EF4-FFF2-40B4-BE49-F238E27FC236}">
                <a16:creationId xmlns:a16="http://schemas.microsoft.com/office/drawing/2014/main" id="{BD0E23BE-9C8A-4649-9327-65DF8C7D2ED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590044" y="6085301"/>
            <a:ext cx="734671" cy="411416"/>
          </a:xfrm>
          <a:prstGeom prst="rect">
            <a:avLst/>
          </a:prstGeom>
        </p:spPr>
      </p:pic>
      <p:pic>
        <p:nvPicPr>
          <p:cNvPr id="1025" name="Picture 1024">
            <a:extLst>
              <a:ext uri="{FF2B5EF4-FFF2-40B4-BE49-F238E27FC236}">
                <a16:creationId xmlns:a16="http://schemas.microsoft.com/office/drawing/2014/main" id="{42CDD2C2-137F-4E3B-83A9-10FEB56CC51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314666" y="4463451"/>
            <a:ext cx="1076325" cy="35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673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5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989CF68A-2875-46C0-A69B-CADB5EC52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991" y="1434025"/>
            <a:ext cx="7833366" cy="431584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C9D43BD-5490-475F-B095-CD43E044FEFB}"/>
              </a:ext>
            </a:extLst>
          </p:cNvPr>
          <p:cNvSpPr txBox="1"/>
          <p:nvPr/>
        </p:nvSpPr>
        <p:spPr>
          <a:xfrm>
            <a:off x="544991" y="331881"/>
            <a:ext cx="112560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defTabSz="609585">
              <a:defRPr sz="2800" b="1" i="1">
                <a:solidFill>
                  <a:srgbClr val="00B8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Ambitious EU climate and recycling targets cannot be met with current regulatory unclarity </a:t>
            </a:r>
            <a:r>
              <a:rPr lang="en-GB" dirty="0" err="1"/>
              <a:t>wrt</a:t>
            </a:r>
            <a:r>
              <a:rPr lang="en-GB" dirty="0"/>
              <a:t> food contact approval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3E9FFDB-538C-43B1-8CFC-BE134D526835}"/>
              </a:ext>
            </a:extLst>
          </p:cNvPr>
          <p:cNvSpPr/>
          <p:nvPr/>
        </p:nvSpPr>
        <p:spPr>
          <a:xfrm>
            <a:off x="8667739" y="1774556"/>
            <a:ext cx="2843939" cy="11003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bg1"/>
                </a:solidFill>
              </a:rPr>
              <a:t>Existing regulations</a:t>
            </a:r>
          </a:p>
          <a:p>
            <a:pPr marL="342900" indent="-342900">
              <a:buAutoNum type="arabicParenBoth"/>
            </a:pPr>
            <a:r>
              <a:rPr lang="en-US" sz="1400" dirty="0">
                <a:solidFill>
                  <a:schemeClr val="bg1"/>
                </a:solidFill>
              </a:rPr>
              <a:t>95 % food grade waste as input</a:t>
            </a:r>
          </a:p>
          <a:p>
            <a:pPr marL="342900" indent="-342900">
              <a:buAutoNum type="arabicParenBoth"/>
            </a:pPr>
            <a:r>
              <a:rPr lang="en-US" sz="1400" dirty="0">
                <a:solidFill>
                  <a:schemeClr val="bg1"/>
                </a:solidFill>
              </a:rPr>
              <a:t>Strict testing of rPET quality</a:t>
            </a:r>
          </a:p>
          <a:p>
            <a:pPr marL="342900" indent="-342900">
              <a:buAutoNum type="arabicParenBoth"/>
            </a:pPr>
            <a:r>
              <a:rPr lang="en-US" sz="1400" dirty="0">
                <a:solidFill>
                  <a:schemeClr val="bg1"/>
                </a:solidFill>
              </a:rPr>
              <a:t>Chemical recycling excluded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2C8E1F4-9DE2-43E2-B0C9-A864597D10AB}"/>
              </a:ext>
            </a:extLst>
          </p:cNvPr>
          <p:cNvSpPr/>
          <p:nvPr/>
        </p:nvSpPr>
        <p:spPr>
          <a:xfrm>
            <a:off x="8667739" y="4336942"/>
            <a:ext cx="2843939" cy="11003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bg1"/>
                </a:solidFill>
              </a:rPr>
              <a:t>Regulations under discussion</a:t>
            </a:r>
          </a:p>
          <a:p>
            <a:r>
              <a:rPr lang="en-US" sz="1400" dirty="0">
                <a:solidFill>
                  <a:schemeClr val="bg1"/>
                </a:solidFill>
              </a:rPr>
              <a:t>Focus on back to monomer technologies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9C4F8AD-6585-40FB-80BD-9FCFA2BE47A4}"/>
              </a:ext>
            </a:extLst>
          </p:cNvPr>
          <p:cNvSpPr/>
          <p:nvPr/>
        </p:nvSpPr>
        <p:spPr>
          <a:xfrm>
            <a:off x="8667738" y="3088037"/>
            <a:ext cx="2843939" cy="110037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tx1"/>
                </a:solidFill>
              </a:rPr>
              <a:t>Chemical recycling from waste to rPET not covered by mechanical recycling legislation nor by ‘</a:t>
            </a:r>
            <a:r>
              <a:rPr lang="en-US" sz="1400" b="1" i="1" dirty="0">
                <a:solidFill>
                  <a:schemeClr val="tx1"/>
                </a:solidFill>
              </a:rPr>
              <a:t>back to monomer</a:t>
            </a:r>
            <a:r>
              <a:rPr lang="en-US" sz="1400" b="1" dirty="0">
                <a:solidFill>
                  <a:schemeClr val="tx1"/>
                </a:solidFill>
              </a:rPr>
              <a:t>’ recycling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946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7">
            <a:extLst>
              <a:ext uri="{FF2B5EF4-FFF2-40B4-BE49-F238E27FC236}">
                <a16:creationId xmlns:a16="http://schemas.microsoft.com/office/drawing/2014/main" id="{CD3D48C5-092D-4856-B86B-B19828ABEBB7}"/>
              </a:ext>
            </a:extLst>
          </p:cNvPr>
          <p:cNvSpPr txBox="1">
            <a:spLocks/>
          </p:cNvSpPr>
          <p:nvPr/>
        </p:nvSpPr>
        <p:spPr>
          <a:xfrm>
            <a:off x="468945" y="336525"/>
            <a:ext cx="9970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defTabSz="609036">
              <a:defRPr sz="2800" b="1" i="1">
                <a:solidFill>
                  <a:srgbClr val="00B8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CuRe Technology position to meet EU ambition level</a:t>
            </a:r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70A9126E-052B-4E2B-ABEF-6777B914ED7F}"/>
              </a:ext>
            </a:extLst>
          </p:cNvPr>
          <p:cNvSpPr txBox="1"/>
          <p:nvPr/>
        </p:nvSpPr>
        <p:spPr>
          <a:xfrm>
            <a:off x="597891" y="1538014"/>
            <a:ext cx="5498109" cy="37819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182880" tIns="87795" rIns="0" bIns="0" rtlCol="0">
            <a:noAutofit/>
          </a:bodyPr>
          <a:lstStyle>
            <a:defPPr>
              <a:defRPr lang="nl-NL"/>
            </a:defPPr>
            <a:lvl1pPr>
              <a:spcBef>
                <a:spcPts val="7"/>
              </a:spcBef>
              <a:defRPr sz="2400" b="1" spc="-3">
                <a:solidFill>
                  <a:srgbClr val="283278"/>
                </a:solidFill>
                <a:latin typeface="Panton"/>
              </a:defRPr>
            </a:lvl1pPr>
          </a:lstStyle>
          <a:p>
            <a:r>
              <a:rPr lang="en-US" dirty="0"/>
              <a:t>I. Food Contact Approval</a:t>
            </a:r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GB" sz="1800" b="0" dirty="0"/>
              <a:t>Safety for food contact in packaging for consumers is leading.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b="0" dirty="0"/>
              <a:t>Stimulate development of new recycling technologies that are safe and competitive.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b="0" dirty="0"/>
              <a:t>Approvals on the basis of </a:t>
            </a:r>
            <a:r>
              <a:rPr lang="en-GB" sz="1800" dirty="0"/>
              <a:t>proven end quality and safety</a:t>
            </a:r>
            <a:r>
              <a:rPr lang="en-GB" sz="1800" b="0" dirty="0"/>
              <a:t> of the recycled plastics using well-defined tests and procedures.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b="0" dirty="0"/>
              <a:t>Proposed are challenge tests, NIAS testing, working as per GMP practices and guaranteed traceability in combination with carefully selected raw materials.</a:t>
            </a: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0333C704-BF71-4A4D-8835-BA49F010966C}"/>
              </a:ext>
            </a:extLst>
          </p:cNvPr>
          <p:cNvSpPr txBox="1"/>
          <p:nvPr/>
        </p:nvSpPr>
        <p:spPr>
          <a:xfrm>
            <a:off x="6319511" y="1538014"/>
            <a:ext cx="5498109" cy="37819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182880" tIns="87795" rIns="0" bIns="0" rtlCol="0">
            <a:spAutoFit/>
          </a:bodyPr>
          <a:lstStyle/>
          <a:p>
            <a:pPr>
              <a:spcBef>
                <a:spcPts val="7"/>
              </a:spcBef>
            </a:pPr>
            <a:r>
              <a:rPr lang="en-US" sz="2400" b="1" spc="-3" dirty="0">
                <a:solidFill>
                  <a:srgbClr val="283278"/>
                </a:solidFill>
                <a:latin typeface="Panton"/>
              </a:rPr>
              <a:t>II. Meet Climate Targets &amp; Recycling Rates</a:t>
            </a:r>
          </a:p>
          <a:p>
            <a:pPr>
              <a:spcBef>
                <a:spcPts val="7"/>
              </a:spcBef>
            </a:pPr>
            <a:endParaRPr lang="en-US" b="1" spc="-3" dirty="0">
              <a:solidFill>
                <a:srgbClr val="283278"/>
              </a:solidFill>
              <a:latin typeface="Panton"/>
            </a:endParaRPr>
          </a:p>
          <a:p>
            <a:pPr marL="342900" indent="-342900">
              <a:spcBef>
                <a:spcPts val="7"/>
              </a:spcBef>
              <a:buFont typeface="+mj-lt"/>
              <a:buAutoNum type="arabicPeriod"/>
            </a:pPr>
            <a:r>
              <a:rPr lang="en-GB" spc="-3" dirty="0">
                <a:solidFill>
                  <a:srgbClr val="283278"/>
                </a:solidFill>
                <a:latin typeface="Panton"/>
              </a:rPr>
              <a:t>EU directives on use of recycled content in packaging bog success to drive the industry to new technologies, capacity expansion and economic recycling infrastructure.</a:t>
            </a:r>
          </a:p>
          <a:p>
            <a:pPr marL="342900" indent="-342900">
              <a:spcBef>
                <a:spcPts val="7"/>
              </a:spcBef>
              <a:buFont typeface="+mj-lt"/>
              <a:buAutoNum type="arabicPeriod"/>
            </a:pPr>
            <a:r>
              <a:rPr lang="en-GB" spc="-3" dirty="0">
                <a:solidFill>
                  <a:srgbClr val="283278"/>
                </a:solidFill>
                <a:latin typeface="Panton"/>
              </a:rPr>
              <a:t>But…. Packaging is only 1/3 of all polyester used, 2/3 is textile and/or carpet.</a:t>
            </a:r>
          </a:p>
          <a:p>
            <a:pPr marL="342900" indent="-342900">
              <a:spcBef>
                <a:spcPts val="7"/>
              </a:spcBef>
              <a:buFont typeface="+mj-lt"/>
              <a:buAutoNum type="arabicPeriod"/>
            </a:pPr>
            <a:r>
              <a:rPr lang="en-GB" spc="-3" dirty="0">
                <a:solidFill>
                  <a:srgbClr val="283278"/>
                </a:solidFill>
                <a:latin typeface="Panton"/>
              </a:rPr>
              <a:t>Accelerate waste collection and sorting by </a:t>
            </a:r>
            <a:r>
              <a:rPr lang="en-GB" b="1" spc="-3" dirty="0">
                <a:solidFill>
                  <a:srgbClr val="283278"/>
                </a:solidFill>
                <a:latin typeface="Panton"/>
              </a:rPr>
              <a:t>extending the EU directives on recycled content for non packaging applications.</a:t>
            </a:r>
          </a:p>
          <a:p>
            <a:pPr marL="342900" indent="-342900">
              <a:spcBef>
                <a:spcPts val="7"/>
              </a:spcBef>
              <a:buFont typeface="+mj-lt"/>
              <a:buAutoNum type="arabicPeriod"/>
            </a:pPr>
            <a:r>
              <a:rPr lang="en-GB" spc="-3" dirty="0">
                <a:solidFill>
                  <a:srgbClr val="283278"/>
                </a:solidFill>
                <a:latin typeface="Panton"/>
              </a:rPr>
              <a:t>Combine with obligatory </a:t>
            </a:r>
            <a:r>
              <a:rPr lang="en-GB" b="1" spc="-3" dirty="0">
                <a:solidFill>
                  <a:srgbClr val="283278"/>
                </a:solidFill>
                <a:latin typeface="Panton"/>
              </a:rPr>
              <a:t>transparency on ingredients </a:t>
            </a:r>
            <a:r>
              <a:rPr lang="en-GB" spc="-3" dirty="0">
                <a:solidFill>
                  <a:srgbClr val="283278"/>
                </a:solidFill>
                <a:latin typeface="Panton"/>
              </a:rPr>
              <a:t>(material passports) to make recycling possible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FC67A3-31CE-48F7-9860-E2585F7A9EED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1259537" y="0"/>
            <a:ext cx="932463" cy="52322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63193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31223D9F-69E3-4B78-84BE-61E0CE02360B}"/>
              </a:ext>
            </a:extLst>
          </p:cNvPr>
          <p:cNvSpPr/>
          <p:nvPr/>
        </p:nvSpPr>
        <p:spPr>
          <a:xfrm>
            <a:off x="8234431" y="5197876"/>
            <a:ext cx="3957570" cy="166012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5BD5630-D3DA-4A9F-B077-AD2B696F3244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/>
              <a:t>n</a:t>
            </a:r>
            <a:endParaRPr lang="en-GB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1BE052C-B88E-431B-AC81-C92444E1293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9049" y="102214"/>
            <a:ext cx="10853902" cy="6105320"/>
          </a:xfrm>
          <a:prstGeom prst="rect">
            <a:avLst/>
          </a:prstGeom>
          <a:ln>
            <a:noFill/>
          </a:ln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E48064A4-C930-48AF-B875-2ED18C8A00BA}"/>
              </a:ext>
            </a:extLst>
          </p:cNvPr>
          <p:cNvSpPr txBox="1">
            <a:spLocks/>
          </p:cNvSpPr>
          <p:nvPr/>
        </p:nvSpPr>
        <p:spPr>
          <a:xfrm>
            <a:off x="838200" y="128750"/>
            <a:ext cx="10515600" cy="13255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i="1" kern="1200" baseline="0">
                <a:solidFill>
                  <a:srgbClr val="00B8FF"/>
                </a:solidFill>
                <a:latin typeface="Montserrat ExtraBold" pitchFamily="2" charset="77"/>
                <a:ea typeface="+mj-ea"/>
                <a:cs typeface="+mj-cs"/>
              </a:defRPr>
            </a:lvl1pPr>
          </a:lstStyle>
          <a:p>
            <a:pPr algn="ctr"/>
            <a:endParaRPr lang="en-GB" sz="4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Afbeelding 13">
            <a:extLst>
              <a:ext uri="{FF2B5EF4-FFF2-40B4-BE49-F238E27FC236}">
                <a16:creationId xmlns:a16="http://schemas.microsoft.com/office/drawing/2014/main" id="{E5CD9EB1-7E88-4760-97D6-578CCD65D01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007" y="5542140"/>
            <a:ext cx="3883732" cy="1330788"/>
          </a:xfrm>
          <a:prstGeom prst="rect">
            <a:avLst/>
          </a:prstGeom>
          <a:ln>
            <a:noFill/>
          </a:ln>
        </p:spPr>
      </p:pic>
      <p:pic>
        <p:nvPicPr>
          <p:cNvPr id="8" name="Afbeelding 31">
            <a:extLst>
              <a:ext uri="{FF2B5EF4-FFF2-40B4-BE49-F238E27FC236}">
                <a16:creationId xmlns:a16="http://schemas.microsoft.com/office/drawing/2014/main" id="{C9809AD8-4634-494F-AF42-864ABDA4A21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3715" y="5560945"/>
            <a:ext cx="1560196" cy="1560196"/>
          </a:xfrm>
          <a:prstGeom prst="rect">
            <a:avLst/>
          </a:prstGeom>
          <a:ln>
            <a:noFill/>
          </a:ln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EB98512C-F63C-4E9C-81A3-89B5F4DBC3B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2440" y="6053424"/>
            <a:ext cx="2743200" cy="402925"/>
          </a:xfrm>
          <a:prstGeom prst="rect">
            <a:avLst/>
          </a:prstGeom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259B9B8-A1F2-4782-903D-34E80EA73C33}"/>
              </a:ext>
            </a:extLst>
          </p:cNvPr>
          <p:cNvSpPr/>
          <p:nvPr/>
        </p:nvSpPr>
        <p:spPr>
          <a:xfrm>
            <a:off x="2057538" y="5569561"/>
            <a:ext cx="7810362" cy="353943"/>
          </a:xfrm>
          <a:prstGeom prst="rect">
            <a:avLst/>
          </a:prstGeom>
          <a:ln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GB" sz="1700" i="1">
                <a:solidFill>
                  <a:srgbClr val="2832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grateful for the funding from:</a:t>
            </a:r>
          </a:p>
        </p:txBody>
      </p:sp>
    </p:spTree>
    <p:extLst>
      <p:ext uri="{BB962C8B-B14F-4D97-AF65-F5344CB8AC3E}">
        <p14:creationId xmlns:p14="http://schemas.microsoft.com/office/powerpoint/2010/main" val="337843261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-v2" id="{D6BE168E-7774-1F4A-85B8-055F96EE9343}" vid="{78674B35-5DA5-F447-BACA-5035AE091EE9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63C676E69E6144A262300895412DB1" ma:contentTypeVersion="10" ma:contentTypeDescription="Create a new document." ma:contentTypeScope="" ma:versionID="29858747ed248e788328363b2f7c0910">
  <xsd:schema xmlns:xsd="http://www.w3.org/2001/XMLSchema" xmlns:xs="http://www.w3.org/2001/XMLSchema" xmlns:p="http://schemas.microsoft.com/office/2006/metadata/properties" xmlns:ns2="c2f7ca68-b377-4530-ba1a-fcd489b930ec" targetNamespace="http://schemas.microsoft.com/office/2006/metadata/properties" ma:root="true" ma:fieldsID="31eddc6c86de18cd478657b7b0910e83" ns2:_="">
    <xsd:import namespace="c2f7ca68-b377-4530-ba1a-fcd489b930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f7ca68-b377-4530-ba1a-fcd489b930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4D0A17E-FEBD-4D36-8973-193997A07F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f7ca68-b377-4530-ba1a-fcd489b930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483378A-F3E4-4900-88FC-171E863D851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B513FD7-CCF4-433A-9D60-9045BA6DB30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309</Words>
  <Application>Microsoft Office PowerPoint</Application>
  <PresentationFormat>Widescreen</PresentationFormat>
  <Paragraphs>49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Montserrat</vt:lpstr>
      <vt:lpstr>Montserrat ExtraBold</vt:lpstr>
      <vt:lpstr>Montserrat Light</vt:lpstr>
      <vt:lpstr>Montserrat Medium</vt:lpstr>
      <vt:lpstr>Panton</vt:lpstr>
      <vt:lpstr>Arial</vt:lpstr>
      <vt:lpstr>Calibri</vt:lpstr>
      <vt:lpstr>Verdana</vt:lpstr>
      <vt:lpstr>Kantoorthema</vt:lpstr>
      <vt:lpstr>CuRe Technology</vt:lpstr>
      <vt:lpstr>PowerPoint Presentation</vt:lpstr>
      <vt:lpstr>PowerPoint Presentation</vt:lpstr>
      <vt:lpstr>PowerPoint Presentation</vt:lpstr>
      <vt:lpstr>PowerPoint Presentation</vt:lpstr>
      <vt:lpstr>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CuRe Technology</dc:title>
  <dc:creator>Josse Kunst</dc:creator>
  <cp:lastModifiedBy>Josse Kunst</cp:lastModifiedBy>
  <cp:revision>2</cp:revision>
  <dcterms:created xsi:type="dcterms:W3CDTF">2020-07-28T06:44:21Z</dcterms:created>
  <dcterms:modified xsi:type="dcterms:W3CDTF">2020-10-23T14:30:59Z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0x0101007463C676E69E6144A262300895412DB1</vt:lpwstr>
  </property>
</Properties>
</file>