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24"/>
  </p:notesMasterIdLst>
  <p:sldIdLst>
    <p:sldId id="3867" r:id="rId3"/>
    <p:sldId id="3758" r:id="rId4"/>
    <p:sldId id="3759" r:id="rId5"/>
    <p:sldId id="3760" r:id="rId6"/>
    <p:sldId id="3761" r:id="rId7"/>
    <p:sldId id="3762" r:id="rId8"/>
    <p:sldId id="3763" r:id="rId9"/>
    <p:sldId id="3764" r:id="rId10"/>
    <p:sldId id="3862" r:id="rId11"/>
    <p:sldId id="3871" r:id="rId12"/>
    <p:sldId id="3889" r:id="rId13"/>
    <p:sldId id="1520" r:id="rId14"/>
    <p:sldId id="3825" r:id="rId15"/>
    <p:sldId id="1712" r:id="rId16"/>
    <p:sldId id="3768" r:id="rId17"/>
    <p:sldId id="3770" r:id="rId18"/>
    <p:sldId id="3771" r:id="rId19"/>
    <p:sldId id="3772" r:id="rId20"/>
    <p:sldId id="3774" r:id="rId21"/>
    <p:sldId id="3776" r:id="rId22"/>
    <p:sldId id="26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Light" panose="020B0604020202020204" charset="0"/>
      <p:regular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5E3"/>
    <a:srgbClr val="82B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573" autoAdjust="0"/>
  </p:normalViewPr>
  <p:slideViewPr>
    <p:cSldViewPr>
      <p:cViewPr varScale="1">
        <p:scale>
          <a:sx n="51" d="100"/>
          <a:sy n="51" d="100"/>
        </p:scale>
        <p:origin x="8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anexus-my.sharepoint.com/personal/g_pawelec_nexus_pl/Documents/_NOTEBOOK/Dokumenty/Kopia%20pliku%20Market_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12847222222223E-2"/>
          <c:y val="5.0925925925925923E-2"/>
          <c:w val="0.87883368055555555"/>
          <c:h val="0.719813011252512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Arkusz1!$D$2</c:f>
              <c:strCache>
                <c:ptCount val="1"/>
                <c:pt idx="0">
                  <c:v>Ammonia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Arkusz1!$B$3:$B$34</c:f>
              <c:strCache>
                <c:ptCount val="32"/>
                <c:pt idx="0">
                  <c:v>Germany</c:v>
                </c:pt>
                <c:pt idx="1">
                  <c:v>Netherlands</c:v>
                </c:pt>
                <c:pt idx="2">
                  <c:v>Poland</c:v>
                </c:pt>
                <c:pt idx="3">
                  <c:v>Belgium</c:v>
                </c:pt>
                <c:pt idx="4">
                  <c:v>Spain</c:v>
                </c:pt>
                <c:pt idx="5">
                  <c:v>France</c:v>
                </c:pt>
                <c:pt idx="6">
                  <c:v>Italy</c:v>
                </c:pt>
                <c:pt idx="7">
                  <c:v>United Kingdom</c:v>
                </c:pt>
                <c:pt idx="8">
                  <c:v>Hungary</c:v>
                </c:pt>
                <c:pt idx="9">
                  <c:v>Lithuania</c:v>
                </c:pt>
                <c:pt idx="10">
                  <c:v>Czech Republic</c:v>
                </c:pt>
                <c:pt idx="11">
                  <c:v>Finland</c:v>
                </c:pt>
                <c:pt idx="12">
                  <c:v>Slovakia</c:v>
                </c:pt>
                <c:pt idx="13">
                  <c:v>Romania</c:v>
                </c:pt>
                <c:pt idx="14">
                  <c:v>Bulgaria</c:v>
                </c:pt>
                <c:pt idx="15">
                  <c:v>Austria</c:v>
                </c:pt>
                <c:pt idx="16">
                  <c:v>Norway</c:v>
                </c:pt>
                <c:pt idx="17">
                  <c:v>Greece</c:v>
                </c:pt>
                <c:pt idx="18">
                  <c:v>Sweden</c:v>
                </c:pt>
                <c:pt idx="19">
                  <c:v>Croatia</c:v>
                </c:pt>
                <c:pt idx="20">
                  <c:v>Portugal</c:v>
                </c:pt>
                <c:pt idx="21">
                  <c:v>Switzerland</c:v>
                </c:pt>
                <c:pt idx="22">
                  <c:v>Denmark</c:v>
                </c:pt>
                <c:pt idx="23">
                  <c:v>Iceland</c:v>
                </c:pt>
                <c:pt idx="24">
                  <c:v>Luxembourg</c:v>
                </c:pt>
                <c:pt idx="25">
                  <c:v>Estonia</c:v>
                </c:pt>
                <c:pt idx="26">
                  <c:v>Ireland</c:v>
                </c:pt>
                <c:pt idx="27">
                  <c:v>Slovenia</c:v>
                </c:pt>
                <c:pt idx="28">
                  <c:v>Liechtenstein</c:v>
                </c:pt>
                <c:pt idx="29">
                  <c:v>Latvia</c:v>
                </c:pt>
                <c:pt idx="30">
                  <c:v>Cyprus</c:v>
                </c:pt>
                <c:pt idx="31">
                  <c:v>Malta</c:v>
                </c:pt>
              </c:strCache>
            </c:strRef>
          </c:cat>
          <c:val>
            <c:numRef>
              <c:f>Arkusz1!$D$3:$D$34</c:f>
              <c:numCache>
                <c:formatCode>#,##0</c:formatCode>
                <c:ptCount val="32"/>
                <c:pt idx="0">
                  <c:v>21704.798370034478</c:v>
                </c:pt>
                <c:pt idx="1">
                  <c:v>14757.414525641487</c:v>
                </c:pt>
                <c:pt idx="2">
                  <c:v>17540.853239710028</c:v>
                </c:pt>
                <c:pt idx="3">
                  <c:v>4809.205282162894</c:v>
                </c:pt>
                <c:pt idx="4">
                  <c:v>3122.1996684090441</c:v>
                </c:pt>
                <c:pt idx="5">
                  <c:v>8387.4781582717769</c:v>
                </c:pt>
                <c:pt idx="6">
                  <c:v>2405.1080653258068</c:v>
                </c:pt>
                <c:pt idx="7">
                  <c:v>6603.6859826365999</c:v>
                </c:pt>
                <c:pt idx="8">
                  <c:v>4555.9690163223295</c:v>
                </c:pt>
                <c:pt idx="9">
                  <c:v>6564.4795730975566</c:v>
                </c:pt>
                <c:pt idx="10">
                  <c:v>2784.513198091669</c:v>
                </c:pt>
                <c:pt idx="11">
                  <c:v>0</c:v>
                </c:pt>
                <c:pt idx="12">
                  <c:v>3694.7979582090584</c:v>
                </c:pt>
                <c:pt idx="13">
                  <c:v>3766.9456126277823</c:v>
                </c:pt>
                <c:pt idx="14">
                  <c:v>4067.6543186052254</c:v>
                </c:pt>
                <c:pt idx="15">
                  <c:v>1769.1720494228141</c:v>
                </c:pt>
                <c:pt idx="16">
                  <c:v>975.39391394799634</c:v>
                </c:pt>
                <c:pt idx="17">
                  <c:v>1002.2749959813386</c:v>
                </c:pt>
                <c:pt idx="18">
                  <c:v>0</c:v>
                </c:pt>
                <c:pt idx="19">
                  <c:v>2736.292619767391</c:v>
                </c:pt>
                <c:pt idx="20">
                  <c:v>0</c:v>
                </c:pt>
                <c:pt idx="21">
                  <c:v>368.65465272770189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E-47D3-A8DE-527E40AAB29F}"/>
            </c:ext>
          </c:extLst>
        </c:ser>
        <c:ser>
          <c:idx val="2"/>
          <c:order val="1"/>
          <c:tx>
            <c:strRef>
              <c:f>Arkusz1!$E$2</c:f>
              <c:strCache>
                <c:ptCount val="1"/>
                <c:pt idx="0">
                  <c:v>Refinery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Arkusz1!$B$3:$B$34</c:f>
              <c:strCache>
                <c:ptCount val="32"/>
                <c:pt idx="0">
                  <c:v>Germany</c:v>
                </c:pt>
                <c:pt idx="1">
                  <c:v>Netherlands</c:v>
                </c:pt>
                <c:pt idx="2">
                  <c:v>Poland</c:v>
                </c:pt>
                <c:pt idx="3">
                  <c:v>Belgium</c:v>
                </c:pt>
                <c:pt idx="4">
                  <c:v>Spain</c:v>
                </c:pt>
                <c:pt idx="5">
                  <c:v>France</c:v>
                </c:pt>
                <c:pt idx="6">
                  <c:v>Italy</c:v>
                </c:pt>
                <c:pt idx="7">
                  <c:v>United Kingdom</c:v>
                </c:pt>
                <c:pt idx="8">
                  <c:v>Hungary</c:v>
                </c:pt>
                <c:pt idx="9">
                  <c:v>Lithuania</c:v>
                </c:pt>
                <c:pt idx="10">
                  <c:v>Czech Republic</c:v>
                </c:pt>
                <c:pt idx="11">
                  <c:v>Finland</c:v>
                </c:pt>
                <c:pt idx="12">
                  <c:v>Slovakia</c:v>
                </c:pt>
                <c:pt idx="13">
                  <c:v>Romania</c:v>
                </c:pt>
                <c:pt idx="14">
                  <c:v>Bulgaria</c:v>
                </c:pt>
                <c:pt idx="15">
                  <c:v>Austria</c:v>
                </c:pt>
                <c:pt idx="16">
                  <c:v>Norway</c:v>
                </c:pt>
                <c:pt idx="17">
                  <c:v>Greece</c:v>
                </c:pt>
                <c:pt idx="18">
                  <c:v>Sweden</c:v>
                </c:pt>
                <c:pt idx="19">
                  <c:v>Croatia</c:v>
                </c:pt>
                <c:pt idx="20">
                  <c:v>Portugal</c:v>
                </c:pt>
                <c:pt idx="21">
                  <c:v>Switzerland</c:v>
                </c:pt>
                <c:pt idx="22">
                  <c:v>Denmark</c:v>
                </c:pt>
                <c:pt idx="23">
                  <c:v>Iceland</c:v>
                </c:pt>
                <c:pt idx="24">
                  <c:v>Luxembourg</c:v>
                </c:pt>
                <c:pt idx="25">
                  <c:v>Estonia</c:v>
                </c:pt>
                <c:pt idx="26">
                  <c:v>Ireland</c:v>
                </c:pt>
                <c:pt idx="27">
                  <c:v>Slovenia</c:v>
                </c:pt>
                <c:pt idx="28">
                  <c:v>Liechtenstein</c:v>
                </c:pt>
                <c:pt idx="29">
                  <c:v>Latvia</c:v>
                </c:pt>
                <c:pt idx="30">
                  <c:v>Cyprus</c:v>
                </c:pt>
                <c:pt idx="31">
                  <c:v>Malta</c:v>
                </c:pt>
              </c:strCache>
            </c:strRef>
          </c:cat>
          <c:val>
            <c:numRef>
              <c:f>Arkusz1!$E$3:$E$34</c:f>
              <c:numCache>
                <c:formatCode>#,##0</c:formatCode>
                <c:ptCount val="32"/>
                <c:pt idx="0">
                  <c:v>31245.982941260168</c:v>
                </c:pt>
                <c:pt idx="1">
                  <c:v>20652.236351425749</c:v>
                </c:pt>
                <c:pt idx="2">
                  <c:v>10470.459570907693</c:v>
                </c:pt>
                <c:pt idx="3">
                  <c:v>7477.1862905618273</c:v>
                </c:pt>
                <c:pt idx="4">
                  <c:v>16233.866818439892</c:v>
                </c:pt>
                <c:pt idx="5">
                  <c:v>8260.3986828454963</c:v>
                </c:pt>
                <c:pt idx="6">
                  <c:v>13449.662151367633</c:v>
                </c:pt>
                <c:pt idx="7">
                  <c:v>4986.5710463695414</c:v>
                </c:pt>
                <c:pt idx="8">
                  <c:v>2362.0564530087431</c:v>
                </c:pt>
                <c:pt idx="9">
                  <c:v>2185.2702813333331</c:v>
                </c:pt>
                <c:pt idx="10">
                  <c:v>3954.7691928024537</c:v>
                </c:pt>
                <c:pt idx="11">
                  <c:v>5174.5444059569236</c:v>
                </c:pt>
                <c:pt idx="12">
                  <c:v>3036.7157159480785</c:v>
                </c:pt>
                <c:pt idx="13">
                  <c:v>1191.9054940528229</c:v>
                </c:pt>
                <c:pt idx="14">
                  <c:v>1628.5908894156139</c:v>
                </c:pt>
                <c:pt idx="15">
                  <c:v>2409.0522139414857</c:v>
                </c:pt>
                <c:pt idx="16">
                  <c:v>311.84329477156194</c:v>
                </c:pt>
                <c:pt idx="17">
                  <c:v>4196.9939848786007</c:v>
                </c:pt>
                <c:pt idx="18">
                  <c:v>2788.0599074938327</c:v>
                </c:pt>
                <c:pt idx="19">
                  <c:v>1729.6740583527389</c:v>
                </c:pt>
                <c:pt idx="20">
                  <c:v>3104.5316587868656</c:v>
                </c:pt>
                <c:pt idx="21">
                  <c:v>291.31662183275131</c:v>
                </c:pt>
                <c:pt idx="22">
                  <c:v>511.4396649807581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6E-47D3-A8DE-527E40AAB29F}"/>
            </c:ext>
          </c:extLst>
        </c:ser>
        <c:ser>
          <c:idx val="1"/>
          <c:order val="2"/>
          <c:tx>
            <c:v>Chemical industry</c:v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Arkusz1!$L$3:$L$34</c:f>
              <c:numCache>
                <c:formatCode>#,##0</c:formatCode>
                <c:ptCount val="32"/>
                <c:pt idx="0">
                  <c:v>9708.2696708133335</c:v>
                </c:pt>
                <c:pt idx="1">
                  <c:v>9697.4213262298545</c:v>
                </c:pt>
                <c:pt idx="2">
                  <c:v>1571.6146622222223</c:v>
                </c:pt>
                <c:pt idx="3">
                  <c:v>3846.6106515088559</c:v>
                </c:pt>
                <c:pt idx="4">
                  <c:v>582.01200777777785</c:v>
                </c:pt>
                <c:pt idx="5">
                  <c:v>936.7818054086664</c:v>
                </c:pt>
                <c:pt idx="6">
                  <c:v>1103.9150999999999</c:v>
                </c:pt>
                <c:pt idx="7">
                  <c:v>519.26382500000011</c:v>
                </c:pt>
                <c:pt idx="8">
                  <c:v>3251.2929968888893</c:v>
                </c:pt>
                <c:pt idx="9">
                  <c:v>511.59168522272222</c:v>
                </c:pt>
                <c:pt idx="10">
                  <c:v>81.507999999999996</c:v>
                </c:pt>
                <c:pt idx="11">
                  <c:v>287.17327399999999</c:v>
                </c:pt>
                <c:pt idx="12">
                  <c:v>75.543999999999997</c:v>
                </c:pt>
                <c:pt idx="13">
                  <c:v>884.66</c:v>
                </c:pt>
                <c:pt idx="14">
                  <c:v>2.9414945E-4</c:v>
                </c:pt>
                <c:pt idx="15">
                  <c:v>1393.01361</c:v>
                </c:pt>
                <c:pt idx="16">
                  <c:v>4142.9762222222216</c:v>
                </c:pt>
                <c:pt idx="17">
                  <c:v>0</c:v>
                </c:pt>
                <c:pt idx="18">
                  <c:v>1742.5980324074076</c:v>
                </c:pt>
                <c:pt idx="19">
                  <c:v>1.0303585872222222E-2</c:v>
                </c:pt>
                <c:pt idx="20">
                  <c:v>138.3861</c:v>
                </c:pt>
                <c:pt idx="21">
                  <c:v>270.36799999999999</c:v>
                </c:pt>
                <c:pt idx="22">
                  <c:v>5.7747331206944432</c:v>
                </c:pt>
                <c:pt idx="23">
                  <c:v>30.714074074074073</c:v>
                </c:pt>
                <c:pt idx="24">
                  <c:v>0</c:v>
                </c:pt>
                <c:pt idx="25">
                  <c:v>0</c:v>
                </c:pt>
                <c:pt idx="26">
                  <c:v>10.933999999999999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6E-47D3-A8DE-527E40AAB29F}"/>
            </c:ext>
          </c:extLst>
        </c:ser>
        <c:ser>
          <c:idx val="3"/>
          <c:order val="3"/>
          <c:tx>
            <c:strRef>
              <c:f>Arkusz1!$I$2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Arkusz1!$I$3:$I$34</c:f>
              <c:numCache>
                <c:formatCode>#,##0</c:formatCode>
                <c:ptCount val="32"/>
                <c:pt idx="0">
                  <c:v>726.35748001584375</c:v>
                </c:pt>
                <c:pt idx="1">
                  <c:v>132.6391920028932</c:v>
                </c:pt>
                <c:pt idx="2">
                  <c:v>132.6391920028932</c:v>
                </c:pt>
                <c:pt idx="3">
                  <c:v>252.64608000551084</c:v>
                </c:pt>
                <c:pt idx="4">
                  <c:v>1.8948456000413316</c:v>
                </c:pt>
                <c:pt idx="5">
                  <c:v>627.82550881369446</c:v>
                </c:pt>
                <c:pt idx="6">
                  <c:v>27.791068800606194</c:v>
                </c:pt>
                <c:pt idx="7">
                  <c:v>32.212375200702631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47.371140001033289</c:v>
                </c:pt>
                <c:pt idx="12">
                  <c:v>0</c:v>
                </c:pt>
                <c:pt idx="13">
                  <c:v>130.74434640285185</c:v>
                </c:pt>
                <c:pt idx="14">
                  <c:v>0</c:v>
                </c:pt>
                <c:pt idx="15">
                  <c:v>0</c:v>
                </c:pt>
                <c:pt idx="16">
                  <c:v>183.80002320400914</c:v>
                </c:pt>
                <c:pt idx="17">
                  <c:v>6.3161520001377713</c:v>
                </c:pt>
                <c:pt idx="18">
                  <c:v>0</c:v>
                </c:pt>
                <c:pt idx="19">
                  <c:v>0</c:v>
                </c:pt>
                <c:pt idx="20">
                  <c:v>89.689358401956355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10.105843200220436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6E-47D3-A8DE-527E40AAB29F}"/>
            </c:ext>
          </c:extLst>
        </c:ser>
        <c:ser>
          <c:idx val="4"/>
          <c:order val="4"/>
          <c:tx>
            <c:strRef>
              <c:f>Arkusz1!$C$2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chemeClr val="accent5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Arkusz1!$C$3:$C$34</c:f>
              <c:numCache>
                <c:formatCode>#,##0</c:formatCode>
                <c:ptCount val="32"/>
                <c:pt idx="0">
                  <c:v>4.7333333333333333E-3</c:v>
                </c:pt>
                <c:pt idx="1">
                  <c:v>9.4666666666666666E-3</c:v>
                </c:pt>
                <c:pt idx="2">
                  <c:v>1.5974999999999999</c:v>
                </c:pt>
                <c:pt idx="3">
                  <c:v>23.376750000000001</c:v>
                </c:pt>
                <c:pt idx="4">
                  <c:v>0</c:v>
                </c:pt>
                <c:pt idx="5">
                  <c:v>0</c:v>
                </c:pt>
                <c:pt idx="6">
                  <c:v>7.5733333333333333E-2</c:v>
                </c:pt>
                <c:pt idx="7">
                  <c:v>5.3415666666666661</c:v>
                </c:pt>
                <c:pt idx="8">
                  <c:v>1.1549333333333331</c:v>
                </c:pt>
                <c:pt idx="9">
                  <c:v>0</c:v>
                </c:pt>
                <c:pt idx="10">
                  <c:v>0</c:v>
                </c:pt>
                <c:pt idx="11">
                  <c:v>0.44493333333333329</c:v>
                </c:pt>
                <c:pt idx="12">
                  <c:v>0</c:v>
                </c:pt>
                <c:pt idx="13">
                  <c:v>0</c:v>
                </c:pt>
                <c:pt idx="14">
                  <c:v>0.11360000000000001</c:v>
                </c:pt>
                <c:pt idx="15">
                  <c:v>30.692116666666664</c:v>
                </c:pt>
                <c:pt idx="16">
                  <c:v>0</c:v>
                </c:pt>
                <c:pt idx="17">
                  <c:v>8.4702999999999999</c:v>
                </c:pt>
                <c:pt idx="18">
                  <c:v>0</c:v>
                </c:pt>
                <c:pt idx="19">
                  <c:v>2.8258000000000001</c:v>
                </c:pt>
                <c:pt idx="20">
                  <c:v>1.8980666666666666</c:v>
                </c:pt>
                <c:pt idx="21">
                  <c:v>4.7333333333333333E-3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3.1287333333333329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6E-47D3-A8DE-527E40AAB29F}"/>
            </c:ext>
          </c:extLst>
        </c:ser>
        <c:ser>
          <c:idx val="5"/>
          <c:order val="5"/>
          <c:tx>
            <c:strRef>
              <c:f>Arkusz1!$J$2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Arkusz1!$J$3:$J$34</c:f>
              <c:numCache>
                <c:formatCode>#,##0</c:formatCode>
                <c:ptCount val="32"/>
                <c:pt idx="0">
                  <c:v>9536.8840257777792</c:v>
                </c:pt>
                <c:pt idx="1">
                  <c:v>1342.3356990733344</c:v>
                </c:pt>
                <c:pt idx="2">
                  <c:v>407.92261111111111</c:v>
                </c:pt>
                <c:pt idx="3">
                  <c:v>6702.4672922222226</c:v>
                </c:pt>
                <c:pt idx="4">
                  <c:v>0</c:v>
                </c:pt>
                <c:pt idx="5">
                  <c:v>1219.5576098555571</c:v>
                </c:pt>
                <c:pt idx="6">
                  <c:v>1010.131622371111</c:v>
                </c:pt>
                <c:pt idx="7">
                  <c:v>1821.1042008977774</c:v>
                </c:pt>
                <c:pt idx="8">
                  <c:v>68.856588888888879</c:v>
                </c:pt>
                <c:pt idx="9">
                  <c:v>1.1833333333333333E-2</c:v>
                </c:pt>
                <c:pt idx="10">
                  <c:v>323.89864722222222</c:v>
                </c:pt>
                <c:pt idx="11">
                  <c:v>1432.4269030642777</c:v>
                </c:pt>
                <c:pt idx="12">
                  <c:v>0</c:v>
                </c:pt>
                <c:pt idx="13">
                  <c:v>10.650356857833332</c:v>
                </c:pt>
                <c:pt idx="14">
                  <c:v>0.1341111111111111</c:v>
                </c:pt>
                <c:pt idx="15">
                  <c:v>80.312833333333387</c:v>
                </c:pt>
                <c:pt idx="16">
                  <c:v>22.52243855555556</c:v>
                </c:pt>
                <c:pt idx="17">
                  <c:v>1.0228733333333335</c:v>
                </c:pt>
                <c:pt idx="18">
                  <c:v>95.430567499999995</c:v>
                </c:pt>
                <c:pt idx="19">
                  <c:v>0.69027777777777777</c:v>
                </c:pt>
                <c:pt idx="20">
                  <c:v>262.70557179205554</c:v>
                </c:pt>
                <c:pt idx="21">
                  <c:v>23.31561111111111</c:v>
                </c:pt>
                <c:pt idx="22">
                  <c:v>14.512715555555554</c:v>
                </c:pt>
                <c:pt idx="23">
                  <c:v>79.572007500000012</c:v>
                </c:pt>
                <c:pt idx="24">
                  <c:v>49.968222222222224</c:v>
                </c:pt>
                <c:pt idx="25">
                  <c:v>17.304277777777777</c:v>
                </c:pt>
                <c:pt idx="26">
                  <c:v>0</c:v>
                </c:pt>
                <c:pt idx="27">
                  <c:v>2.3666666666666666E-2</c:v>
                </c:pt>
                <c:pt idx="28">
                  <c:v>0</c:v>
                </c:pt>
                <c:pt idx="29">
                  <c:v>0.24455555555555553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6E-47D3-A8DE-527E40AAB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88732768"/>
        <c:axId val="788736704"/>
      </c:barChart>
      <c:catAx>
        <c:axId val="788732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736704"/>
        <c:crosses val="autoZero"/>
        <c:auto val="1"/>
        <c:lblAlgn val="ctr"/>
        <c:lblOffset val="100"/>
        <c:noMultiLvlLbl val="0"/>
      </c:catAx>
      <c:valAx>
        <c:axId val="78873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732768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2331297372875119E-2"/>
                <c:y val="0.1039427626786448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cap="all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l-PL"/>
                    <a:t>TWh</a:t>
                  </a:r>
                  <a:r>
                    <a:rPr lang="en-GB"/>
                    <a:t> HHV</a:t>
                  </a:r>
                  <a:endParaRPr lang="pl-PL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01594426864867"/>
          <c:y val="6.6243979117994872E-2"/>
          <c:w val="0.25417991267446705"/>
          <c:h val="0.538350350436964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2FF94-5ABE-4FFA-8AFE-1B2C9139A168}" type="datetimeFigureOut">
              <a:rPr lang="en-BE" smtClean="0"/>
              <a:t>26/10/2020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88BB-E2C8-4761-AAE2-BE9138BA36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3934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588BB-E2C8-4761-AAE2-BE9138BA36B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06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588BB-E2C8-4761-AAE2-BE9138BA36BD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64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588BB-E2C8-4761-AAE2-BE9138BA36BD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8341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C0F25-E1D5-2941-8AFF-931945FF3ED0}" type="slidenum">
              <a:rPr lang="en-GB" altLang="fr-F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9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591" y="490538"/>
            <a:ext cx="16544109" cy="764382"/>
          </a:xfrm>
        </p:spPr>
        <p:txBody>
          <a:bodyPr/>
          <a:lstStyle>
            <a:lvl1pPr>
              <a:defRPr>
                <a:solidFill>
                  <a:srgbClr val="14B5E3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591" y="2033588"/>
            <a:ext cx="16544109" cy="7231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0EDC67D-EAB4-4195-B0B7-284831384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6591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HE CTF Meeting – 03.05.2018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A985F83-6DAD-4EDA-B777-7860BF216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C287F-07C6-BF44-A9CB-BE36F6DAFEA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5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2C5A8C7-C8BF-446A-BFBE-BA169A87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91" y="490538"/>
            <a:ext cx="16544109" cy="764382"/>
          </a:xfr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87588F2-C67D-49CC-83CB-049A45EE1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1" y="2033588"/>
            <a:ext cx="7590609" cy="723185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C1BFFD8-B13B-4895-B72C-9E872527EC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10800" y="2033587"/>
            <a:ext cx="7590609" cy="7231857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955D5FC-FFDC-4125-AC79-E2BF4121C7DD}"/>
              </a:ext>
            </a:extLst>
          </p:cNvPr>
          <p:cNvSpPr txBox="1">
            <a:spLocks/>
          </p:cNvSpPr>
          <p:nvPr userDrawn="1"/>
        </p:nvSpPr>
        <p:spPr>
          <a:xfrm>
            <a:off x="228600" y="9659267"/>
            <a:ext cx="609600" cy="411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1C287F-07C6-BF44-A9CB-BE36F6DAFEA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92108D1-374D-4C27-99D8-87062367D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0895" y="9496548"/>
            <a:ext cx="2895600" cy="325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WG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F23AC90-2A58-4701-935B-550F976D03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10895" y="9907712"/>
            <a:ext cx="2895600" cy="325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3875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2EB7484-712C-45BD-871B-304633E57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1" y="2033588"/>
            <a:ext cx="17344209" cy="70723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2C4F61A-AEF9-46BC-A92D-0AD4A47E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91" y="490538"/>
            <a:ext cx="16544109" cy="764382"/>
          </a:xfr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EDA23D63-707B-4382-AB10-F81140DFB65C}"/>
              </a:ext>
            </a:extLst>
          </p:cNvPr>
          <p:cNvSpPr txBox="1">
            <a:spLocks/>
          </p:cNvSpPr>
          <p:nvPr userDrawn="1"/>
        </p:nvSpPr>
        <p:spPr>
          <a:xfrm>
            <a:off x="228600" y="9659267"/>
            <a:ext cx="609600" cy="411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1C287F-07C6-BF44-A9CB-BE36F6DAFEA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6CBD28C-3EFD-4EAD-B168-C7C52EAA3B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0895" y="9496548"/>
            <a:ext cx="2895600" cy="325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WG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D6F53B7-CEFB-4D25-9013-BDAF6788C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10895" y="9907712"/>
            <a:ext cx="2895600" cy="325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8305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9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city&#10;&#10;Description automatically generated">
            <a:extLst>
              <a:ext uri="{FF2B5EF4-FFF2-40B4-BE49-F238E27FC236}">
                <a16:creationId xmlns:a16="http://schemas.microsoft.com/office/drawing/2014/main" id="{61ED889A-FA7B-4E8C-A3DC-88C8E496F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ABAF30-5CA8-48E1-99E6-7E198040CF68}"/>
              </a:ext>
            </a:extLst>
          </p:cNvPr>
          <p:cNvGrpSpPr/>
          <p:nvPr userDrawn="1"/>
        </p:nvGrpSpPr>
        <p:grpSpPr>
          <a:xfrm>
            <a:off x="1912084" y="4235298"/>
            <a:ext cx="14463832" cy="2831550"/>
            <a:chOff x="0" y="1353529"/>
            <a:chExt cx="19285109" cy="3775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758935-88A0-48DA-9D03-B3221CFB1DBE}"/>
                </a:ext>
              </a:extLst>
            </p:cNvPr>
            <p:cNvSpPr txBox="1"/>
            <p:nvPr/>
          </p:nvSpPr>
          <p:spPr>
            <a:xfrm>
              <a:off x="0" y="1353529"/>
              <a:ext cx="19285109" cy="1801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3"/>
                </a:lnSpc>
              </a:pPr>
              <a:r>
                <a:rPr lang="en-US" sz="11500" b="1" spc="351" dirty="0">
                  <a:solidFill>
                    <a:srgbClr val="020301"/>
                  </a:solidFill>
                </a:rPr>
                <a:t>HYDROGEN EUROPE</a:t>
              </a:r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8BE66369-DA15-450C-8FAC-B650AEAB6CC4}"/>
                </a:ext>
              </a:extLst>
            </p:cNvPr>
            <p:cNvSpPr/>
            <p:nvPr/>
          </p:nvSpPr>
          <p:spPr>
            <a:xfrm>
              <a:off x="3504991" y="3826602"/>
              <a:ext cx="12275127" cy="1302327"/>
            </a:xfrm>
            <a:prstGeom prst="rect">
              <a:avLst/>
            </a:prstGeom>
            <a:solidFill>
              <a:srgbClr val="82B845"/>
            </a:solidFill>
            <a:ln>
              <a:solidFill>
                <a:srgbClr val="82B845"/>
              </a:solidFill>
            </a:ln>
          </p:spPr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5C6206-0408-4F4B-BCBD-5E97A5CE7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0827" y="6219879"/>
            <a:ext cx="9206345" cy="846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Event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8C0359-E4A3-491E-867E-269CE50528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3162300"/>
            <a:ext cx="8153400" cy="56991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add DD MM YYYY time</a:t>
            </a:r>
          </a:p>
        </p:txBody>
      </p:sp>
    </p:spTree>
    <p:extLst>
      <p:ext uri="{BB962C8B-B14F-4D97-AF65-F5344CB8AC3E}">
        <p14:creationId xmlns:p14="http://schemas.microsoft.com/office/powerpoint/2010/main" val="150807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9659267"/>
            <a:ext cx="609600" cy="411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90691-35FB-480C-8117-8BE834699F68}"/>
              </a:ext>
            </a:extLst>
          </p:cNvPr>
          <p:cNvSpPr/>
          <p:nvPr userDrawn="1"/>
        </p:nvSpPr>
        <p:spPr>
          <a:xfrm>
            <a:off x="0" y="0"/>
            <a:ext cx="18288000" cy="1638300"/>
          </a:xfrm>
          <a:prstGeom prst="rect">
            <a:avLst/>
          </a:prstGeom>
          <a:solidFill>
            <a:srgbClr val="82B845"/>
          </a:solidFill>
          <a:ln>
            <a:solidFill>
              <a:srgbClr val="82B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DAB5C-9871-4D55-BD3C-9B2302454F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436" y="9208168"/>
            <a:ext cx="2160964" cy="862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0" r:id="rId3"/>
    <p:sldLayoutId id="2147483661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94567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DAB5C-9871-4D55-BD3C-9B2302454F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436" y="9208168"/>
            <a:ext cx="2160964" cy="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9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hyperlink" Target="https://www.instagram.com/h2europ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hyperlink" Target="https://twitter.com/H2Europe" TargetMode="External"/><Relationship Id="rId4" Type="http://schemas.openxmlformats.org/officeDocument/2006/relationships/hyperlink" Target="https://www.linkedin.com/company/hydrogen-europ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A355E5-CAF4-4D5E-B8AD-0E23833F8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055" y="6210300"/>
            <a:ext cx="9273888" cy="110629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ea typeface="Source Sans Pro" charset="0"/>
                <a:cs typeface="Source Sans Pro" charset="0"/>
              </a:rPr>
              <a:t>Jorgo Chatzimarkakis, Secretary General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Source Sans Pro" charset="0"/>
              <a:cs typeface="Source Sans Pr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61F60-E586-414A-80FA-220802AC3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48" y="1866900"/>
            <a:ext cx="11239501" cy="5699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  <a:ea typeface="Source Sans Pro" charset="0"/>
                <a:cs typeface="Source Sans Pro" charset="0"/>
              </a:rPr>
              <a:t>26 October 2020</a:t>
            </a:r>
          </a:p>
          <a:p>
            <a:pPr marL="0" indent="0">
              <a:buNone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ource Sans Pro" charset="0"/>
                <a:cs typeface="Source Sans Pro" charset="0"/>
              </a:rPr>
              <a:t>“Building the Sustainable Chemical Industry of Tomorrow: Regional Response to common European Challenges”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ource Sans Pro" charset="0"/>
              <a:cs typeface="Source Sans Pro" charset="0"/>
            </a:endParaRPr>
          </a:p>
          <a:p>
            <a:pPr marL="0" indent="0">
              <a:buNone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5514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76617-5467-48CC-BBB9-7B7C062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2097-4A2F-2E41-ADD9-638C718C65FE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BDD4C-EB5A-4E87-8AE1-82AD3A12CE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66900"/>
            <a:ext cx="11109960" cy="7696200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1E558E-8331-46C3-9866-20DE98F8C575}"/>
              </a:ext>
            </a:extLst>
          </p:cNvPr>
          <p:cNvSpPr txBox="1">
            <a:spLocks/>
          </p:cNvSpPr>
          <p:nvPr/>
        </p:nvSpPr>
        <p:spPr>
          <a:xfrm>
            <a:off x="533400" y="390775"/>
            <a:ext cx="16544109" cy="764382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dirty="0">
                <a:solidFill>
                  <a:prstClr val="white"/>
                </a:solidFill>
                <a:latin typeface="Calibri"/>
                <a:ea typeface="Source Sans Pro" panose="020B0503030403020204" pitchFamily="34" charset="0"/>
              </a:rPr>
              <a:t>Renewable hydrogen production costs </a:t>
            </a:r>
            <a:endParaRPr kumimoji="0" lang="en-B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04F9D-240C-4839-8C86-F76A8E3A98C9}"/>
              </a:ext>
            </a:extLst>
          </p:cNvPr>
          <p:cNvSpPr txBox="1"/>
          <p:nvPr/>
        </p:nvSpPr>
        <p:spPr>
          <a:xfrm>
            <a:off x="203982" y="9616440"/>
            <a:ext cx="3786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Hydrogen Europe</a:t>
            </a:r>
            <a:endParaRPr kumimoji="0" lang="en-B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6DCCF8DC-64CA-418A-BB27-7A1FF3AF404D}"/>
              </a:ext>
            </a:extLst>
          </p:cNvPr>
          <p:cNvSpPr txBox="1">
            <a:spLocks/>
          </p:cNvSpPr>
          <p:nvPr/>
        </p:nvSpPr>
        <p:spPr>
          <a:xfrm>
            <a:off x="11811000" y="2400300"/>
            <a:ext cx="6096000" cy="3726657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The cheapest renewable hydrogen production costs today is PV solar + electrolysis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Yet neither Germany nor the Netherlands have great PV solar resources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Until offshore wind becomes more cost competitive, in the short to medium term, renewable H2 </a:t>
            </a:r>
            <a:r>
              <a:rPr lang="pl-PL" b="1" dirty="0">
                <a:solidFill>
                  <a:schemeClr val="accent1"/>
                </a:solidFill>
              </a:rPr>
              <a:t>production costs in the south of Europe will be 2-3 EUR/kg lower</a:t>
            </a:r>
            <a:r>
              <a:rPr lang="pl-PL" dirty="0"/>
              <a:t>. </a:t>
            </a:r>
            <a:endParaRPr lang="en-BE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D4021D-032B-44EA-8A2B-7110A355E1FF}"/>
              </a:ext>
            </a:extLst>
          </p:cNvPr>
          <p:cNvSpPr/>
          <p:nvPr/>
        </p:nvSpPr>
        <p:spPr>
          <a:xfrm>
            <a:off x="6453051" y="5224400"/>
            <a:ext cx="3483429" cy="661472"/>
          </a:xfrm>
          <a:custGeom>
            <a:avLst/>
            <a:gdLst>
              <a:gd name="connsiteX0" fmla="*/ 3483429 w 3483429"/>
              <a:gd name="connsiteY0" fmla="*/ 537029 h 661472"/>
              <a:gd name="connsiteX1" fmla="*/ 1582057 w 3483429"/>
              <a:gd name="connsiteY1" fmla="*/ 624115 h 661472"/>
              <a:gd name="connsiteX2" fmla="*/ 0 w 3483429"/>
              <a:gd name="connsiteY2" fmla="*/ 0 h 66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3429" h="661472">
                <a:moveTo>
                  <a:pt x="3483429" y="537029"/>
                </a:moveTo>
                <a:cubicBezTo>
                  <a:pt x="2823029" y="625324"/>
                  <a:pt x="2162629" y="713620"/>
                  <a:pt x="1582057" y="624115"/>
                </a:cubicBezTo>
                <a:cubicBezTo>
                  <a:pt x="1001485" y="534610"/>
                  <a:pt x="500742" y="267305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C075A7-5A63-4205-AE73-A5629E349F12}"/>
              </a:ext>
            </a:extLst>
          </p:cNvPr>
          <p:cNvSpPr/>
          <p:nvPr/>
        </p:nvSpPr>
        <p:spPr>
          <a:xfrm>
            <a:off x="1991375" y="4535528"/>
            <a:ext cx="3625654" cy="4608472"/>
          </a:xfrm>
          <a:custGeom>
            <a:avLst/>
            <a:gdLst>
              <a:gd name="connsiteX0" fmla="*/ 287368 w 3625654"/>
              <a:gd name="connsiteY0" fmla="*/ 4608472 h 4608472"/>
              <a:gd name="connsiteX1" fmla="*/ 84168 w 3625654"/>
              <a:gd name="connsiteY1" fmla="*/ 3200586 h 4608472"/>
              <a:gd name="connsiteX2" fmla="*/ 1506568 w 3625654"/>
              <a:gd name="connsiteY2" fmla="*/ 1299215 h 4608472"/>
              <a:gd name="connsiteX3" fmla="*/ 2885425 w 3625654"/>
              <a:gd name="connsiteY3" fmla="*/ 94529 h 4608472"/>
              <a:gd name="connsiteX4" fmla="*/ 3625654 w 3625654"/>
              <a:gd name="connsiteY4" fmla="*/ 167101 h 460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5654" h="4608472">
                <a:moveTo>
                  <a:pt x="287368" y="4608472"/>
                </a:moveTo>
                <a:cubicBezTo>
                  <a:pt x="84168" y="4180300"/>
                  <a:pt x="-119032" y="3752129"/>
                  <a:pt x="84168" y="3200586"/>
                </a:cubicBezTo>
                <a:cubicBezTo>
                  <a:pt x="287368" y="2649043"/>
                  <a:pt x="1039692" y="1816891"/>
                  <a:pt x="1506568" y="1299215"/>
                </a:cubicBezTo>
                <a:cubicBezTo>
                  <a:pt x="1973444" y="781539"/>
                  <a:pt x="2532244" y="283215"/>
                  <a:pt x="2885425" y="94529"/>
                </a:cubicBezTo>
                <a:cubicBezTo>
                  <a:pt x="3238606" y="-94157"/>
                  <a:pt x="3432130" y="36472"/>
                  <a:pt x="3625654" y="16710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508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C34BF-0FA3-4B2F-9B56-0E78FDBCB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65DAF-C64B-42B8-8AB3-B2BB0BBF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158F3-C2FB-4EDC-9DD7-3E9CBAE3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2097-4A2F-2E41-ADD9-638C718C65FE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B7A9EF94-9493-4CB3-98A8-23A116DE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900724" cy="8291514"/>
          </a:xfrm>
          <a:prstGeom prst="rect">
            <a:avLst/>
          </a:prstGeom>
        </p:spPr>
      </p:pic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7E10A10A-2CE8-47EE-B980-2833D9144051}"/>
              </a:ext>
            </a:extLst>
          </p:cNvPr>
          <p:cNvSpPr txBox="1">
            <a:spLocks/>
          </p:cNvSpPr>
          <p:nvPr/>
        </p:nvSpPr>
        <p:spPr>
          <a:xfrm>
            <a:off x="10363200" y="2171700"/>
            <a:ext cx="6781800" cy="3726657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A single </a:t>
            </a:r>
            <a:r>
              <a:rPr lang="en-GB" dirty="0"/>
              <a:t>48-inch pipeline</a:t>
            </a:r>
            <a:r>
              <a:rPr lang="pl-PL" dirty="0"/>
              <a:t> has a maximum </a:t>
            </a:r>
            <a:r>
              <a:rPr lang="en-GB" dirty="0"/>
              <a:t>capacity</a:t>
            </a:r>
            <a:r>
              <a:rPr lang="pl-PL" dirty="0"/>
              <a:t> of </a:t>
            </a:r>
            <a:r>
              <a:rPr lang="en-GB" b="1" dirty="0"/>
              <a:t>13 GW (LHV)</a:t>
            </a:r>
            <a:r>
              <a:rPr lang="pl-PL" b="1" dirty="0"/>
              <a:t> of hydrogen</a:t>
            </a:r>
            <a:r>
              <a:rPr lang="pl-PL" dirty="0"/>
              <a:t>, which enables to transport around 2 million tonnes of hydrogen per year (almost all current H2 consumption in Germany)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Pipeline are by far the cheapest way of hydrogen transportation with around 0.2 EUR/kg/1,000 km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This can be further reduced (0.11 EUR/kg/1,000 km) by retrofitting existing natural gas pipelines</a:t>
            </a:r>
            <a:endParaRPr lang="en-BE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1DAE209-FD66-41F8-AAC7-5710D532CB94}"/>
              </a:ext>
            </a:extLst>
          </p:cNvPr>
          <p:cNvSpPr/>
          <p:nvPr/>
        </p:nvSpPr>
        <p:spPr>
          <a:xfrm>
            <a:off x="2506629" y="6603753"/>
            <a:ext cx="2631150" cy="547688"/>
          </a:xfrm>
          <a:custGeom>
            <a:avLst/>
            <a:gdLst>
              <a:gd name="connsiteX0" fmla="*/ 2643187 w 2643187"/>
              <a:gd name="connsiteY0" fmla="*/ 357187 h 590719"/>
              <a:gd name="connsiteX1" fmla="*/ 1385887 w 2643187"/>
              <a:gd name="connsiteY1" fmla="*/ 585787 h 590719"/>
              <a:gd name="connsiteX2" fmla="*/ 528637 w 2643187"/>
              <a:gd name="connsiteY2" fmla="*/ 471487 h 590719"/>
              <a:gd name="connsiteX3" fmla="*/ 0 w 2643187"/>
              <a:gd name="connsiteY3" fmla="*/ 0 h 59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3187" h="590719">
                <a:moveTo>
                  <a:pt x="2643187" y="357187"/>
                </a:moveTo>
                <a:cubicBezTo>
                  <a:pt x="2190749" y="461962"/>
                  <a:pt x="1738312" y="566737"/>
                  <a:pt x="1385887" y="585787"/>
                </a:cubicBezTo>
                <a:cubicBezTo>
                  <a:pt x="1033462" y="604837"/>
                  <a:pt x="759618" y="569118"/>
                  <a:pt x="528637" y="471487"/>
                </a:cubicBezTo>
                <a:cubicBezTo>
                  <a:pt x="297656" y="373856"/>
                  <a:pt x="148828" y="186928"/>
                  <a:pt x="0" y="0"/>
                </a:cubicBezTo>
              </a:path>
            </a:pathLst>
          </a:custGeom>
          <a:noFill/>
          <a:ln w="1206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859A40-50FB-4807-95A5-B0AC5BEC6E69}"/>
              </a:ext>
            </a:extLst>
          </p:cNvPr>
          <p:cNvSpPr/>
          <p:nvPr/>
        </p:nvSpPr>
        <p:spPr>
          <a:xfrm>
            <a:off x="2241483" y="6055700"/>
            <a:ext cx="577918" cy="54768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6352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58E16-BB8E-42DD-86A7-3740657A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72097-4A2F-2E41-ADD9-638C718C65F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C3E63-5E96-4D3B-9FF4-B9E21A6E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20" y="1649366"/>
            <a:ext cx="10150914" cy="8268419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3409A37-107F-4789-A228-6542E5D6E6AB}"/>
              </a:ext>
            </a:extLst>
          </p:cNvPr>
          <p:cNvSpPr txBox="1">
            <a:spLocks/>
          </p:cNvSpPr>
          <p:nvPr/>
        </p:nvSpPr>
        <p:spPr>
          <a:xfrm>
            <a:off x="11811000" y="2647828"/>
            <a:ext cx="5475124" cy="723185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Source Sans Pro" panose="020B0503030403020204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Source Sans Pro" panose="020B0503030403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+mn-lt"/>
              </a:rPr>
              <a:t>Cost of shipping Hydrogen in liquid form </a:t>
            </a:r>
            <a:r>
              <a:rPr lang="pl-PL" sz="3200" dirty="0">
                <a:latin typeface="+mn-lt"/>
              </a:rPr>
              <a:t>are higher than pipelines but still lower than north – south production costs difference</a:t>
            </a:r>
            <a:endParaRPr lang="en-US" sz="3200" dirty="0">
              <a:latin typeface="+mn-lt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en-US" sz="3200" dirty="0">
              <a:latin typeface="+mn-lt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+mn-lt"/>
              </a:rPr>
              <a:t>Alternatives include using Liquid Organic Hydrogen Carriers or ammonia / methanol as energy carriers</a:t>
            </a:r>
            <a:endParaRPr lang="en-BE" sz="3200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ABC5E4-86AF-4000-A3B5-149D8C492D77}"/>
              </a:ext>
            </a:extLst>
          </p:cNvPr>
          <p:cNvSpPr txBox="1">
            <a:spLocks/>
          </p:cNvSpPr>
          <p:nvPr/>
        </p:nvSpPr>
        <p:spPr bwMode="auto">
          <a:xfrm>
            <a:off x="313920" y="515876"/>
            <a:ext cx="15903603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4B5E3"/>
                </a:solidFill>
                <a:latin typeface="Source Sans Pro" panose="020B0503030403020204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sz="5400" dirty="0">
                <a:solidFill>
                  <a:schemeClr val="bg1"/>
                </a:solidFill>
                <a:latin typeface="+mn-lt"/>
                <a:ea typeface="Source Sans Pro" panose="020B0503030403020204" pitchFamily="34" charset="0"/>
              </a:rPr>
              <a:t>Renewable hydrogen import - ships</a:t>
            </a:r>
            <a:endParaRPr lang="en-BE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445F8-A7EF-447D-8EAD-3C0930C85F2A}"/>
              </a:ext>
            </a:extLst>
          </p:cNvPr>
          <p:cNvSpPr txBox="1"/>
          <p:nvPr/>
        </p:nvSpPr>
        <p:spPr>
          <a:xfrm>
            <a:off x="313920" y="9879685"/>
            <a:ext cx="23877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50" dirty="0"/>
              <a:t>Source: Hydrogen Council</a:t>
            </a:r>
            <a:endParaRPr lang="en-BE" sz="1650" dirty="0"/>
          </a:p>
        </p:txBody>
      </p:sp>
    </p:spTree>
    <p:extLst>
      <p:ext uri="{BB962C8B-B14F-4D97-AF65-F5344CB8AC3E}">
        <p14:creationId xmlns:p14="http://schemas.microsoft.com/office/powerpoint/2010/main" val="376924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FEB582-F7EE-4252-B2C1-6BB30769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How might the markets develop?</a:t>
            </a:r>
            <a:endParaRPr lang="en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564069-621E-4174-9AA6-B8DE7F9C5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263FE5-C444-4BF3-A83D-71AC2F20761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BE"/>
          </a:p>
        </p:txBody>
      </p:sp>
      <p:grpSp>
        <p:nvGrpSpPr>
          <p:cNvPr id="14" name="Shape 2012">
            <a:extLst>
              <a:ext uri="{FF2B5EF4-FFF2-40B4-BE49-F238E27FC236}">
                <a16:creationId xmlns:a16="http://schemas.microsoft.com/office/drawing/2014/main" id="{E7F314C2-445F-442F-8DA4-24694AEC7760}"/>
              </a:ext>
            </a:extLst>
          </p:cNvPr>
          <p:cNvGrpSpPr/>
          <p:nvPr/>
        </p:nvGrpSpPr>
        <p:grpSpPr>
          <a:xfrm>
            <a:off x="8742777" y="1638300"/>
            <a:ext cx="9545225" cy="6981355"/>
            <a:chOff x="2979925" y="-33602"/>
            <a:chExt cx="6221677" cy="4549334"/>
          </a:xfrm>
          <a:solidFill>
            <a:schemeClr val="bg1">
              <a:lumMod val="85000"/>
            </a:schemeClr>
          </a:solidFill>
        </p:grpSpPr>
        <p:sp>
          <p:nvSpPr>
            <p:cNvPr id="15" name="Shape 2013">
              <a:extLst>
                <a:ext uri="{FF2B5EF4-FFF2-40B4-BE49-F238E27FC236}">
                  <a16:creationId xmlns:a16="http://schemas.microsoft.com/office/drawing/2014/main" id="{ED6B6DB3-4AE0-4D30-A3BE-9CB5012DA7D1}"/>
                </a:ext>
              </a:extLst>
            </p:cNvPr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6" name="Shape 2014">
              <a:extLst>
                <a:ext uri="{FF2B5EF4-FFF2-40B4-BE49-F238E27FC236}">
                  <a16:creationId xmlns:a16="http://schemas.microsoft.com/office/drawing/2014/main" id="{4B597BEE-55C9-4FBE-8DEA-274BAF49272A}"/>
                </a:ext>
              </a:extLst>
            </p:cNvPr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7" name="Shape 2015">
              <a:extLst>
                <a:ext uri="{FF2B5EF4-FFF2-40B4-BE49-F238E27FC236}">
                  <a16:creationId xmlns:a16="http://schemas.microsoft.com/office/drawing/2014/main" id="{597801FB-7DE6-4AE7-824F-8E0184F43719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8" name="Shape 2016">
              <a:extLst>
                <a:ext uri="{FF2B5EF4-FFF2-40B4-BE49-F238E27FC236}">
                  <a16:creationId xmlns:a16="http://schemas.microsoft.com/office/drawing/2014/main" id="{98C72923-2234-40BC-9049-9E01DD2D5568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9" name="Shape 2017">
              <a:extLst>
                <a:ext uri="{FF2B5EF4-FFF2-40B4-BE49-F238E27FC236}">
                  <a16:creationId xmlns:a16="http://schemas.microsoft.com/office/drawing/2014/main" id="{2D2CCEBF-66BC-44E9-9BA7-544B22F5D385}"/>
                </a:ext>
              </a:extLst>
            </p:cNvPr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0" name="Shape 2018">
              <a:extLst>
                <a:ext uri="{FF2B5EF4-FFF2-40B4-BE49-F238E27FC236}">
                  <a16:creationId xmlns:a16="http://schemas.microsoft.com/office/drawing/2014/main" id="{7A8D6591-B878-494D-9232-B0B7417C73F4}"/>
                </a:ext>
              </a:extLst>
            </p:cNvPr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" name="Shape 2019">
              <a:extLst>
                <a:ext uri="{FF2B5EF4-FFF2-40B4-BE49-F238E27FC236}">
                  <a16:creationId xmlns:a16="http://schemas.microsoft.com/office/drawing/2014/main" id="{FC1CD9A0-AEA4-4A9E-BA47-423CF92F3378}"/>
                </a:ext>
              </a:extLst>
            </p:cNvPr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2" name="Shape 2020">
              <a:extLst>
                <a:ext uri="{FF2B5EF4-FFF2-40B4-BE49-F238E27FC236}">
                  <a16:creationId xmlns:a16="http://schemas.microsoft.com/office/drawing/2014/main" id="{D957DB96-2A71-4C38-BDC9-92E0C847E9B7}"/>
                </a:ext>
              </a:extLst>
            </p:cNvPr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3" name="Shape 2021">
              <a:extLst>
                <a:ext uri="{FF2B5EF4-FFF2-40B4-BE49-F238E27FC236}">
                  <a16:creationId xmlns:a16="http://schemas.microsoft.com/office/drawing/2014/main" id="{47D26CD2-5845-4381-9692-3442004F3698}"/>
                </a:ext>
              </a:extLst>
            </p:cNvPr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4" name="Shape 2022">
              <a:extLst>
                <a:ext uri="{FF2B5EF4-FFF2-40B4-BE49-F238E27FC236}">
                  <a16:creationId xmlns:a16="http://schemas.microsoft.com/office/drawing/2014/main" id="{29C6CFA7-3284-4DFB-B26B-082B84C52C98}"/>
                </a:ext>
              </a:extLst>
            </p:cNvPr>
            <p:cNvSpPr/>
            <p:nvPr/>
          </p:nvSpPr>
          <p:spPr>
            <a:xfrm>
              <a:off x="7316078" y="4213153"/>
              <a:ext cx="216587" cy="121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" y="85090"/>
                  </a:moveTo>
                  <a:cubicBezTo>
                    <a:pt x="2526" y="85090"/>
                    <a:pt x="2526" y="82909"/>
                    <a:pt x="2526" y="78545"/>
                  </a:cubicBezTo>
                  <a:cubicBezTo>
                    <a:pt x="1263" y="74181"/>
                    <a:pt x="0" y="67636"/>
                    <a:pt x="0" y="67636"/>
                  </a:cubicBezTo>
                  <a:cubicBezTo>
                    <a:pt x="0" y="67636"/>
                    <a:pt x="1263" y="65454"/>
                    <a:pt x="2526" y="67636"/>
                  </a:cubicBezTo>
                  <a:cubicBezTo>
                    <a:pt x="3789" y="69818"/>
                    <a:pt x="5052" y="74181"/>
                    <a:pt x="8842" y="69818"/>
                  </a:cubicBezTo>
                  <a:cubicBezTo>
                    <a:pt x="10105" y="69818"/>
                    <a:pt x="11368" y="69818"/>
                    <a:pt x="11368" y="67636"/>
                  </a:cubicBezTo>
                  <a:cubicBezTo>
                    <a:pt x="13894" y="63272"/>
                    <a:pt x="13894" y="58909"/>
                    <a:pt x="15157" y="58909"/>
                  </a:cubicBezTo>
                  <a:cubicBezTo>
                    <a:pt x="16421" y="56727"/>
                    <a:pt x="16421" y="58909"/>
                    <a:pt x="18947" y="58909"/>
                  </a:cubicBezTo>
                  <a:cubicBezTo>
                    <a:pt x="18947" y="58909"/>
                    <a:pt x="20210" y="56727"/>
                    <a:pt x="20210" y="56727"/>
                  </a:cubicBezTo>
                  <a:cubicBezTo>
                    <a:pt x="21473" y="56727"/>
                    <a:pt x="21473" y="58909"/>
                    <a:pt x="22736" y="58909"/>
                  </a:cubicBezTo>
                  <a:cubicBezTo>
                    <a:pt x="24000" y="58909"/>
                    <a:pt x="24000" y="56727"/>
                    <a:pt x="25263" y="58909"/>
                  </a:cubicBezTo>
                  <a:cubicBezTo>
                    <a:pt x="26526" y="58909"/>
                    <a:pt x="27789" y="61090"/>
                    <a:pt x="29052" y="61090"/>
                  </a:cubicBezTo>
                  <a:cubicBezTo>
                    <a:pt x="30315" y="61090"/>
                    <a:pt x="32842" y="61090"/>
                    <a:pt x="32842" y="56727"/>
                  </a:cubicBezTo>
                  <a:cubicBezTo>
                    <a:pt x="34105" y="54545"/>
                    <a:pt x="35368" y="50181"/>
                    <a:pt x="35368" y="43636"/>
                  </a:cubicBezTo>
                  <a:cubicBezTo>
                    <a:pt x="35368" y="37090"/>
                    <a:pt x="34105" y="32727"/>
                    <a:pt x="35368" y="34909"/>
                  </a:cubicBezTo>
                  <a:cubicBezTo>
                    <a:pt x="35368" y="34909"/>
                    <a:pt x="39157" y="37090"/>
                    <a:pt x="41684" y="39272"/>
                  </a:cubicBezTo>
                  <a:cubicBezTo>
                    <a:pt x="44210" y="39272"/>
                    <a:pt x="42947" y="37090"/>
                    <a:pt x="45473" y="39272"/>
                  </a:cubicBezTo>
                  <a:cubicBezTo>
                    <a:pt x="48000" y="39272"/>
                    <a:pt x="53052" y="41454"/>
                    <a:pt x="55578" y="41454"/>
                  </a:cubicBezTo>
                  <a:cubicBezTo>
                    <a:pt x="60631" y="41454"/>
                    <a:pt x="66947" y="41454"/>
                    <a:pt x="73263" y="39272"/>
                  </a:cubicBezTo>
                  <a:cubicBezTo>
                    <a:pt x="73263" y="37090"/>
                    <a:pt x="75789" y="34909"/>
                    <a:pt x="77052" y="34909"/>
                  </a:cubicBezTo>
                  <a:cubicBezTo>
                    <a:pt x="78315" y="32727"/>
                    <a:pt x="80842" y="34909"/>
                    <a:pt x="83368" y="32727"/>
                  </a:cubicBezTo>
                  <a:cubicBezTo>
                    <a:pt x="84631" y="32727"/>
                    <a:pt x="87157" y="30545"/>
                    <a:pt x="88421" y="28363"/>
                  </a:cubicBezTo>
                  <a:cubicBezTo>
                    <a:pt x="90947" y="26181"/>
                    <a:pt x="93473" y="24000"/>
                    <a:pt x="96000" y="21818"/>
                  </a:cubicBezTo>
                  <a:cubicBezTo>
                    <a:pt x="97263" y="21818"/>
                    <a:pt x="97263" y="19636"/>
                    <a:pt x="98526" y="17454"/>
                  </a:cubicBezTo>
                  <a:cubicBezTo>
                    <a:pt x="99789" y="17454"/>
                    <a:pt x="99789" y="17454"/>
                    <a:pt x="101052" y="17454"/>
                  </a:cubicBezTo>
                  <a:cubicBezTo>
                    <a:pt x="102315" y="17454"/>
                    <a:pt x="103578" y="15272"/>
                    <a:pt x="104842" y="15272"/>
                  </a:cubicBezTo>
                  <a:cubicBezTo>
                    <a:pt x="107368" y="13090"/>
                    <a:pt x="108631" y="10909"/>
                    <a:pt x="112421" y="6545"/>
                  </a:cubicBezTo>
                  <a:cubicBezTo>
                    <a:pt x="116210" y="0"/>
                    <a:pt x="120000" y="0"/>
                    <a:pt x="118736" y="4363"/>
                  </a:cubicBezTo>
                  <a:cubicBezTo>
                    <a:pt x="118736" y="6545"/>
                    <a:pt x="113684" y="10909"/>
                    <a:pt x="112421" y="13090"/>
                  </a:cubicBezTo>
                  <a:cubicBezTo>
                    <a:pt x="109894" y="17454"/>
                    <a:pt x="107368" y="21818"/>
                    <a:pt x="104842" y="24000"/>
                  </a:cubicBezTo>
                  <a:cubicBezTo>
                    <a:pt x="102315" y="24000"/>
                    <a:pt x="98526" y="28363"/>
                    <a:pt x="96000" y="32727"/>
                  </a:cubicBezTo>
                  <a:cubicBezTo>
                    <a:pt x="93473" y="34909"/>
                    <a:pt x="93473" y="39272"/>
                    <a:pt x="92210" y="41454"/>
                  </a:cubicBezTo>
                  <a:cubicBezTo>
                    <a:pt x="88421" y="45818"/>
                    <a:pt x="87157" y="41454"/>
                    <a:pt x="85894" y="43636"/>
                  </a:cubicBezTo>
                  <a:cubicBezTo>
                    <a:pt x="85894" y="48000"/>
                    <a:pt x="84631" y="54545"/>
                    <a:pt x="84631" y="58909"/>
                  </a:cubicBezTo>
                  <a:cubicBezTo>
                    <a:pt x="85894" y="65454"/>
                    <a:pt x="89684" y="69818"/>
                    <a:pt x="92210" y="74181"/>
                  </a:cubicBezTo>
                  <a:cubicBezTo>
                    <a:pt x="92210" y="74181"/>
                    <a:pt x="96000" y="80727"/>
                    <a:pt x="93473" y="82909"/>
                  </a:cubicBezTo>
                  <a:cubicBezTo>
                    <a:pt x="92210" y="82909"/>
                    <a:pt x="90947" y="78545"/>
                    <a:pt x="88421" y="78545"/>
                  </a:cubicBezTo>
                  <a:cubicBezTo>
                    <a:pt x="85894" y="78545"/>
                    <a:pt x="82105" y="78545"/>
                    <a:pt x="79578" y="80727"/>
                  </a:cubicBezTo>
                  <a:cubicBezTo>
                    <a:pt x="78315" y="80727"/>
                    <a:pt x="77052" y="78545"/>
                    <a:pt x="74526" y="78545"/>
                  </a:cubicBezTo>
                  <a:cubicBezTo>
                    <a:pt x="72000" y="80727"/>
                    <a:pt x="69473" y="89454"/>
                    <a:pt x="69473" y="93818"/>
                  </a:cubicBezTo>
                  <a:cubicBezTo>
                    <a:pt x="69473" y="96000"/>
                    <a:pt x="66947" y="96000"/>
                    <a:pt x="65684" y="100363"/>
                  </a:cubicBezTo>
                  <a:cubicBezTo>
                    <a:pt x="63157" y="102545"/>
                    <a:pt x="61894" y="100363"/>
                    <a:pt x="59368" y="102545"/>
                  </a:cubicBezTo>
                  <a:cubicBezTo>
                    <a:pt x="56842" y="104727"/>
                    <a:pt x="56842" y="106909"/>
                    <a:pt x="54315" y="106909"/>
                  </a:cubicBezTo>
                  <a:cubicBezTo>
                    <a:pt x="50526" y="106909"/>
                    <a:pt x="46736" y="109090"/>
                    <a:pt x="45473" y="109090"/>
                  </a:cubicBezTo>
                  <a:cubicBezTo>
                    <a:pt x="37894" y="109090"/>
                    <a:pt x="41684" y="120000"/>
                    <a:pt x="36631" y="115636"/>
                  </a:cubicBezTo>
                  <a:cubicBezTo>
                    <a:pt x="34105" y="115636"/>
                    <a:pt x="32842" y="111272"/>
                    <a:pt x="30315" y="109090"/>
                  </a:cubicBezTo>
                  <a:cubicBezTo>
                    <a:pt x="29052" y="109090"/>
                    <a:pt x="26526" y="113454"/>
                    <a:pt x="24000" y="115636"/>
                  </a:cubicBezTo>
                  <a:cubicBezTo>
                    <a:pt x="21473" y="117818"/>
                    <a:pt x="17684" y="111272"/>
                    <a:pt x="15157" y="109090"/>
                  </a:cubicBezTo>
                  <a:cubicBezTo>
                    <a:pt x="12631" y="106909"/>
                    <a:pt x="11368" y="111272"/>
                    <a:pt x="10105" y="109090"/>
                  </a:cubicBezTo>
                  <a:cubicBezTo>
                    <a:pt x="7578" y="104727"/>
                    <a:pt x="8842" y="100363"/>
                    <a:pt x="6315" y="98181"/>
                  </a:cubicBezTo>
                  <a:cubicBezTo>
                    <a:pt x="5052" y="93818"/>
                    <a:pt x="2526" y="89454"/>
                    <a:pt x="2526" y="8509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5" name="Shape 2023">
              <a:extLst>
                <a:ext uri="{FF2B5EF4-FFF2-40B4-BE49-F238E27FC236}">
                  <a16:creationId xmlns:a16="http://schemas.microsoft.com/office/drawing/2014/main" id="{467D4C59-8DC1-4BFD-9DBC-323A0DAEEE56}"/>
                </a:ext>
              </a:extLst>
            </p:cNvPr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6" name="Shape 2024">
              <a:extLst>
                <a:ext uri="{FF2B5EF4-FFF2-40B4-BE49-F238E27FC236}">
                  <a16:creationId xmlns:a16="http://schemas.microsoft.com/office/drawing/2014/main" id="{70C243C1-9E6E-4E8C-9D98-FD478469A9A6}"/>
                </a:ext>
              </a:extLst>
            </p:cNvPr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" name="Shape 2025">
              <a:extLst>
                <a:ext uri="{FF2B5EF4-FFF2-40B4-BE49-F238E27FC236}">
                  <a16:creationId xmlns:a16="http://schemas.microsoft.com/office/drawing/2014/main" id="{28C1EC19-D2A4-4914-936D-1CE7FE1A192C}"/>
                </a:ext>
              </a:extLst>
            </p:cNvPr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" name="Shape 2026">
              <a:extLst>
                <a:ext uri="{FF2B5EF4-FFF2-40B4-BE49-F238E27FC236}">
                  <a16:creationId xmlns:a16="http://schemas.microsoft.com/office/drawing/2014/main" id="{E8762A60-1C12-4812-8E8C-28665480AD52}"/>
                </a:ext>
              </a:extLst>
            </p:cNvPr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" name="Shape 2027">
              <a:extLst>
                <a:ext uri="{FF2B5EF4-FFF2-40B4-BE49-F238E27FC236}">
                  <a16:creationId xmlns:a16="http://schemas.microsoft.com/office/drawing/2014/main" id="{F59106CC-4183-4CB9-A5A5-250CD86BDD81}"/>
                </a:ext>
              </a:extLst>
            </p:cNvPr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" name="Shape 2028">
              <a:extLst>
                <a:ext uri="{FF2B5EF4-FFF2-40B4-BE49-F238E27FC236}">
                  <a16:creationId xmlns:a16="http://schemas.microsoft.com/office/drawing/2014/main" id="{4548EBE0-06A3-4505-9AA2-F8D75770306E}"/>
                </a:ext>
              </a:extLst>
            </p:cNvPr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1" name="Shape 2029">
              <a:extLst>
                <a:ext uri="{FF2B5EF4-FFF2-40B4-BE49-F238E27FC236}">
                  <a16:creationId xmlns:a16="http://schemas.microsoft.com/office/drawing/2014/main" id="{09DBA3C5-178A-42FB-B330-CDBB5A5AF650}"/>
                </a:ext>
              </a:extLst>
            </p:cNvPr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20" y="33277"/>
                  </a:moveTo>
                  <a:cubicBezTo>
                    <a:pt x="0" y="31260"/>
                    <a:pt x="0" y="31260"/>
                    <a:pt x="0" y="31260"/>
                  </a:cubicBezTo>
                  <a:cubicBezTo>
                    <a:pt x="2840" y="28235"/>
                    <a:pt x="2840" y="28235"/>
                    <a:pt x="2840" y="28235"/>
                  </a:cubicBezTo>
                  <a:cubicBezTo>
                    <a:pt x="2840" y="28235"/>
                    <a:pt x="4260" y="28235"/>
                    <a:pt x="4970" y="27226"/>
                  </a:cubicBezTo>
                  <a:cubicBezTo>
                    <a:pt x="6390" y="27226"/>
                    <a:pt x="10650" y="25210"/>
                    <a:pt x="10650" y="25210"/>
                  </a:cubicBezTo>
                  <a:cubicBezTo>
                    <a:pt x="12071" y="23193"/>
                    <a:pt x="12071" y="23193"/>
                    <a:pt x="12071" y="23193"/>
                  </a:cubicBezTo>
                  <a:cubicBezTo>
                    <a:pt x="12071" y="23193"/>
                    <a:pt x="13491" y="21176"/>
                    <a:pt x="13491" y="21176"/>
                  </a:cubicBezTo>
                  <a:cubicBezTo>
                    <a:pt x="14201" y="21176"/>
                    <a:pt x="15621" y="21176"/>
                    <a:pt x="16331" y="20168"/>
                  </a:cubicBezTo>
                  <a:cubicBezTo>
                    <a:pt x="16331" y="20168"/>
                    <a:pt x="17041" y="19159"/>
                    <a:pt x="17041" y="19159"/>
                  </a:cubicBezTo>
                  <a:cubicBezTo>
                    <a:pt x="17041" y="19159"/>
                    <a:pt x="17041" y="18151"/>
                    <a:pt x="17751" y="18151"/>
                  </a:cubicBezTo>
                  <a:cubicBezTo>
                    <a:pt x="17751" y="18151"/>
                    <a:pt x="18461" y="18151"/>
                    <a:pt x="19171" y="17142"/>
                  </a:cubicBezTo>
                  <a:cubicBezTo>
                    <a:pt x="19881" y="17142"/>
                    <a:pt x="19881" y="17142"/>
                    <a:pt x="20591" y="16134"/>
                  </a:cubicBezTo>
                  <a:cubicBezTo>
                    <a:pt x="20591" y="16134"/>
                    <a:pt x="21301" y="13109"/>
                    <a:pt x="21301" y="13109"/>
                  </a:cubicBezTo>
                  <a:cubicBezTo>
                    <a:pt x="21301" y="13109"/>
                    <a:pt x="21301" y="13109"/>
                    <a:pt x="21301" y="13109"/>
                  </a:cubicBezTo>
                  <a:cubicBezTo>
                    <a:pt x="22011" y="13109"/>
                    <a:pt x="22721" y="14117"/>
                    <a:pt x="22721" y="14117"/>
                  </a:cubicBezTo>
                  <a:cubicBezTo>
                    <a:pt x="22721" y="14117"/>
                    <a:pt x="24142" y="14117"/>
                    <a:pt x="24852" y="14117"/>
                  </a:cubicBezTo>
                  <a:cubicBezTo>
                    <a:pt x="24852" y="14117"/>
                    <a:pt x="26272" y="13109"/>
                    <a:pt x="26272" y="13109"/>
                  </a:cubicBezTo>
                  <a:cubicBezTo>
                    <a:pt x="26272" y="13109"/>
                    <a:pt x="26272" y="12100"/>
                    <a:pt x="26982" y="12100"/>
                  </a:cubicBezTo>
                  <a:cubicBezTo>
                    <a:pt x="27692" y="12100"/>
                    <a:pt x="28402" y="12100"/>
                    <a:pt x="29112" y="12100"/>
                  </a:cubicBezTo>
                  <a:cubicBezTo>
                    <a:pt x="29112" y="12100"/>
                    <a:pt x="30532" y="12100"/>
                    <a:pt x="30532" y="12100"/>
                  </a:cubicBezTo>
                  <a:cubicBezTo>
                    <a:pt x="31242" y="11092"/>
                    <a:pt x="31242" y="11092"/>
                    <a:pt x="31242" y="11092"/>
                  </a:cubicBezTo>
                  <a:cubicBezTo>
                    <a:pt x="31952" y="11092"/>
                    <a:pt x="31242" y="10084"/>
                    <a:pt x="31952" y="11092"/>
                  </a:cubicBezTo>
                  <a:cubicBezTo>
                    <a:pt x="32662" y="11092"/>
                    <a:pt x="31952" y="12100"/>
                    <a:pt x="32662" y="11092"/>
                  </a:cubicBezTo>
                  <a:cubicBezTo>
                    <a:pt x="33372" y="10084"/>
                    <a:pt x="34082" y="8067"/>
                    <a:pt x="34082" y="8067"/>
                  </a:cubicBezTo>
                  <a:cubicBezTo>
                    <a:pt x="34082" y="8067"/>
                    <a:pt x="33372" y="8067"/>
                    <a:pt x="34792" y="8067"/>
                  </a:cubicBezTo>
                  <a:cubicBezTo>
                    <a:pt x="36213" y="8067"/>
                    <a:pt x="36213" y="8067"/>
                    <a:pt x="37633" y="8067"/>
                  </a:cubicBezTo>
                  <a:cubicBezTo>
                    <a:pt x="38343" y="8067"/>
                    <a:pt x="39763" y="7058"/>
                    <a:pt x="39763" y="7058"/>
                  </a:cubicBezTo>
                  <a:cubicBezTo>
                    <a:pt x="40473" y="7058"/>
                    <a:pt x="41183" y="6050"/>
                    <a:pt x="41183" y="6050"/>
                  </a:cubicBezTo>
                  <a:cubicBezTo>
                    <a:pt x="41183" y="5042"/>
                    <a:pt x="38343" y="3025"/>
                    <a:pt x="38343" y="3025"/>
                  </a:cubicBezTo>
                  <a:cubicBezTo>
                    <a:pt x="38343" y="3025"/>
                    <a:pt x="36923" y="2016"/>
                    <a:pt x="39053" y="2016"/>
                  </a:cubicBezTo>
                  <a:cubicBezTo>
                    <a:pt x="41183" y="3025"/>
                    <a:pt x="41893" y="3025"/>
                    <a:pt x="41893" y="3025"/>
                  </a:cubicBezTo>
                  <a:cubicBezTo>
                    <a:pt x="42603" y="3025"/>
                    <a:pt x="42603" y="2016"/>
                    <a:pt x="43313" y="2016"/>
                  </a:cubicBezTo>
                  <a:cubicBezTo>
                    <a:pt x="44023" y="1008"/>
                    <a:pt x="44733" y="0"/>
                    <a:pt x="44733" y="0"/>
                  </a:cubicBezTo>
                  <a:cubicBezTo>
                    <a:pt x="45443" y="0"/>
                    <a:pt x="46863" y="2016"/>
                    <a:pt x="46863" y="2016"/>
                  </a:cubicBezTo>
                  <a:cubicBezTo>
                    <a:pt x="46863" y="4033"/>
                    <a:pt x="46863" y="4033"/>
                    <a:pt x="46863" y="4033"/>
                  </a:cubicBezTo>
                  <a:cubicBezTo>
                    <a:pt x="48994" y="4033"/>
                    <a:pt x="48994" y="4033"/>
                    <a:pt x="48994" y="4033"/>
                  </a:cubicBezTo>
                  <a:cubicBezTo>
                    <a:pt x="48994" y="4033"/>
                    <a:pt x="49704" y="3025"/>
                    <a:pt x="50414" y="4033"/>
                  </a:cubicBezTo>
                  <a:cubicBezTo>
                    <a:pt x="51124" y="4033"/>
                    <a:pt x="52544" y="6050"/>
                    <a:pt x="52544" y="6050"/>
                  </a:cubicBezTo>
                  <a:cubicBezTo>
                    <a:pt x="51834" y="8067"/>
                    <a:pt x="51834" y="8067"/>
                    <a:pt x="51834" y="8067"/>
                  </a:cubicBezTo>
                  <a:cubicBezTo>
                    <a:pt x="48994" y="9075"/>
                    <a:pt x="48994" y="9075"/>
                    <a:pt x="48994" y="9075"/>
                  </a:cubicBezTo>
                  <a:cubicBezTo>
                    <a:pt x="48994" y="9075"/>
                    <a:pt x="48994" y="11092"/>
                    <a:pt x="49704" y="11092"/>
                  </a:cubicBezTo>
                  <a:cubicBezTo>
                    <a:pt x="49704" y="11092"/>
                    <a:pt x="50414" y="12100"/>
                    <a:pt x="51124" y="11092"/>
                  </a:cubicBezTo>
                  <a:cubicBezTo>
                    <a:pt x="51834" y="11092"/>
                    <a:pt x="51834" y="10084"/>
                    <a:pt x="51834" y="10084"/>
                  </a:cubicBezTo>
                  <a:cubicBezTo>
                    <a:pt x="51834" y="10084"/>
                    <a:pt x="53964" y="10084"/>
                    <a:pt x="53964" y="11092"/>
                  </a:cubicBezTo>
                  <a:cubicBezTo>
                    <a:pt x="53964" y="11092"/>
                    <a:pt x="55384" y="12100"/>
                    <a:pt x="55384" y="12100"/>
                  </a:cubicBezTo>
                  <a:cubicBezTo>
                    <a:pt x="56094" y="11092"/>
                    <a:pt x="56804" y="11092"/>
                    <a:pt x="57514" y="11092"/>
                  </a:cubicBezTo>
                  <a:cubicBezTo>
                    <a:pt x="57514" y="11092"/>
                    <a:pt x="58224" y="12100"/>
                    <a:pt x="58934" y="12100"/>
                  </a:cubicBezTo>
                  <a:cubicBezTo>
                    <a:pt x="59644" y="12100"/>
                    <a:pt x="60355" y="10084"/>
                    <a:pt x="60355" y="10084"/>
                  </a:cubicBezTo>
                  <a:cubicBezTo>
                    <a:pt x="60355" y="10084"/>
                    <a:pt x="61065" y="10084"/>
                    <a:pt x="61065" y="11092"/>
                  </a:cubicBezTo>
                  <a:cubicBezTo>
                    <a:pt x="61775" y="11092"/>
                    <a:pt x="61065" y="11092"/>
                    <a:pt x="61775" y="12100"/>
                  </a:cubicBezTo>
                  <a:cubicBezTo>
                    <a:pt x="61775" y="13109"/>
                    <a:pt x="61775" y="13109"/>
                    <a:pt x="62485" y="13109"/>
                  </a:cubicBezTo>
                  <a:cubicBezTo>
                    <a:pt x="63195" y="14117"/>
                    <a:pt x="64615" y="14117"/>
                    <a:pt x="64615" y="15126"/>
                  </a:cubicBezTo>
                  <a:cubicBezTo>
                    <a:pt x="64615" y="15126"/>
                    <a:pt x="65325" y="17142"/>
                    <a:pt x="66035" y="17142"/>
                  </a:cubicBezTo>
                  <a:cubicBezTo>
                    <a:pt x="66745" y="16134"/>
                    <a:pt x="66745" y="16134"/>
                    <a:pt x="67455" y="16134"/>
                  </a:cubicBezTo>
                  <a:cubicBezTo>
                    <a:pt x="68165" y="17142"/>
                    <a:pt x="69585" y="16134"/>
                    <a:pt x="69585" y="17142"/>
                  </a:cubicBezTo>
                  <a:cubicBezTo>
                    <a:pt x="68875" y="18151"/>
                    <a:pt x="68875" y="19159"/>
                    <a:pt x="68875" y="20168"/>
                  </a:cubicBezTo>
                  <a:cubicBezTo>
                    <a:pt x="68875" y="20168"/>
                    <a:pt x="68165" y="21176"/>
                    <a:pt x="67455" y="21176"/>
                  </a:cubicBezTo>
                  <a:cubicBezTo>
                    <a:pt x="66745" y="21176"/>
                    <a:pt x="66035" y="22184"/>
                    <a:pt x="66035" y="22184"/>
                  </a:cubicBezTo>
                  <a:cubicBezTo>
                    <a:pt x="66035" y="23193"/>
                    <a:pt x="65325" y="24201"/>
                    <a:pt x="65325" y="25210"/>
                  </a:cubicBezTo>
                  <a:cubicBezTo>
                    <a:pt x="64615" y="26218"/>
                    <a:pt x="64615" y="27226"/>
                    <a:pt x="64615" y="27226"/>
                  </a:cubicBezTo>
                  <a:cubicBezTo>
                    <a:pt x="63905" y="28235"/>
                    <a:pt x="63905" y="28235"/>
                    <a:pt x="63905" y="28235"/>
                  </a:cubicBezTo>
                  <a:cubicBezTo>
                    <a:pt x="63905" y="29243"/>
                    <a:pt x="66035" y="33277"/>
                    <a:pt x="66035" y="33277"/>
                  </a:cubicBezTo>
                  <a:cubicBezTo>
                    <a:pt x="67455" y="34285"/>
                    <a:pt x="67455" y="34285"/>
                    <a:pt x="67455" y="34285"/>
                  </a:cubicBezTo>
                  <a:cubicBezTo>
                    <a:pt x="68165" y="36302"/>
                    <a:pt x="68165" y="36302"/>
                    <a:pt x="68165" y="36302"/>
                  </a:cubicBezTo>
                  <a:cubicBezTo>
                    <a:pt x="72426" y="40336"/>
                    <a:pt x="72426" y="40336"/>
                    <a:pt x="72426" y="40336"/>
                  </a:cubicBezTo>
                  <a:cubicBezTo>
                    <a:pt x="72426" y="40336"/>
                    <a:pt x="73846" y="41344"/>
                    <a:pt x="75266" y="41344"/>
                  </a:cubicBezTo>
                  <a:cubicBezTo>
                    <a:pt x="76686" y="42352"/>
                    <a:pt x="78106" y="42352"/>
                    <a:pt x="78106" y="42352"/>
                  </a:cubicBezTo>
                  <a:cubicBezTo>
                    <a:pt x="80236" y="45378"/>
                    <a:pt x="80236" y="45378"/>
                    <a:pt x="80236" y="45378"/>
                  </a:cubicBezTo>
                  <a:cubicBezTo>
                    <a:pt x="80236" y="45378"/>
                    <a:pt x="81656" y="45378"/>
                    <a:pt x="82366" y="45378"/>
                  </a:cubicBezTo>
                  <a:cubicBezTo>
                    <a:pt x="82366" y="46386"/>
                    <a:pt x="84497" y="46386"/>
                    <a:pt x="84497" y="46386"/>
                  </a:cubicBezTo>
                  <a:cubicBezTo>
                    <a:pt x="85917" y="46386"/>
                    <a:pt x="85917" y="46386"/>
                    <a:pt x="85917" y="46386"/>
                  </a:cubicBezTo>
                  <a:cubicBezTo>
                    <a:pt x="85917" y="46386"/>
                    <a:pt x="86627" y="45378"/>
                    <a:pt x="87337" y="47394"/>
                  </a:cubicBezTo>
                  <a:cubicBezTo>
                    <a:pt x="87337" y="48403"/>
                    <a:pt x="88047" y="50420"/>
                    <a:pt x="88047" y="50420"/>
                  </a:cubicBezTo>
                  <a:cubicBezTo>
                    <a:pt x="88047" y="50420"/>
                    <a:pt x="88047" y="51428"/>
                    <a:pt x="88047" y="52436"/>
                  </a:cubicBezTo>
                  <a:cubicBezTo>
                    <a:pt x="87337" y="52436"/>
                    <a:pt x="87337" y="52436"/>
                    <a:pt x="87337" y="53445"/>
                  </a:cubicBezTo>
                  <a:cubicBezTo>
                    <a:pt x="87337" y="53445"/>
                    <a:pt x="87337" y="57478"/>
                    <a:pt x="87337" y="57478"/>
                  </a:cubicBezTo>
                  <a:cubicBezTo>
                    <a:pt x="87337" y="57478"/>
                    <a:pt x="87337" y="58487"/>
                    <a:pt x="86627" y="58487"/>
                  </a:cubicBezTo>
                  <a:cubicBezTo>
                    <a:pt x="85207" y="59495"/>
                    <a:pt x="85207" y="59495"/>
                    <a:pt x="84497" y="59495"/>
                  </a:cubicBezTo>
                  <a:cubicBezTo>
                    <a:pt x="83076" y="59495"/>
                    <a:pt x="80946" y="60504"/>
                    <a:pt x="80236" y="61512"/>
                  </a:cubicBezTo>
                  <a:cubicBezTo>
                    <a:pt x="80236" y="61512"/>
                    <a:pt x="78816" y="61512"/>
                    <a:pt x="78816" y="61512"/>
                  </a:cubicBezTo>
                  <a:cubicBezTo>
                    <a:pt x="78816" y="62521"/>
                    <a:pt x="78106" y="64537"/>
                    <a:pt x="78106" y="64537"/>
                  </a:cubicBezTo>
                  <a:cubicBezTo>
                    <a:pt x="78106" y="64537"/>
                    <a:pt x="78106" y="66554"/>
                    <a:pt x="79526" y="66554"/>
                  </a:cubicBezTo>
                  <a:cubicBezTo>
                    <a:pt x="81656" y="66554"/>
                    <a:pt x="81656" y="66554"/>
                    <a:pt x="82366" y="66554"/>
                  </a:cubicBezTo>
                  <a:cubicBezTo>
                    <a:pt x="83076" y="66554"/>
                    <a:pt x="83076" y="65546"/>
                    <a:pt x="84497" y="66554"/>
                  </a:cubicBezTo>
                  <a:cubicBezTo>
                    <a:pt x="85207" y="66554"/>
                    <a:pt x="85917" y="68571"/>
                    <a:pt x="85917" y="68571"/>
                  </a:cubicBezTo>
                  <a:cubicBezTo>
                    <a:pt x="87337" y="70588"/>
                    <a:pt x="87337" y="70588"/>
                    <a:pt x="87337" y="70588"/>
                  </a:cubicBezTo>
                  <a:cubicBezTo>
                    <a:pt x="88757" y="71596"/>
                    <a:pt x="88757" y="71596"/>
                    <a:pt x="88757" y="71596"/>
                  </a:cubicBezTo>
                  <a:cubicBezTo>
                    <a:pt x="93017" y="71596"/>
                    <a:pt x="93017" y="71596"/>
                    <a:pt x="93017" y="71596"/>
                  </a:cubicBezTo>
                  <a:cubicBezTo>
                    <a:pt x="95857" y="75630"/>
                    <a:pt x="95857" y="75630"/>
                    <a:pt x="95857" y="75630"/>
                  </a:cubicBezTo>
                  <a:cubicBezTo>
                    <a:pt x="99408" y="76638"/>
                    <a:pt x="99408" y="76638"/>
                    <a:pt x="99408" y="76638"/>
                  </a:cubicBezTo>
                  <a:cubicBezTo>
                    <a:pt x="99408" y="76638"/>
                    <a:pt x="99408" y="79663"/>
                    <a:pt x="100118" y="79663"/>
                  </a:cubicBezTo>
                  <a:cubicBezTo>
                    <a:pt x="101538" y="79663"/>
                    <a:pt x="102248" y="78655"/>
                    <a:pt x="102248" y="78655"/>
                  </a:cubicBezTo>
                  <a:cubicBezTo>
                    <a:pt x="102248" y="78655"/>
                    <a:pt x="103668" y="76638"/>
                    <a:pt x="104378" y="76638"/>
                  </a:cubicBezTo>
                  <a:cubicBezTo>
                    <a:pt x="105798" y="75630"/>
                    <a:pt x="105088" y="74621"/>
                    <a:pt x="106508" y="75630"/>
                  </a:cubicBezTo>
                  <a:cubicBezTo>
                    <a:pt x="107928" y="77647"/>
                    <a:pt x="110769" y="75630"/>
                    <a:pt x="110769" y="75630"/>
                  </a:cubicBezTo>
                  <a:cubicBezTo>
                    <a:pt x="112189" y="75630"/>
                    <a:pt x="112189" y="75630"/>
                    <a:pt x="112189" y="75630"/>
                  </a:cubicBezTo>
                  <a:cubicBezTo>
                    <a:pt x="112189" y="78655"/>
                    <a:pt x="112189" y="78655"/>
                    <a:pt x="112189" y="78655"/>
                  </a:cubicBezTo>
                  <a:cubicBezTo>
                    <a:pt x="112189" y="81680"/>
                    <a:pt x="112189" y="81680"/>
                    <a:pt x="112189" y="81680"/>
                  </a:cubicBezTo>
                  <a:cubicBezTo>
                    <a:pt x="110059" y="83697"/>
                    <a:pt x="110059" y="83697"/>
                    <a:pt x="110059" y="83697"/>
                  </a:cubicBezTo>
                  <a:cubicBezTo>
                    <a:pt x="109349" y="84705"/>
                    <a:pt x="109349" y="84705"/>
                    <a:pt x="109349" y="84705"/>
                  </a:cubicBezTo>
                  <a:cubicBezTo>
                    <a:pt x="109349" y="84705"/>
                    <a:pt x="109349" y="85714"/>
                    <a:pt x="109349" y="86722"/>
                  </a:cubicBezTo>
                  <a:cubicBezTo>
                    <a:pt x="110059" y="86722"/>
                    <a:pt x="110769" y="87731"/>
                    <a:pt x="110769" y="87731"/>
                  </a:cubicBezTo>
                  <a:cubicBezTo>
                    <a:pt x="113609" y="88739"/>
                    <a:pt x="113609" y="88739"/>
                    <a:pt x="113609" y="88739"/>
                  </a:cubicBezTo>
                  <a:cubicBezTo>
                    <a:pt x="115739" y="90756"/>
                    <a:pt x="115739" y="90756"/>
                    <a:pt x="115739" y="90756"/>
                  </a:cubicBezTo>
                  <a:cubicBezTo>
                    <a:pt x="115739" y="90756"/>
                    <a:pt x="115739" y="93781"/>
                    <a:pt x="116449" y="93781"/>
                  </a:cubicBezTo>
                  <a:cubicBezTo>
                    <a:pt x="117159" y="93781"/>
                    <a:pt x="118579" y="94789"/>
                    <a:pt x="118579" y="94789"/>
                  </a:cubicBezTo>
                  <a:cubicBezTo>
                    <a:pt x="118579" y="94789"/>
                    <a:pt x="115739" y="97815"/>
                    <a:pt x="115029" y="97815"/>
                  </a:cubicBezTo>
                  <a:cubicBezTo>
                    <a:pt x="114319" y="97815"/>
                    <a:pt x="112189" y="96806"/>
                    <a:pt x="112189" y="96806"/>
                  </a:cubicBezTo>
                  <a:cubicBezTo>
                    <a:pt x="112899" y="100840"/>
                    <a:pt x="112899" y="100840"/>
                    <a:pt x="112899" y="100840"/>
                  </a:cubicBezTo>
                  <a:cubicBezTo>
                    <a:pt x="115739" y="100840"/>
                    <a:pt x="115739" y="100840"/>
                    <a:pt x="115739" y="100840"/>
                  </a:cubicBezTo>
                  <a:cubicBezTo>
                    <a:pt x="115739" y="100840"/>
                    <a:pt x="115739" y="100840"/>
                    <a:pt x="116449" y="101848"/>
                  </a:cubicBezTo>
                  <a:cubicBezTo>
                    <a:pt x="116449" y="102857"/>
                    <a:pt x="117159" y="103865"/>
                    <a:pt x="117159" y="103865"/>
                  </a:cubicBezTo>
                  <a:cubicBezTo>
                    <a:pt x="117159" y="103865"/>
                    <a:pt x="120000" y="102857"/>
                    <a:pt x="120000" y="106890"/>
                  </a:cubicBezTo>
                  <a:cubicBezTo>
                    <a:pt x="119289" y="107899"/>
                    <a:pt x="118579" y="110924"/>
                    <a:pt x="118579" y="111932"/>
                  </a:cubicBezTo>
                  <a:cubicBezTo>
                    <a:pt x="119289" y="111932"/>
                    <a:pt x="119289" y="112941"/>
                    <a:pt x="119289" y="112941"/>
                  </a:cubicBezTo>
                  <a:cubicBezTo>
                    <a:pt x="117869" y="114957"/>
                    <a:pt x="117869" y="114957"/>
                    <a:pt x="117869" y="114957"/>
                  </a:cubicBezTo>
                  <a:cubicBezTo>
                    <a:pt x="115029" y="114957"/>
                    <a:pt x="115029" y="114957"/>
                    <a:pt x="115029" y="114957"/>
                  </a:cubicBezTo>
                  <a:cubicBezTo>
                    <a:pt x="112189" y="116974"/>
                    <a:pt x="112189" y="116974"/>
                    <a:pt x="112189" y="116974"/>
                  </a:cubicBezTo>
                  <a:cubicBezTo>
                    <a:pt x="110769" y="118991"/>
                    <a:pt x="110769" y="118991"/>
                    <a:pt x="110769" y="118991"/>
                  </a:cubicBezTo>
                  <a:cubicBezTo>
                    <a:pt x="109349" y="120000"/>
                    <a:pt x="109349" y="120000"/>
                    <a:pt x="109349" y="120000"/>
                  </a:cubicBezTo>
                  <a:cubicBezTo>
                    <a:pt x="107218" y="115966"/>
                    <a:pt x="107218" y="115966"/>
                    <a:pt x="107218" y="115966"/>
                  </a:cubicBezTo>
                  <a:cubicBezTo>
                    <a:pt x="102958" y="110924"/>
                    <a:pt x="102958" y="110924"/>
                    <a:pt x="102958" y="110924"/>
                  </a:cubicBezTo>
                  <a:cubicBezTo>
                    <a:pt x="100828" y="107899"/>
                    <a:pt x="100828" y="107899"/>
                    <a:pt x="100828" y="107899"/>
                  </a:cubicBezTo>
                  <a:cubicBezTo>
                    <a:pt x="99408" y="103865"/>
                    <a:pt x="99408" y="103865"/>
                    <a:pt x="99408" y="103865"/>
                  </a:cubicBezTo>
                  <a:cubicBezTo>
                    <a:pt x="99408" y="100840"/>
                    <a:pt x="99408" y="100840"/>
                    <a:pt x="99408" y="100840"/>
                  </a:cubicBezTo>
                  <a:cubicBezTo>
                    <a:pt x="97988" y="98823"/>
                    <a:pt x="97988" y="98823"/>
                    <a:pt x="97988" y="98823"/>
                  </a:cubicBezTo>
                  <a:cubicBezTo>
                    <a:pt x="97988" y="98823"/>
                    <a:pt x="97278" y="98823"/>
                    <a:pt x="95857" y="98823"/>
                  </a:cubicBezTo>
                  <a:cubicBezTo>
                    <a:pt x="95147" y="98823"/>
                    <a:pt x="93017" y="97815"/>
                    <a:pt x="93017" y="97815"/>
                  </a:cubicBezTo>
                  <a:cubicBezTo>
                    <a:pt x="91597" y="97815"/>
                    <a:pt x="91597" y="97815"/>
                    <a:pt x="91597" y="97815"/>
                  </a:cubicBezTo>
                  <a:cubicBezTo>
                    <a:pt x="91597" y="92773"/>
                    <a:pt x="91597" y="92773"/>
                    <a:pt x="91597" y="92773"/>
                  </a:cubicBezTo>
                  <a:cubicBezTo>
                    <a:pt x="91597" y="92773"/>
                    <a:pt x="90887" y="88739"/>
                    <a:pt x="90177" y="88739"/>
                  </a:cubicBezTo>
                  <a:cubicBezTo>
                    <a:pt x="90177" y="87731"/>
                    <a:pt x="89467" y="85714"/>
                    <a:pt x="89467" y="85714"/>
                  </a:cubicBezTo>
                  <a:cubicBezTo>
                    <a:pt x="89467" y="85714"/>
                    <a:pt x="87337" y="86722"/>
                    <a:pt x="85917" y="86722"/>
                  </a:cubicBezTo>
                  <a:cubicBezTo>
                    <a:pt x="85207" y="87731"/>
                    <a:pt x="83786" y="88739"/>
                    <a:pt x="83076" y="89747"/>
                  </a:cubicBezTo>
                  <a:cubicBezTo>
                    <a:pt x="82366" y="90756"/>
                    <a:pt x="80946" y="91764"/>
                    <a:pt x="80946" y="91764"/>
                  </a:cubicBezTo>
                  <a:cubicBezTo>
                    <a:pt x="77396" y="93781"/>
                    <a:pt x="77396" y="93781"/>
                    <a:pt x="77396" y="93781"/>
                  </a:cubicBezTo>
                  <a:cubicBezTo>
                    <a:pt x="75266" y="91764"/>
                    <a:pt x="75266" y="91764"/>
                    <a:pt x="75266" y="91764"/>
                  </a:cubicBezTo>
                  <a:cubicBezTo>
                    <a:pt x="71715" y="90756"/>
                    <a:pt x="71715" y="90756"/>
                    <a:pt x="71715" y="90756"/>
                  </a:cubicBezTo>
                  <a:cubicBezTo>
                    <a:pt x="70295" y="94789"/>
                    <a:pt x="70295" y="94789"/>
                    <a:pt x="70295" y="94789"/>
                  </a:cubicBezTo>
                  <a:cubicBezTo>
                    <a:pt x="70295" y="94789"/>
                    <a:pt x="69585" y="92773"/>
                    <a:pt x="68875" y="91764"/>
                  </a:cubicBezTo>
                  <a:cubicBezTo>
                    <a:pt x="68875" y="89747"/>
                    <a:pt x="68165" y="86722"/>
                    <a:pt x="68165" y="86722"/>
                  </a:cubicBezTo>
                  <a:cubicBezTo>
                    <a:pt x="68165" y="86722"/>
                    <a:pt x="67455" y="85714"/>
                    <a:pt x="66745" y="85714"/>
                  </a:cubicBezTo>
                  <a:cubicBezTo>
                    <a:pt x="66035" y="85714"/>
                    <a:pt x="64615" y="84705"/>
                    <a:pt x="64615" y="84705"/>
                  </a:cubicBezTo>
                  <a:cubicBezTo>
                    <a:pt x="62485" y="84705"/>
                    <a:pt x="62485" y="84705"/>
                    <a:pt x="62485" y="84705"/>
                  </a:cubicBezTo>
                  <a:cubicBezTo>
                    <a:pt x="60355" y="88739"/>
                    <a:pt x="60355" y="88739"/>
                    <a:pt x="60355" y="88739"/>
                  </a:cubicBezTo>
                  <a:cubicBezTo>
                    <a:pt x="56804" y="90756"/>
                    <a:pt x="56804" y="90756"/>
                    <a:pt x="56804" y="90756"/>
                  </a:cubicBezTo>
                  <a:cubicBezTo>
                    <a:pt x="53964" y="88739"/>
                    <a:pt x="53964" y="88739"/>
                    <a:pt x="53964" y="88739"/>
                  </a:cubicBezTo>
                  <a:cubicBezTo>
                    <a:pt x="53964" y="88739"/>
                    <a:pt x="53254" y="86722"/>
                    <a:pt x="52544" y="87731"/>
                  </a:cubicBezTo>
                  <a:cubicBezTo>
                    <a:pt x="51834" y="87731"/>
                    <a:pt x="49704" y="86722"/>
                    <a:pt x="49704" y="86722"/>
                  </a:cubicBezTo>
                  <a:cubicBezTo>
                    <a:pt x="49704" y="86722"/>
                    <a:pt x="48994" y="85714"/>
                    <a:pt x="48994" y="84705"/>
                  </a:cubicBezTo>
                  <a:cubicBezTo>
                    <a:pt x="48994" y="83697"/>
                    <a:pt x="46863" y="81680"/>
                    <a:pt x="46863" y="81680"/>
                  </a:cubicBezTo>
                  <a:cubicBezTo>
                    <a:pt x="46863" y="81680"/>
                    <a:pt x="44023" y="79663"/>
                    <a:pt x="43313" y="79663"/>
                  </a:cubicBezTo>
                  <a:cubicBezTo>
                    <a:pt x="42603" y="80672"/>
                    <a:pt x="40473" y="80672"/>
                    <a:pt x="39763" y="80672"/>
                  </a:cubicBezTo>
                  <a:cubicBezTo>
                    <a:pt x="38343" y="80672"/>
                    <a:pt x="34792" y="79663"/>
                    <a:pt x="34792" y="79663"/>
                  </a:cubicBezTo>
                  <a:cubicBezTo>
                    <a:pt x="31952" y="82689"/>
                    <a:pt x="31952" y="82689"/>
                    <a:pt x="31952" y="82689"/>
                  </a:cubicBezTo>
                  <a:cubicBezTo>
                    <a:pt x="31952" y="82689"/>
                    <a:pt x="30532" y="82689"/>
                    <a:pt x="29112" y="83697"/>
                  </a:cubicBezTo>
                  <a:cubicBezTo>
                    <a:pt x="28402" y="83697"/>
                    <a:pt x="26982" y="84705"/>
                    <a:pt x="26982" y="84705"/>
                  </a:cubicBezTo>
                  <a:cubicBezTo>
                    <a:pt x="26982" y="84705"/>
                    <a:pt x="24142" y="83697"/>
                    <a:pt x="23431" y="83697"/>
                  </a:cubicBezTo>
                  <a:cubicBezTo>
                    <a:pt x="22721" y="83697"/>
                    <a:pt x="22721" y="83697"/>
                    <a:pt x="21301" y="83697"/>
                  </a:cubicBezTo>
                  <a:cubicBezTo>
                    <a:pt x="19881" y="83697"/>
                    <a:pt x="16331" y="83697"/>
                    <a:pt x="16331" y="83697"/>
                  </a:cubicBezTo>
                  <a:cubicBezTo>
                    <a:pt x="18461" y="80672"/>
                    <a:pt x="18461" y="80672"/>
                    <a:pt x="18461" y="80672"/>
                  </a:cubicBezTo>
                  <a:cubicBezTo>
                    <a:pt x="18461" y="80672"/>
                    <a:pt x="19171" y="78655"/>
                    <a:pt x="18461" y="77647"/>
                  </a:cubicBezTo>
                  <a:cubicBezTo>
                    <a:pt x="17751" y="76638"/>
                    <a:pt x="17751" y="75630"/>
                    <a:pt x="17041" y="75630"/>
                  </a:cubicBezTo>
                  <a:cubicBezTo>
                    <a:pt x="16331" y="74621"/>
                    <a:pt x="14201" y="72605"/>
                    <a:pt x="14201" y="72605"/>
                  </a:cubicBezTo>
                  <a:cubicBezTo>
                    <a:pt x="14201" y="72605"/>
                    <a:pt x="14201" y="72605"/>
                    <a:pt x="14201" y="71596"/>
                  </a:cubicBezTo>
                  <a:cubicBezTo>
                    <a:pt x="13491" y="70588"/>
                    <a:pt x="12781" y="67563"/>
                    <a:pt x="12781" y="67563"/>
                  </a:cubicBezTo>
                  <a:cubicBezTo>
                    <a:pt x="12071" y="65546"/>
                    <a:pt x="12071" y="65546"/>
                    <a:pt x="12071" y="65546"/>
                  </a:cubicBezTo>
                  <a:cubicBezTo>
                    <a:pt x="12071" y="65546"/>
                    <a:pt x="9940" y="63529"/>
                    <a:pt x="10650" y="61512"/>
                  </a:cubicBezTo>
                  <a:cubicBezTo>
                    <a:pt x="11360" y="59495"/>
                    <a:pt x="12781" y="54453"/>
                    <a:pt x="12781" y="54453"/>
                  </a:cubicBezTo>
                  <a:cubicBezTo>
                    <a:pt x="13491" y="49411"/>
                    <a:pt x="13491" y="49411"/>
                    <a:pt x="13491" y="49411"/>
                  </a:cubicBezTo>
                  <a:cubicBezTo>
                    <a:pt x="12781" y="46386"/>
                    <a:pt x="12781" y="46386"/>
                    <a:pt x="12781" y="46386"/>
                  </a:cubicBezTo>
                  <a:cubicBezTo>
                    <a:pt x="11360" y="43361"/>
                    <a:pt x="11360" y="43361"/>
                    <a:pt x="11360" y="43361"/>
                  </a:cubicBezTo>
                  <a:cubicBezTo>
                    <a:pt x="11360" y="43361"/>
                    <a:pt x="10650" y="43361"/>
                    <a:pt x="9940" y="41344"/>
                  </a:cubicBezTo>
                  <a:cubicBezTo>
                    <a:pt x="9940" y="38319"/>
                    <a:pt x="9940" y="38319"/>
                    <a:pt x="9230" y="37310"/>
                  </a:cubicBezTo>
                  <a:cubicBezTo>
                    <a:pt x="8520" y="35294"/>
                    <a:pt x="5680" y="34285"/>
                    <a:pt x="5680" y="34285"/>
                  </a:cubicBezTo>
                  <a:cubicBezTo>
                    <a:pt x="2130" y="34285"/>
                    <a:pt x="2130" y="34285"/>
                    <a:pt x="2130" y="34285"/>
                  </a:cubicBezTo>
                  <a:lnTo>
                    <a:pt x="1420" y="3327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2" name="Shape 2030">
              <a:extLst>
                <a:ext uri="{FF2B5EF4-FFF2-40B4-BE49-F238E27FC236}">
                  <a16:creationId xmlns:a16="http://schemas.microsoft.com/office/drawing/2014/main" id="{54B75325-4493-4164-B6DC-EB4DA806AED8}"/>
                </a:ext>
              </a:extLst>
            </p:cNvPr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Shape 2031">
              <a:extLst>
                <a:ext uri="{FF2B5EF4-FFF2-40B4-BE49-F238E27FC236}">
                  <a16:creationId xmlns:a16="http://schemas.microsoft.com/office/drawing/2014/main" id="{115C577E-3ED4-4A0A-8EA5-44C62AD3A62B}"/>
                </a:ext>
              </a:extLst>
            </p:cNvPr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Shape 2032">
              <a:extLst>
                <a:ext uri="{FF2B5EF4-FFF2-40B4-BE49-F238E27FC236}">
                  <a16:creationId xmlns:a16="http://schemas.microsoft.com/office/drawing/2014/main" id="{774356EE-133E-4886-A0DE-0686469ED90F}"/>
                </a:ext>
              </a:extLst>
            </p:cNvPr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Shape 2033">
              <a:extLst>
                <a:ext uri="{FF2B5EF4-FFF2-40B4-BE49-F238E27FC236}">
                  <a16:creationId xmlns:a16="http://schemas.microsoft.com/office/drawing/2014/main" id="{04358386-400B-469B-AD92-32A5B532EA25}"/>
                </a:ext>
              </a:extLst>
            </p:cNvPr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6" name="Shape 2034">
              <a:extLst>
                <a:ext uri="{FF2B5EF4-FFF2-40B4-BE49-F238E27FC236}">
                  <a16:creationId xmlns:a16="http://schemas.microsoft.com/office/drawing/2014/main" id="{6B387E2D-E388-4C79-B667-1354B59D673D}"/>
                </a:ext>
              </a:extLst>
            </p:cNvPr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7" name="Shape 2035">
              <a:extLst>
                <a:ext uri="{FF2B5EF4-FFF2-40B4-BE49-F238E27FC236}">
                  <a16:creationId xmlns:a16="http://schemas.microsoft.com/office/drawing/2014/main" id="{03E3EBF8-A29D-4E62-A0C8-2314FB14BFB7}"/>
                </a:ext>
              </a:extLst>
            </p:cNvPr>
            <p:cNvSpPr/>
            <p:nvPr/>
          </p:nvSpPr>
          <p:spPr>
            <a:xfrm>
              <a:off x="7687685" y="3123231"/>
              <a:ext cx="662956" cy="2365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57" y="77383"/>
                  </a:moveTo>
                  <a:cubicBezTo>
                    <a:pt x="95670" y="77383"/>
                    <a:pt x="95670" y="77383"/>
                    <a:pt x="95670" y="77383"/>
                  </a:cubicBezTo>
                  <a:cubicBezTo>
                    <a:pt x="95257" y="76261"/>
                    <a:pt x="95257" y="76261"/>
                    <a:pt x="95257" y="76261"/>
                  </a:cubicBezTo>
                  <a:cubicBezTo>
                    <a:pt x="95257" y="76261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907" y="75140"/>
                    <a:pt x="97731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680" y="75140"/>
                    <a:pt x="102680" y="75140"/>
                    <a:pt x="102680" y="75140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917" y="78504"/>
                    <a:pt x="103917" y="78504"/>
                    <a:pt x="103917" y="78504"/>
                  </a:cubicBezTo>
                  <a:cubicBezTo>
                    <a:pt x="103917" y="78504"/>
                    <a:pt x="108453" y="80747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95257" y="77383"/>
                    <a:pt x="95257" y="77383"/>
                    <a:pt x="95257" y="77383"/>
                  </a:cubicBezTo>
                  <a:close/>
                  <a:moveTo>
                    <a:pt x="96082" y="75140"/>
                  </a:move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2164" y="78504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814" y="77383"/>
                    <a:pt x="113814" y="77383"/>
                    <a:pt x="114639" y="78504"/>
                  </a:cubicBezTo>
                  <a:cubicBezTo>
                    <a:pt x="115463" y="79626"/>
                    <a:pt x="116701" y="80747"/>
                    <a:pt x="117525" y="80747"/>
                  </a:cubicBezTo>
                  <a:cubicBezTo>
                    <a:pt x="119175" y="80747"/>
                    <a:pt x="119175" y="80747"/>
                    <a:pt x="119175" y="80747"/>
                  </a:cubicBezTo>
                  <a:cubicBezTo>
                    <a:pt x="119587" y="77383"/>
                    <a:pt x="119587" y="77383"/>
                    <a:pt x="119587" y="77383"/>
                  </a:cubicBezTo>
                  <a:cubicBezTo>
                    <a:pt x="120000" y="79626"/>
                    <a:pt x="119175" y="68411"/>
                    <a:pt x="119587" y="65046"/>
                  </a:cubicBezTo>
                  <a:cubicBezTo>
                    <a:pt x="119175" y="63925"/>
                    <a:pt x="118762" y="62803"/>
                    <a:pt x="118762" y="61682"/>
                  </a:cubicBezTo>
                  <a:cubicBezTo>
                    <a:pt x="118350" y="60560"/>
                    <a:pt x="116288" y="60560"/>
                    <a:pt x="116288" y="60560"/>
                  </a:cubicBezTo>
                  <a:cubicBezTo>
                    <a:pt x="114639" y="59439"/>
                    <a:pt x="114639" y="59439"/>
                    <a:pt x="114639" y="59439"/>
                  </a:cubicBezTo>
                  <a:cubicBezTo>
                    <a:pt x="113402" y="58317"/>
                    <a:pt x="113402" y="58317"/>
                    <a:pt x="113402" y="58317"/>
                  </a:cubicBezTo>
                  <a:cubicBezTo>
                    <a:pt x="112164" y="52710"/>
                    <a:pt x="112164" y="52710"/>
                    <a:pt x="112164" y="52710"/>
                  </a:cubicBezTo>
                  <a:cubicBezTo>
                    <a:pt x="110927" y="50467"/>
                    <a:pt x="110927" y="50467"/>
                    <a:pt x="110927" y="50467"/>
                  </a:cubicBezTo>
                  <a:cubicBezTo>
                    <a:pt x="109690" y="45981"/>
                    <a:pt x="109690" y="45981"/>
                    <a:pt x="109690" y="45981"/>
                  </a:cubicBezTo>
                  <a:cubicBezTo>
                    <a:pt x="110103" y="43738"/>
                    <a:pt x="110103" y="43738"/>
                    <a:pt x="110103" y="43738"/>
                  </a:cubicBezTo>
                  <a:cubicBezTo>
                    <a:pt x="111340" y="39252"/>
                    <a:pt x="111340" y="39252"/>
                    <a:pt x="111340" y="39252"/>
                  </a:cubicBezTo>
                  <a:cubicBezTo>
                    <a:pt x="111340" y="39252"/>
                    <a:pt x="111752" y="39252"/>
                    <a:pt x="112164" y="37009"/>
                  </a:cubicBezTo>
                  <a:cubicBezTo>
                    <a:pt x="112989" y="33644"/>
                    <a:pt x="112164" y="33644"/>
                    <a:pt x="112164" y="33644"/>
                  </a:cubicBezTo>
                  <a:cubicBezTo>
                    <a:pt x="112164" y="33644"/>
                    <a:pt x="110515" y="31401"/>
                    <a:pt x="109690" y="30280"/>
                  </a:cubicBezTo>
                  <a:cubicBezTo>
                    <a:pt x="108865" y="29158"/>
                    <a:pt x="107628" y="32523"/>
                    <a:pt x="107628" y="32523"/>
                  </a:cubicBezTo>
                  <a:cubicBezTo>
                    <a:pt x="105154" y="31401"/>
                    <a:pt x="105154" y="31401"/>
                    <a:pt x="105154" y="31401"/>
                  </a:cubicBezTo>
                  <a:cubicBezTo>
                    <a:pt x="103092" y="31401"/>
                    <a:pt x="103092" y="31401"/>
                    <a:pt x="103092" y="31401"/>
                  </a:cubicBezTo>
                  <a:cubicBezTo>
                    <a:pt x="101443" y="26915"/>
                    <a:pt x="101443" y="26915"/>
                    <a:pt x="101443" y="26915"/>
                  </a:cubicBezTo>
                  <a:cubicBezTo>
                    <a:pt x="98556" y="24672"/>
                    <a:pt x="98556" y="24672"/>
                    <a:pt x="98556" y="24672"/>
                  </a:cubicBezTo>
                  <a:cubicBezTo>
                    <a:pt x="96907" y="22429"/>
                    <a:pt x="96907" y="22429"/>
                    <a:pt x="96907" y="22429"/>
                  </a:cubicBezTo>
                  <a:cubicBezTo>
                    <a:pt x="96907" y="22429"/>
                    <a:pt x="96907" y="13457"/>
                    <a:pt x="96907" y="12336"/>
                  </a:cubicBezTo>
                  <a:cubicBezTo>
                    <a:pt x="96907" y="10093"/>
                    <a:pt x="96907" y="6728"/>
                    <a:pt x="96907" y="6728"/>
                  </a:cubicBezTo>
                  <a:cubicBezTo>
                    <a:pt x="96907" y="6728"/>
                    <a:pt x="94432" y="5607"/>
                    <a:pt x="93195" y="6728"/>
                  </a:cubicBezTo>
                  <a:cubicBezTo>
                    <a:pt x="92371" y="7850"/>
                    <a:pt x="91134" y="6728"/>
                    <a:pt x="91134" y="6728"/>
                  </a:cubicBezTo>
                  <a:cubicBezTo>
                    <a:pt x="91134" y="6728"/>
                    <a:pt x="87835" y="5607"/>
                    <a:pt x="87422" y="3364"/>
                  </a:cubicBezTo>
                  <a:cubicBezTo>
                    <a:pt x="87422" y="1121"/>
                    <a:pt x="87422" y="2242"/>
                    <a:pt x="87010" y="2242"/>
                  </a:cubicBezTo>
                  <a:cubicBezTo>
                    <a:pt x="86185" y="2242"/>
                    <a:pt x="83711" y="2242"/>
                    <a:pt x="83711" y="2242"/>
                  </a:cubicBezTo>
                  <a:cubicBezTo>
                    <a:pt x="81237" y="0"/>
                    <a:pt x="81237" y="0"/>
                    <a:pt x="81237" y="0"/>
                  </a:cubicBezTo>
                  <a:cubicBezTo>
                    <a:pt x="81237" y="10093"/>
                    <a:pt x="81237" y="10093"/>
                    <a:pt x="81237" y="10093"/>
                  </a:cubicBezTo>
                  <a:cubicBezTo>
                    <a:pt x="80824" y="7850"/>
                    <a:pt x="80824" y="7850"/>
                    <a:pt x="80824" y="7850"/>
                  </a:cubicBezTo>
                  <a:cubicBezTo>
                    <a:pt x="76701" y="6728"/>
                    <a:pt x="76701" y="6728"/>
                    <a:pt x="76701" y="6728"/>
                  </a:cubicBezTo>
                  <a:cubicBezTo>
                    <a:pt x="74226" y="10093"/>
                    <a:pt x="74226" y="10093"/>
                    <a:pt x="74226" y="10093"/>
                  </a:cubicBezTo>
                  <a:cubicBezTo>
                    <a:pt x="72164" y="12336"/>
                    <a:pt x="72164" y="12336"/>
                    <a:pt x="72164" y="12336"/>
                  </a:cubicBezTo>
                  <a:cubicBezTo>
                    <a:pt x="72164" y="15700"/>
                    <a:pt x="72164" y="15700"/>
                    <a:pt x="72164" y="15700"/>
                  </a:cubicBezTo>
                  <a:cubicBezTo>
                    <a:pt x="71340" y="19065"/>
                    <a:pt x="71340" y="19065"/>
                    <a:pt x="71340" y="19065"/>
                  </a:cubicBezTo>
                  <a:cubicBezTo>
                    <a:pt x="71340" y="19065"/>
                    <a:pt x="70103" y="20186"/>
                    <a:pt x="69278" y="20186"/>
                  </a:cubicBezTo>
                  <a:cubicBezTo>
                    <a:pt x="69278" y="21308"/>
                    <a:pt x="68865" y="23551"/>
                    <a:pt x="68865" y="24672"/>
                  </a:cubicBezTo>
                  <a:cubicBezTo>
                    <a:pt x="68453" y="25794"/>
                    <a:pt x="67628" y="25794"/>
                    <a:pt x="67628" y="25794"/>
                  </a:cubicBezTo>
                  <a:cubicBezTo>
                    <a:pt x="65979" y="24672"/>
                    <a:pt x="65979" y="24672"/>
                    <a:pt x="65979" y="24672"/>
                  </a:cubicBezTo>
                  <a:cubicBezTo>
                    <a:pt x="64742" y="24672"/>
                    <a:pt x="64742" y="24672"/>
                    <a:pt x="64742" y="24672"/>
                  </a:cubicBezTo>
                  <a:cubicBezTo>
                    <a:pt x="63917" y="22429"/>
                    <a:pt x="63917" y="22429"/>
                    <a:pt x="63917" y="22429"/>
                  </a:cubicBezTo>
                  <a:cubicBezTo>
                    <a:pt x="64742" y="17943"/>
                    <a:pt x="64742" y="17943"/>
                    <a:pt x="64742" y="17943"/>
                  </a:cubicBezTo>
                  <a:cubicBezTo>
                    <a:pt x="64742" y="15700"/>
                    <a:pt x="64742" y="15700"/>
                    <a:pt x="64742" y="15700"/>
                  </a:cubicBezTo>
                  <a:cubicBezTo>
                    <a:pt x="62268" y="15700"/>
                    <a:pt x="62268" y="15700"/>
                    <a:pt x="62268" y="15700"/>
                  </a:cubicBezTo>
                  <a:cubicBezTo>
                    <a:pt x="59793" y="13457"/>
                    <a:pt x="59793" y="13457"/>
                    <a:pt x="59793" y="13457"/>
                  </a:cubicBezTo>
                  <a:cubicBezTo>
                    <a:pt x="54432" y="12336"/>
                    <a:pt x="54432" y="12336"/>
                    <a:pt x="54432" y="12336"/>
                  </a:cubicBezTo>
                  <a:cubicBezTo>
                    <a:pt x="51134" y="10093"/>
                    <a:pt x="51134" y="10093"/>
                    <a:pt x="51134" y="10093"/>
                  </a:cubicBezTo>
                  <a:cubicBezTo>
                    <a:pt x="49072" y="4485"/>
                    <a:pt x="49072" y="4485"/>
                    <a:pt x="49072" y="4485"/>
                  </a:cubicBezTo>
                  <a:cubicBezTo>
                    <a:pt x="45773" y="2242"/>
                    <a:pt x="45773" y="2242"/>
                    <a:pt x="45773" y="2242"/>
                  </a:cubicBezTo>
                  <a:cubicBezTo>
                    <a:pt x="42886" y="7850"/>
                    <a:pt x="42886" y="7850"/>
                    <a:pt x="42886" y="7850"/>
                  </a:cubicBezTo>
                  <a:cubicBezTo>
                    <a:pt x="42886" y="7850"/>
                    <a:pt x="40000" y="4485"/>
                    <a:pt x="38762" y="4485"/>
                  </a:cubicBezTo>
                  <a:cubicBezTo>
                    <a:pt x="37938" y="5607"/>
                    <a:pt x="36288" y="6728"/>
                    <a:pt x="35876" y="7850"/>
                  </a:cubicBezTo>
                  <a:cubicBezTo>
                    <a:pt x="35463" y="7850"/>
                    <a:pt x="34639" y="11214"/>
                    <a:pt x="34226" y="11214"/>
                  </a:cubicBezTo>
                  <a:cubicBezTo>
                    <a:pt x="33402" y="12336"/>
                    <a:pt x="32577" y="11214"/>
                    <a:pt x="31752" y="11214"/>
                  </a:cubicBezTo>
                  <a:cubicBezTo>
                    <a:pt x="31340" y="12336"/>
                    <a:pt x="30927" y="13457"/>
                    <a:pt x="30103" y="13457"/>
                  </a:cubicBezTo>
                  <a:cubicBezTo>
                    <a:pt x="29278" y="13457"/>
                    <a:pt x="28865" y="12336"/>
                    <a:pt x="28041" y="12336"/>
                  </a:cubicBezTo>
                  <a:cubicBezTo>
                    <a:pt x="27628" y="13457"/>
                    <a:pt x="27216" y="14579"/>
                    <a:pt x="26391" y="14579"/>
                  </a:cubicBezTo>
                  <a:cubicBezTo>
                    <a:pt x="25567" y="14579"/>
                    <a:pt x="25154" y="12336"/>
                    <a:pt x="25154" y="12336"/>
                  </a:cubicBezTo>
                  <a:cubicBezTo>
                    <a:pt x="23917" y="12336"/>
                    <a:pt x="23917" y="12336"/>
                    <a:pt x="23917" y="12336"/>
                  </a:cubicBezTo>
                  <a:cubicBezTo>
                    <a:pt x="22680" y="8971"/>
                    <a:pt x="22680" y="8971"/>
                    <a:pt x="22680" y="8971"/>
                  </a:cubicBezTo>
                  <a:cubicBezTo>
                    <a:pt x="22680" y="8971"/>
                    <a:pt x="22268" y="11214"/>
                    <a:pt x="21030" y="11214"/>
                  </a:cubicBezTo>
                  <a:cubicBezTo>
                    <a:pt x="20206" y="10093"/>
                    <a:pt x="19381" y="8971"/>
                    <a:pt x="18556" y="10093"/>
                  </a:cubicBezTo>
                  <a:cubicBezTo>
                    <a:pt x="17731" y="10093"/>
                    <a:pt x="16494" y="11214"/>
                    <a:pt x="16494" y="11214"/>
                  </a:cubicBezTo>
                  <a:cubicBezTo>
                    <a:pt x="13195" y="7850"/>
                    <a:pt x="13195" y="7850"/>
                    <a:pt x="13195" y="7850"/>
                  </a:cubicBezTo>
                  <a:cubicBezTo>
                    <a:pt x="11134" y="6728"/>
                    <a:pt x="11134" y="6728"/>
                    <a:pt x="11134" y="6728"/>
                  </a:cubicBezTo>
                  <a:cubicBezTo>
                    <a:pt x="9484" y="5607"/>
                    <a:pt x="9484" y="5607"/>
                    <a:pt x="9484" y="5607"/>
                  </a:cubicBezTo>
                  <a:cubicBezTo>
                    <a:pt x="8659" y="8971"/>
                    <a:pt x="8659" y="8971"/>
                    <a:pt x="8659" y="8971"/>
                  </a:cubicBezTo>
                  <a:cubicBezTo>
                    <a:pt x="6597" y="8971"/>
                    <a:pt x="6597" y="8971"/>
                    <a:pt x="6597" y="8971"/>
                  </a:cubicBezTo>
                  <a:cubicBezTo>
                    <a:pt x="6597" y="8971"/>
                    <a:pt x="4123" y="6728"/>
                    <a:pt x="2474" y="7850"/>
                  </a:cubicBezTo>
                  <a:cubicBezTo>
                    <a:pt x="2061" y="7850"/>
                    <a:pt x="824" y="11214"/>
                    <a:pt x="412" y="11214"/>
                  </a:cubicBezTo>
                  <a:cubicBezTo>
                    <a:pt x="0" y="12336"/>
                    <a:pt x="412" y="12336"/>
                    <a:pt x="824" y="15700"/>
                  </a:cubicBezTo>
                  <a:cubicBezTo>
                    <a:pt x="824" y="17943"/>
                    <a:pt x="412" y="22429"/>
                    <a:pt x="412" y="22429"/>
                  </a:cubicBezTo>
                  <a:cubicBezTo>
                    <a:pt x="2886" y="23551"/>
                    <a:pt x="2886" y="23551"/>
                    <a:pt x="2886" y="23551"/>
                  </a:cubicBezTo>
                  <a:cubicBezTo>
                    <a:pt x="4948" y="25794"/>
                    <a:pt x="4948" y="25794"/>
                    <a:pt x="4948" y="25794"/>
                  </a:cubicBezTo>
                  <a:cubicBezTo>
                    <a:pt x="5360" y="30280"/>
                    <a:pt x="5360" y="30280"/>
                    <a:pt x="5360" y="30280"/>
                  </a:cubicBezTo>
                  <a:cubicBezTo>
                    <a:pt x="5360" y="30280"/>
                    <a:pt x="6597" y="33644"/>
                    <a:pt x="7010" y="32523"/>
                  </a:cubicBezTo>
                  <a:cubicBezTo>
                    <a:pt x="7422" y="32523"/>
                    <a:pt x="7010" y="31401"/>
                    <a:pt x="7422" y="30280"/>
                  </a:cubicBezTo>
                  <a:cubicBezTo>
                    <a:pt x="7422" y="30280"/>
                    <a:pt x="7835" y="32523"/>
                    <a:pt x="8659" y="32523"/>
                  </a:cubicBezTo>
                  <a:cubicBezTo>
                    <a:pt x="8659" y="32523"/>
                    <a:pt x="9484" y="31401"/>
                    <a:pt x="9896" y="31401"/>
                  </a:cubicBezTo>
                  <a:cubicBezTo>
                    <a:pt x="10721" y="32523"/>
                    <a:pt x="11134" y="33644"/>
                    <a:pt x="11546" y="33644"/>
                  </a:cubicBezTo>
                  <a:cubicBezTo>
                    <a:pt x="11958" y="33644"/>
                    <a:pt x="12783" y="32523"/>
                    <a:pt x="12783" y="32523"/>
                  </a:cubicBezTo>
                  <a:cubicBezTo>
                    <a:pt x="13608" y="31401"/>
                    <a:pt x="14845" y="30280"/>
                    <a:pt x="16082" y="33644"/>
                  </a:cubicBezTo>
                  <a:cubicBezTo>
                    <a:pt x="16907" y="35887"/>
                    <a:pt x="16494" y="37009"/>
                    <a:pt x="17319" y="37009"/>
                  </a:cubicBezTo>
                  <a:cubicBezTo>
                    <a:pt x="17731" y="37009"/>
                    <a:pt x="17731" y="34766"/>
                    <a:pt x="18144" y="34766"/>
                  </a:cubicBezTo>
                  <a:cubicBezTo>
                    <a:pt x="18969" y="34766"/>
                    <a:pt x="18969" y="35887"/>
                    <a:pt x="19381" y="37009"/>
                  </a:cubicBezTo>
                  <a:cubicBezTo>
                    <a:pt x="20206" y="39252"/>
                    <a:pt x="20206" y="41495"/>
                    <a:pt x="21030" y="42616"/>
                  </a:cubicBezTo>
                  <a:cubicBezTo>
                    <a:pt x="21030" y="43738"/>
                    <a:pt x="21443" y="44859"/>
                    <a:pt x="22268" y="44859"/>
                  </a:cubicBezTo>
                  <a:cubicBezTo>
                    <a:pt x="22268" y="44859"/>
                    <a:pt x="22680" y="43738"/>
                    <a:pt x="22680" y="43738"/>
                  </a:cubicBezTo>
                  <a:cubicBezTo>
                    <a:pt x="23505" y="43738"/>
                    <a:pt x="24329" y="43738"/>
                    <a:pt x="24742" y="44859"/>
                  </a:cubicBezTo>
                  <a:cubicBezTo>
                    <a:pt x="26391" y="44859"/>
                    <a:pt x="26804" y="44859"/>
                    <a:pt x="27216" y="45981"/>
                  </a:cubicBezTo>
                  <a:cubicBezTo>
                    <a:pt x="27628" y="48224"/>
                    <a:pt x="28453" y="51588"/>
                    <a:pt x="28865" y="53831"/>
                  </a:cubicBezTo>
                  <a:cubicBezTo>
                    <a:pt x="29278" y="56074"/>
                    <a:pt x="29690" y="60560"/>
                    <a:pt x="30103" y="61682"/>
                  </a:cubicBezTo>
                  <a:cubicBezTo>
                    <a:pt x="30515" y="63925"/>
                    <a:pt x="31752" y="65046"/>
                    <a:pt x="32164" y="67289"/>
                  </a:cubicBezTo>
                  <a:cubicBezTo>
                    <a:pt x="32577" y="68411"/>
                    <a:pt x="33402" y="75140"/>
                    <a:pt x="33814" y="77383"/>
                  </a:cubicBezTo>
                  <a:cubicBezTo>
                    <a:pt x="33814" y="79626"/>
                    <a:pt x="35051" y="82990"/>
                    <a:pt x="35463" y="87476"/>
                  </a:cubicBezTo>
                  <a:cubicBezTo>
                    <a:pt x="36288" y="91962"/>
                    <a:pt x="36288" y="95327"/>
                    <a:pt x="36288" y="95327"/>
                  </a:cubicBezTo>
                  <a:cubicBezTo>
                    <a:pt x="36288" y="99813"/>
                    <a:pt x="36288" y="99813"/>
                    <a:pt x="36288" y="99813"/>
                  </a:cubicBezTo>
                  <a:cubicBezTo>
                    <a:pt x="36288" y="99813"/>
                    <a:pt x="35051" y="109906"/>
                    <a:pt x="34226" y="112149"/>
                  </a:cubicBezTo>
                  <a:cubicBezTo>
                    <a:pt x="33402" y="114392"/>
                    <a:pt x="34639" y="117757"/>
                    <a:pt x="35876" y="118878"/>
                  </a:cubicBezTo>
                  <a:cubicBezTo>
                    <a:pt x="37113" y="120000"/>
                    <a:pt x="40412" y="115514"/>
                    <a:pt x="40412" y="115514"/>
                  </a:cubicBezTo>
                  <a:cubicBezTo>
                    <a:pt x="42474" y="113271"/>
                    <a:pt x="42474" y="113271"/>
                    <a:pt x="42474" y="113271"/>
                  </a:cubicBezTo>
                  <a:cubicBezTo>
                    <a:pt x="44536" y="112149"/>
                    <a:pt x="44536" y="112149"/>
                    <a:pt x="44536" y="112149"/>
                  </a:cubicBezTo>
                  <a:cubicBezTo>
                    <a:pt x="44536" y="112149"/>
                    <a:pt x="49484" y="111028"/>
                    <a:pt x="50309" y="109906"/>
                  </a:cubicBezTo>
                  <a:cubicBezTo>
                    <a:pt x="51546" y="107663"/>
                    <a:pt x="51546" y="105420"/>
                    <a:pt x="51546" y="105420"/>
                  </a:cubicBezTo>
                  <a:cubicBezTo>
                    <a:pt x="51134" y="102056"/>
                    <a:pt x="51134" y="102056"/>
                    <a:pt x="51134" y="102056"/>
                  </a:cubicBezTo>
                  <a:cubicBezTo>
                    <a:pt x="51134" y="102056"/>
                    <a:pt x="53608" y="98691"/>
                    <a:pt x="54845" y="97570"/>
                  </a:cubicBezTo>
                  <a:cubicBezTo>
                    <a:pt x="55670" y="96448"/>
                    <a:pt x="56494" y="98691"/>
                    <a:pt x="56494" y="98691"/>
                  </a:cubicBezTo>
                  <a:cubicBezTo>
                    <a:pt x="57731" y="102056"/>
                    <a:pt x="57731" y="102056"/>
                    <a:pt x="57731" y="102056"/>
                  </a:cubicBezTo>
                  <a:cubicBezTo>
                    <a:pt x="59381" y="106542"/>
                    <a:pt x="59381" y="106542"/>
                    <a:pt x="59381" y="106542"/>
                  </a:cubicBezTo>
                  <a:cubicBezTo>
                    <a:pt x="61443" y="107663"/>
                    <a:pt x="61443" y="107663"/>
                    <a:pt x="61443" y="107663"/>
                  </a:cubicBezTo>
                  <a:cubicBezTo>
                    <a:pt x="61443" y="107663"/>
                    <a:pt x="62680" y="111028"/>
                    <a:pt x="63092" y="112149"/>
                  </a:cubicBezTo>
                  <a:cubicBezTo>
                    <a:pt x="63092" y="114392"/>
                    <a:pt x="63092" y="114392"/>
                    <a:pt x="63092" y="114392"/>
                  </a:cubicBezTo>
                  <a:cubicBezTo>
                    <a:pt x="65567" y="114392"/>
                    <a:pt x="65567" y="114392"/>
                    <a:pt x="65567" y="114392"/>
                  </a:cubicBezTo>
                  <a:cubicBezTo>
                    <a:pt x="67628" y="112149"/>
                    <a:pt x="67628" y="112149"/>
                    <a:pt x="67628" y="112149"/>
                  </a:cubicBezTo>
                  <a:cubicBezTo>
                    <a:pt x="69690" y="115514"/>
                    <a:pt x="69690" y="115514"/>
                    <a:pt x="69690" y="115514"/>
                  </a:cubicBezTo>
                  <a:cubicBezTo>
                    <a:pt x="71752" y="113271"/>
                    <a:pt x="71752" y="113271"/>
                    <a:pt x="71752" y="113271"/>
                  </a:cubicBezTo>
                  <a:cubicBezTo>
                    <a:pt x="71340" y="112149"/>
                    <a:pt x="69690" y="111028"/>
                    <a:pt x="69690" y="111028"/>
                  </a:cubicBezTo>
                  <a:cubicBezTo>
                    <a:pt x="67628" y="111028"/>
                    <a:pt x="67628" y="111028"/>
                    <a:pt x="67628" y="111028"/>
                  </a:cubicBezTo>
                  <a:cubicBezTo>
                    <a:pt x="67216" y="109906"/>
                    <a:pt x="67216" y="109906"/>
                    <a:pt x="67216" y="109906"/>
                  </a:cubicBezTo>
                  <a:cubicBezTo>
                    <a:pt x="66391" y="107663"/>
                    <a:pt x="66391" y="107663"/>
                    <a:pt x="66391" y="107663"/>
                  </a:cubicBezTo>
                  <a:cubicBezTo>
                    <a:pt x="68041" y="104299"/>
                    <a:pt x="68041" y="104299"/>
                    <a:pt x="68041" y="104299"/>
                  </a:cubicBezTo>
                  <a:cubicBezTo>
                    <a:pt x="68041" y="104299"/>
                    <a:pt x="68865" y="104299"/>
                    <a:pt x="69278" y="103177"/>
                  </a:cubicBezTo>
                  <a:cubicBezTo>
                    <a:pt x="70103" y="103177"/>
                    <a:pt x="72577" y="100934"/>
                    <a:pt x="72577" y="100934"/>
                  </a:cubicBezTo>
                  <a:cubicBezTo>
                    <a:pt x="73402" y="98691"/>
                    <a:pt x="73402" y="98691"/>
                    <a:pt x="73402" y="98691"/>
                  </a:cubicBezTo>
                  <a:cubicBezTo>
                    <a:pt x="73402" y="98691"/>
                    <a:pt x="74226" y="96448"/>
                    <a:pt x="74226" y="96448"/>
                  </a:cubicBezTo>
                  <a:cubicBezTo>
                    <a:pt x="74639" y="96448"/>
                    <a:pt x="75463" y="96448"/>
                    <a:pt x="75876" y="95327"/>
                  </a:cubicBezTo>
                  <a:cubicBezTo>
                    <a:pt x="75876" y="95327"/>
                    <a:pt x="76288" y="94205"/>
                    <a:pt x="76288" y="94205"/>
                  </a:cubicBezTo>
                  <a:cubicBezTo>
                    <a:pt x="76288" y="94205"/>
                    <a:pt x="76288" y="93084"/>
                    <a:pt x="76701" y="93084"/>
                  </a:cubicBezTo>
                  <a:cubicBezTo>
                    <a:pt x="76701" y="93084"/>
                    <a:pt x="77113" y="93084"/>
                    <a:pt x="77525" y="91962"/>
                  </a:cubicBezTo>
                  <a:cubicBezTo>
                    <a:pt x="77938" y="91962"/>
                    <a:pt x="77938" y="91962"/>
                    <a:pt x="78350" y="90841"/>
                  </a:cubicBezTo>
                  <a:cubicBezTo>
                    <a:pt x="78350" y="90841"/>
                    <a:pt x="78762" y="87476"/>
                    <a:pt x="78762" y="87476"/>
                  </a:cubicBezTo>
                  <a:cubicBezTo>
                    <a:pt x="78762" y="87476"/>
                    <a:pt x="78762" y="87476"/>
                    <a:pt x="78762" y="87476"/>
                  </a:cubicBezTo>
                  <a:cubicBezTo>
                    <a:pt x="79175" y="87476"/>
                    <a:pt x="79587" y="88598"/>
                    <a:pt x="79587" y="88598"/>
                  </a:cubicBezTo>
                  <a:cubicBezTo>
                    <a:pt x="79587" y="88598"/>
                    <a:pt x="80412" y="88598"/>
                    <a:pt x="80824" y="88598"/>
                  </a:cubicBezTo>
                  <a:cubicBezTo>
                    <a:pt x="80824" y="88598"/>
                    <a:pt x="81649" y="87476"/>
                    <a:pt x="81649" y="87476"/>
                  </a:cubicBezTo>
                  <a:cubicBezTo>
                    <a:pt x="81649" y="87476"/>
                    <a:pt x="81649" y="86355"/>
                    <a:pt x="82061" y="86355"/>
                  </a:cubicBezTo>
                  <a:cubicBezTo>
                    <a:pt x="82474" y="86355"/>
                    <a:pt x="82886" y="86355"/>
                    <a:pt x="83298" y="86355"/>
                  </a:cubicBezTo>
                  <a:cubicBezTo>
                    <a:pt x="83298" y="86355"/>
                    <a:pt x="84123" y="86355"/>
                    <a:pt x="84123" y="86355"/>
                  </a:cubicBezTo>
                  <a:cubicBezTo>
                    <a:pt x="84536" y="85233"/>
                    <a:pt x="84536" y="85233"/>
                    <a:pt x="84536" y="85233"/>
                  </a:cubicBezTo>
                  <a:cubicBezTo>
                    <a:pt x="84948" y="85233"/>
                    <a:pt x="84536" y="84112"/>
                    <a:pt x="84948" y="85233"/>
                  </a:cubicBezTo>
                  <a:cubicBezTo>
                    <a:pt x="85360" y="85233"/>
                    <a:pt x="84948" y="86355"/>
                    <a:pt x="85360" y="85233"/>
                  </a:cubicBezTo>
                  <a:cubicBezTo>
                    <a:pt x="85773" y="84112"/>
                    <a:pt x="86185" y="81869"/>
                    <a:pt x="86185" y="81869"/>
                  </a:cubicBezTo>
                  <a:cubicBezTo>
                    <a:pt x="86185" y="81869"/>
                    <a:pt x="85773" y="81869"/>
                    <a:pt x="86597" y="81869"/>
                  </a:cubicBezTo>
                  <a:cubicBezTo>
                    <a:pt x="87422" y="81869"/>
                    <a:pt x="87422" y="81869"/>
                    <a:pt x="88247" y="81869"/>
                  </a:cubicBezTo>
                  <a:cubicBezTo>
                    <a:pt x="88659" y="81869"/>
                    <a:pt x="89484" y="80747"/>
                    <a:pt x="89484" y="80747"/>
                  </a:cubicBezTo>
                  <a:cubicBezTo>
                    <a:pt x="89896" y="80747"/>
                    <a:pt x="90309" y="79626"/>
                    <a:pt x="90309" y="79626"/>
                  </a:cubicBezTo>
                  <a:cubicBezTo>
                    <a:pt x="90309" y="78504"/>
                    <a:pt x="88659" y="76261"/>
                    <a:pt x="88659" y="76261"/>
                  </a:cubicBezTo>
                  <a:cubicBezTo>
                    <a:pt x="88659" y="76261"/>
                    <a:pt x="87835" y="75140"/>
                    <a:pt x="89072" y="75140"/>
                  </a:cubicBezTo>
                  <a:cubicBezTo>
                    <a:pt x="90309" y="76261"/>
                    <a:pt x="90721" y="76261"/>
                    <a:pt x="90721" y="76261"/>
                  </a:cubicBezTo>
                  <a:cubicBezTo>
                    <a:pt x="91134" y="76261"/>
                    <a:pt x="91134" y="75140"/>
                    <a:pt x="91546" y="75140"/>
                  </a:cubicBezTo>
                  <a:cubicBezTo>
                    <a:pt x="91958" y="74018"/>
                    <a:pt x="92371" y="72897"/>
                    <a:pt x="92371" y="72897"/>
                  </a:cubicBezTo>
                  <a:cubicBezTo>
                    <a:pt x="92783" y="72897"/>
                    <a:pt x="93608" y="75140"/>
                    <a:pt x="93608" y="75140"/>
                  </a:cubicBezTo>
                  <a:cubicBezTo>
                    <a:pt x="93608" y="77383"/>
                    <a:pt x="93608" y="77383"/>
                    <a:pt x="93608" y="77383"/>
                  </a:cubicBezTo>
                  <a:cubicBezTo>
                    <a:pt x="94845" y="77383"/>
                    <a:pt x="94845" y="77383"/>
                    <a:pt x="94845" y="77383"/>
                  </a:cubicBezTo>
                  <a:cubicBezTo>
                    <a:pt x="94845" y="77383"/>
                    <a:pt x="95257" y="77383"/>
                    <a:pt x="95257" y="77383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8" name="Shape 2036">
              <a:extLst>
                <a:ext uri="{FF2B5EF4-FFF2-40B4-BE49-F238E27FC236}">
                  <a16:creationId xmlns:a16="http://schemas.microsoft.com/office/drawing/2014/main" id="{F76BF3AE-C392-44E1-843B-D265039D6297}"/>
                </a:ext>
              </a:extLst>
            </p:cNvPr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9" name="Shape 2037">
              <a:extLst>
                <a:ext uri="{FF2B5EF4-FFF2-40B4-BE49-F238E27FC236}">
                  <a16:creationId xmlns:a16="http://schemas.microsoft.com/office/drawing/2014/main" id="{BDB28EFB-DDA9-4578-B30A-AA90A58C5BF5}"/>
                </a:ext>
              </a:extLst>
            </p:cNvPr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0" name="Shape 2038">
              <a:extLst>
                <a:ext uri="{FF2B5EF4-FFF2-40B4-BE49-F238E27FC236}">
                  <a16:creationId xmlns:a16="http://schemas.microsoft.com/office/drawing/2014/main" id="{6B8C8866-4761-42BF-9CC6-397E0A2544A1}"/>
                </a:ext>
              </a:extLst>
            </p:cNvPr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1" name="Shape 2039">
              <a:extLst>
                <a:ext uri="{FF2B5EF4-FFF2-40B4-BE49-F238E27FC236}">
                  <a16:creationId xmlns:a16="http://schemas.microsoft.com/office/drawing/2014/main" id="{4F25954B-ED25-41F4-B4D7-DAACE794EBFC}"/>
                </a:ext>
              </a:extLst>
            </p:cNvPr>
            <p:cNvSpPr/>
            <p:nvPr/>
          </p:nvSpPr>
          <p:spPr>
            <a:xfrm>
              <a:off x="8212114" y="3121100"/>
              <a:ext cx="622277" cy="493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358"/>
                  </a:moveTo>
                  <a:cubicBezTo>
                    <a:pt x="439" y="40358"/>
                    <a:pt x="1318" y="39820"/>
                    <a:pt x="1758" y="39820"/>
                  </a:cubicBezTo>
                  <a:cubicBezTo>
                    <a:pt x="1758" y="39282"/>
                    <a:pt x="2197" y="39282"/>
                    <a:pt x="2197" y="38744"/>
                  </a:cubicBezTo>
                  <a:cubicBezTo>
                    <a:pt x="2197" y="38744"/>
                    <a:pt x="879" y="38206"/>
                    <a:pt x="439" y="37130"/>
                  </a:cubicBezTo>
                  <a:cubicBezTo>
                    <a:pt x="439" y="37130"/>
                    <a:pt x="1318" y="36591"/>
                    <a:pt x="1318" y="36591"/>
                  </a:cubicBezTo>
                  <a:cubicBezTo>
                    <a:pt x="1318" y="36591"/>
                    <a:pt x="3956" y="37130"/>
                    <a:pt x="4835" y="37130"/>
                  </a:cubicBezTo>
                  <a:cubicBezTo>
                    <a:pt x="5714" y="37130"/>
                    <a:pt x="8791" y="36053"/>
                    <a:pt x="8791" y="36053"/>
                  </a:cubicBezTo>
                  <a:cubicBezTo>
                    <a:pt x="9670" y="38206"/>
                    <a:pt x="9670" y="38206"/>
                    <a:pt x="9670" y="38206"/>
                  </a:cubicBezTo>
                  <a:cubicBezTo>
                    <a:pt x="9670" y="38206"/>
                    <a:pt x="14505" y="38206"/>
                    <a:pt x="16263" y="38744"/>
                  </a:cubicBezTo>
                  <a:cubicBezTo>
                    <a:pt x="17142" y="39282"/>
                    <a:pt x="17142" y="38744"/>
                    <a:pt x="18021" y="38206"/>
                  </a:cubicBezTo>
                  <a:cubicBezTo>
                    <a:pt x="18461" y="37668"/>
                    <a:pt x="19340" y="37130"/>
                    <a:pt x="19780" y="37668"/>
                  </a:cubicBezTo>
                  <a:cubicBezTo>
                    <a:pt x="20219" y="37668"/>
                    <a:pt x="20219" y="37668"/>
                    <a:pt x="21098" y="38206"/>
                  </a:cubicBezTo>
                  <a:cubicBezTo>
                    <a:pt x="21978" y="38744"/>
                    <a:pt x="23296" y="39282"/>
                    <a:pt x="24175" y="39282"/>
                  </a:cubicBezTo>
                  <a:cubicBezTo>
                    <a:pt x="25934" y="39282"/>
                    <a:pt x="25934" y="39282"/>
                    <a:pt x="25934" y="39282"/>
                  </a:cubicBezTo>
                  <a:cubicBezTo>
                    <a:pt x="26373" y="37668"/>
                    <a:pt x="26373" y="37668"/>
                    <a:pt x="26373" y="37668"/>
                  </a:cubicBezTo>
                  <a:cubicBezTo>
                    <a:pt x="27252" y="38744"/>
                    <a:pt x="25494" y="31748"/>
                    <a:pt x="26373" y="31748"/>
                  </a:cubicBezTo>
                  <a:cubicBezTo>
                    <a:pt x="27692" y="31210"/>
                    <a:pt x="28131" y="32825"/>
                    <a:pt x="29890" y="32286"/>
                  </a:cubicBezTo>
                  <a:cubicBezTo>
                    <a:pt x="31648" y="31210"/>
                    <a:pt x="34285" y="35515"/>
                    <a:pt x="34725" y="33363"/>
                  </a:cubicBezTo>
                  <a:cubicBezTo>
                    <a:pt x="35164" y="31748"/>
                    <a:pt x="37802" y="33901"/>
                    <a:pt x="35604" y="31748"/>
                  </a:cubicBezTo>
                  <a:cubicBezTo>
                    <a:pt x="32967" y="29058"/>
                    <a:pt x="33846" y="29596"/>
                    <a:pt x="32087" y="29058"/>
                  </a:cubicBezTo>
                  <a:cubicBezTo>
                    <a:pt x="30329" y="27982"/>
                    <a:pt x="29010" y="27443"/>
                    <a:pt x="28131" y="26905"/>
                  </a:cubicBezTo>
                  <a:cubicBezTo>
                    <a:pt x="27252" y="26905"/>
                    <a:pt x="27692" y="26905"/>
                    <a:pt x="26373" y="25829"/>
                  </a:cubicBezTo>
                  <a:cubicBezTo>
                    <a:pt x="25054" y="24753"/>
                    <a:pt x="23736" y="23677"/>
                    <a:pt x="23736" y="23677"/>
                  </a:cubicBezTo>
                  <a:cubicBezTo>
                    <a:pt x="23736" y="23677"/>
                    <a:pt x="22417" y="23139"/>
                    <a:pt x="22417" y="22062"/>
                  </a:cubicBezTo>
                  <a:cubicBezTo>
                    <a:pt x="21978" y="20986"/>
                    <a:pt x="21538" y="19372"/>
                    <a:pt x="21538" y="19372"/>
                  </a:cubicBezTo>
                  <a:cubicBezTo>
                    <a:pt x="23736" y="17219"/>
                    <a:pt x="23736" y="17219"/>
                    <a:pt x="23736" y="17219"/>
                  </a:cubicBezTo>
                  <a:cubicBezTo>
                    <a:pt x="25054" y="13452"/>
                    <a:pt x="25054" y="13452"/>
                    <a:pt x="25054" y="13452"/>
                  </a:cubicBezTo>
                  <a:cubicBezTo>
                    <a:pt x="25054" y="13452"/>
                    <a:pt x="23736" y="12376"/>
                    <a:pt x="25934" y="12376"/>
                  </a:cubicBezTo>
                  <a:cubicBezTo>
                    <a:pt x="27692" y="12376"/>
                    <a:pt x="27692" y="12376"/>
                    <a:pt x="27692" y="12376"/>
                  </a:cubicBezTo>
                  <a:cubicBezTo>
                    <a:pt x="27692" y="12376"/>
                    <a:pt x="28131" y="15605"/>
                    <a:pt x="28571" y="15067"/>
                  </a:cubicBezTo>
                  <a:cubicBezTo>
                    <a:pt x="29450" y="15067"/>
                    <a:pt x="29890" y="13991"/>
                    <a:pt x="30329" y="13452"/>
                  </a:cubicBezTo>
                  <a:cubicBezTo>
                    <a:pt x="30769" y="12914"/>
                    <a:pt x="32087" y="11300"/>
                    <a:pt x="32527" y="11838"/>
                  </a:cubicBezTo>
                  <a:cubicBezTo>
                    <a:pt x="32527" y="12914"/>
                    <a:pt x="31208" y="14529"/>
                    <a:pt x="32967" y="14529"/>
                  </a:cubicBezTo>
                  <a:cubicBezTo>
                    <a:pt x="34725" y="14529"/>
                    <a:pt x="34285" y="15605"/>
                    <a:pt x="35604" y="16143"/>
                  </a:cubicBezTo>
                  <a:cubicBezTo>
                    <a:pt x="36923" y="16143"/>
                    <a:pt x="38241" y="17219"/>
                    <a:pt x="38241" y="17757"/>
                  </a:cubicBezTo>
                  <a:cubicBezTo>
                    <a:pt x="38241" y="18295"/>
                    <a:pt x="38241" y="18834"/>
                    <a:pt x="38681" y="19372"/>
                  </a:cubicBezTo>
                  <a:cubicBezTo>
                    <a:pt x="39560" y="19910"/>
                    <a:pt x="40000" y="19372"/>
                    <a:pt x="40879" y="19372"/>
                  </a:cubicBezTo>
                  <a:cubicBezTo>
                    <a:pt x="41758" y="19372"/>
                    <a:pt x="41758" y="18295"/>
                    <a:pt x="42197" y="19372"/>
                  </a:cubicBezTo>
                  <a:cubicBezTo>
                    <a:pt x="42197" y="20448"/>
                    <a:pt x="42637" y="20986"/>
                    <a:pt x="42637" y="20986"/>
                  </a:cubicBezTo>
                  <a:cubicBezTo>
                    <a:pt x="44395" y="23677"/>
                    <a:pt x="44395" y="23677"/>
                    <a:pt x="44395" y="23677"/>
                  </a:cubicBezTo>
                  <a:cubicBezTo>
                    <a:pt x="46153" y="25829"/>
                    <a:pt x="46153" y="25829"/>
                    <a:pt x="46153" y="25829"/>
                  </a:cubicBezTo>
                  <a:cubicBezTo>
                    <a:pt x="46153" y="25829"/>
                    <a:pt x="44835" y="25829"/>
                    <a:pt x="46593" y="26905"/>
                  </a:cubicBezTo>
                  <a:cubicBezTo>
                    <a:pt x="48351" y="27443"/>
                    <a:pt x="49670" y="27443"/>
                    <a:pt x="49670" y="27443"/>
                  </a:cubicBezTo>
                  <a:cubicBezTo>
                    <a:pt x="49670" y="27443"/>
                    <a:pt x="49670" y="27443"/>
                    <a:pt x="51428" y="27982"/>
                  </a:cubicBezTo>
                  <a:cubicBezTo>
                    <a:pt x="53186" y="28520"/>
                    <a:pt x="54505" y="29596"/>
                    <a:pt x="56263" y="29058"/>
                  </a:cubicBezTo>
                  <a:cubicBezTo>
                    <a:pt x="58461" y="29058"/>
                    <a:pt x="60219" y="26367"/>
                    <a:pt x="60219" y="26367"/>
                  </a:cubicBezTo>
                  <a:cubicBezTo>
                    <a:pt x="60219" y="26367"/>
                    <a:pt x="61098" y="24753"/>
                    <a:pt x="60659" y="23677"/>
                  </a:cubicBezTo>
                  <a:cubicBezTo>
                    <a:pt x="60659" y="22600"/>
                    <a:pt x="61538" y="20448"/>
                    <a:pt x="62417" y="19910"/>
                  </a:cubicBezTo>
                  <a:cubicBezTo>
                    <a:pt x="63296" y="19372"/>
                    <a:pt x="61978" y="18834"/>
                    <a:pt x="62417" y="17757"/>
                  </a:cubicBezTo>
                  <a:cubicBezTo>
                    <a:pt x="62857" y="17219"/>
                    <a:pt x="63296" y="16681"/>
                    <a:pt x="63736" y="16143"/>
                  </a:cubicBezTo>
                  <a:cubicBezTo>
                    <a:pt x="64615" y="15605"/>
                    <a:pt x="67252" y="12376"/>
                    <a:pt x="67252" y="12376"/>
                  </a:cubicBezTo>
                  <a:cubicBezTo>
                    <a:pt x="68131" y="9686"/>
                    <a:pt x="68131" y="9686"/>
                    <a:pt x="68131" y="9686"/>
                  </a:cubicBezTo>
                  <a:cubicBezTo>
                    <a:pt x="68131" y="9686"/>
                    <a:pt x="68131" y="6457"/>
                    <a:pt x="68571" y="5919"/>
                  </a:cubicBezTo>
                  <a:cubicBezTo>
                    <a:pt x="69010" y="5381"/>
                    <a:pt x="70329" y="1076"/>
                    <a:pt x="70329" y="1076"/>
                  </a:cubicBezTo>
                  <a:cubicBezTo>
                    <a:pt x="70769" y="0"/>
                    <a:pt x="70769" y="0"/>
                    <a:pt x="70769" y="0"/>
                  </a:cubicBezTo>
                  <a:cubicBezTo>
                    <a:pt x="70769" y="0"/>
                    <a:pt x="79560" y="9686"/>
                    <a:pt x="80000" y="9686"/>
                  </a:cubicBezTo>
                  <a:cubicBezTo>
                    <a:pt x="80439" y="9686"/>
                    <a:pt x="83956" y="12376"/>
                    <a:pt x="84395" y="13452"/>
                  </a:cubicBezTo>
                  <a:cubicBezTo>
                    <a:pt x="84835" y="13991"/>
                    <a:pt x="87472" y="18295"/>
                    <a:pt x="87472" y="18295"/>
                  </a:cubicBezTo>
                  <a:cubicBezTo>
                    <a:pt x="87912" y="20448"/>
                    <a:pt x="87912" y="20448"/>
                    <a:pt x="87912" y="20448"/>
                  </a:cubicBezTo>
                  <a:cubicBezTo>
                    <a:pt x="87912" y="20448"/>
                    <a:pt x="87912" y="22062"/>
                    <a:pt x="88791" y="23139"/>
                  </a:cubicBezTo>
                  <a:cubicBezTo>
                    <a:pt x="89670" y="23677"/>
                    <a:pt x="91428" y="25829"/>
                    <a:pt x="92307" y="26367"/>
                  </a:cubicBezTo>
                  <a:cubicBezTo>
                    <a:pt x="93186" y="26367"/>
                    <a:pt x="96703" y="29058"/>
                    <a:pt x="96703" y="29058"/>
                  </a:cubicBezTo>
                  <a:cubicBezTo>
                    <a:pt x="96703" y="29058"/>
                    <a:pt x="97142" y="27443"/>
                    <a:pt x="97582" y="28520"/>
                  </a:cubicBezTo>
                  <a:cubicBezTo>
                    <a:pt x="98021" y="29596"/>
                    <a:pt x="98461" y="31210"/>
                    <a:pt x="98461" y="31748"/>
                  </a:cubicBezTo>
                  <a:cubicBezTo>
                    <a:pt x="98461" y="32286"/>
                    <a:pt x="98901" y="34439"/>
                    <a:pt x="99780" y="33901"/>
                  </a:cubicBezTo>
                  <a:cubicBezTo>
                    <a:pt x="100659" y="33901"/>
                    <a:pt x="103296" y="33901"/>
                    <a:pt x="103296" y="33901"/>
                  </a:cubicBezTo>
                  <a:cubicBezTo>
                    <a:pt x="103296" y="33901"/>
                    <a:pt x="103736" y="34977"/>
                    <a:pt x="105054" y="34977"/>
                  </a:cubicBezTo>
                  <a:cubicBezTo>
                    <a:pt x="106373" y="34977"/>
                    <a:pt x="106813" y="34439"/>
                    <a:pt x="107692" y="33901"/>
                  </a:cubicBezTo>
                  <a:cubicBezTo>
                    <a:pt x="108131" y="33901"/>
                    <a:pt x="111648" y="33363"/>
                    <a:pt x="111648" y="33363"/>
                  </a:cubicBezTo>
                  <a:cubicBezTo>
                    <a:pt x="114285" y="34977"/>
                    <a:pt x="114285" y="34977"/>
                    <a:pt x="114285" y="34977"/>
                  </a:cubicBezTo>
                  <a:cubicBezTo>
                    <a:pt x="116923" y="36053"/>
                    <a:pt x="116923" y="36053"/>
                    <a:pt x="116923" y="36053"/>
                  </a:cubicBezTo>
                  <a:cubicBezTo>
                    <a:pt x="119120" y="38744"/>
                    <a:pt x="119120" y="38744"/>
                    <a:pt x="119120" y="38744"/>
                  </a:cubicBezTo>
                  <a:cubicBezTo>
                    <a:pt x="119999" y="40896"/>
                    <a:pt x="119999" y="40896"/>
                    <a:pt x="119999" y="40896"/>
                  </a:cubicBezTo>
                  <a:cubicBezTo>
                    <a:pt x="119999" y="40896"/>
                    <a:pt x="117362" y="38206"/>
                    <a:pt x="116923" y="38206"/>
                  </a:cubicBezTo>
                  <a:cubicBezTo>
                    <a:pt x="116483" y="38744"/>
                    <a:pt x="115604" y="38744"/>
                    <a:pt x="115164" y="38744"/>
                  </a:cubicBezTo>
                  <a:cubicBezTo>
                    <a:pt x="114285" y="39282"/>
                    <a:pt x="112087" y="39820"/>
                    <a:pt x="112087" y="39820"/>
                  </a:cubicBezTo>
                  <a:cubicBezTo>
                    <a:pt x="110769" y="40896"/>
                    <a:pt x="110769" y="40896"/>
                    <a:pt x="110769" y="40896"/>
                  </a:cubicBezTo>
                  <a:cubicBezTo>
                    <a:pt x="109010" y="40896"/>
                    <a:pt x="109010" y="40896"/>
                    <a:pt x="109010" y="40896"/>
                  </a:cubicBezTo>
                  <a:cubicBezTo>
                    <a:pt x="107692" y="43587"/>
                    <a:pt x="107692" y="43587"/>
                    <a:pt x="107692" y="43587"/>
                  </a:cubicBezTo>
                  <a:cubicBezTo>
                    <a:pt x="105494" y="45739"/>
                    <a:pt x="105494" y="45739"/>
                    <a:pt x="105494" y="45739"/>
                  </a:cubicBezTo>
                  <a:cubicBezTo>
                    <a:pt x="102857" y="48430"/>
                    <a:pt x="102857" y="48430"/>
                    <a:pt x="102857" y="48430"/>
                  </a:cubicBezTo>
                  <a:cubicBezTo>
                    <a:pt x="101538" y="52197"/>
                    <a:pt x="101538" y="52197"/>
                    <a:pt x="101538" y="52197"/>
                  </a:cubicBezTo>
                  <a:cubicBezTo>
                    <a:pt x="101538" y="52197"/>
                    <a:pt x="103296" y="53811"/>
                    <a:pt x="102857" y="53811"/>
                  </a:cubicBezTo>
                  <a:cubicBezTo>
                    <a:pt x="102417" y="54349"/>
                    <a:pt x="101538" y="55426"/>
                    <a:pt x="101538" y="55426"/>
                  </a:cubicBezTo>
                  <a:cubicBezTo>
                    <a:pt x="102417" y="57040"/>
                    <a:pt x="102417" y="57040"/>
                    <a:pt x="102417" y="57040"/>
                  </a:cubicBezTo>
                  <a:cubicBezTo>
                    <a:pt x="101978" y="59192"/>
                    <a:pt x="101978" y="59192"/>
                    <a:pt x="101978" y="59192"/>
                  </a:cubicBezTo>
                  <a:cubicBezTo>
                    <a:pt x="103736" y="61345"/>
                    <a:pt x="103736" y="61345"/>
                    <a:pt x="103736" y="61345"/>
                  </a:cubicBezTo>
                  <a:cubicBezTo>
                    <a:pt x="103296" y="62959"/>
                    <a:pt x="103296" y="62959"/>
                    <a:pt x="103296" y="62959"/>
                  </a:cubicBezTo>
                  <a:cubicBezTo>
                    <a:pt x="103736" y="65112"/>
                    <a:pt x="103736" y="65112"/>
                    <a:pt x="103736" y="65112"/>
                  </a:cubicBezTo>
                  <a:cubicBezTo>
                    <a:pt x="103736" y="65112"/>
                    <a:pt x="105494" y="65112"/>
                    <a:pt x="103736" y="67264"/>
                  </a:cubicBezTo>
                  <a:cubicBezTo>
                    <a:pt x="102417" y="68878"/>
                    <a:pt x="101978" y="69417"/>
                    <a:pt x="101978" y="69955"/>
                  </a:cubicBezTo>
                  <a:cubicBezTo>
                    <a:pt x="102417" y="71031"/>
                    <a:pt x="102857" y="73183"/>
                    <a:pt x="102857" y="73183"/>
                  </a:cubicBezTo>
                  <a:cubicBezTo>
                    <a:pt x="102857" y="73183"/>
                    <a:pt x="102417" y="74798"/>
                    <a:pt x="103296" y="75874"/>
                  </a:cubicBezTo>
                  <a:cubicBezTo>
                    <a:pt x="103736" y="76412"/>
                    <a:pt x="105934" y="77488"/>
                    <a:pt x="105934" y="77488"/>
                  </a:cubicBezTo>
                  <a:cubicBezTo>
                    <a:pt x="105934" y="77488"/>
                    <a:pt x="106813" y="79103"/>
                    <a:pt x="106813" y="79641"/>
                  </a:cubicBezTo>
                  <a:cubicBezTo>
                    <a:pt x="106373" y="80179"/>
                    <a:pt x="103736" y="80717"/>
                    <a:pt x="103736" y="80717"/>
                  </a:cubicBezTo>
                  <a:cubicBezTo>
                    <a:pt x="103736" y="80717"/>
                    <a:pt x="103736" y="82331"/>
                    <a:pt x="103736" y="82869"/>
                  </a:cubicBezTo>
                  <a:cubicBezTo>
                    <a:pt x="103736" y="83408"/>
                    <a:pt x="104175" y="86098"/>
                    <a:pt x="104175" y="86098"/>
                  </a:cubicBezTo>
                  <a:cubicBezTo>
                    <a:pt x="105054" y="89327"/>
                    <a:pt x="105054" y="89327"/>
                    <a:pt x="105054" y="89327"/>
                  </a:cubicBezTo>
                  <a:cubicBezTo>
                    <a:pt x="105054" y="89327"/>
                    <a:pt x="105054" y="91479"/>
                    <a:pt x="104175" y="92556"/>
                  </a:cubicBezTo>
                  <a:cubicBezTo>
                    <a:pt x="102857" y="93632"/>
                    <a:pt x="102417" y="94170"/>
                    <a:pt x="101538" y="93094"/>
                  </a:cubicBezTo>
                  <a:cubicBezTo>
                    <a:pt x="103296" y="90941"/>
                    <a:pt x="103296" y="90941"/>
                    <a:pt x="103296" y="90941"/>
                  </a:cubicBezTo>
                  <a:cubicBezTo>
                    <a:pt x="102857" y="88789"/>
                    <a:pt x="102857" y="88789"/>
                    <a:pt x="102857" y="88789"/>
                  </a:cubicBezTo>
                  <a:cubicBezTo>
                    <a:pt x="101538" y="89327"/>
                    <a:pt x="101538" y="89327"/>
                    <a:pt x="101538" y="89327"/>
                  </a:cubicBezTo>
                  <a:cubicBezTo>
                    <a:pt x="100659" y="86636"/>
                    <a:pt x="100659" y="86636"/>
                    <a:pt x="100659" y="86636"/>
                  </a:cubicBezTo>
                  <a:cubicBezTo>
                    <a:pt x="98901" y="87174"/>
                    <a:pt x="98901" y="87174"/>
                    <a:pt x="98901" y="87174"/>
                  </a:cubicBezTo>
                  <a:cubicBezTo>
                    <a:pt x="98021" y="90403"/>
                    <a:pt x="98021" y="90403"/>
                    <a:pt x="98021" y="90403"/>
                  </a:cubicBezTo>
                  <a:cubicBezTo>
                    <a:pt x="98901" y="93632"/>
                    <a:pt x="98901" y="93632"/>
                    <a:pt x="98901" y="93632"/>
                  </a:cubicBezTo>
                  <a:cubicBezTo>
                    <a:pt x="99340" y="95246"/>
                    <a:pt x="99340" y="95246"/>
                    <a:pt x="99340" y="95246"/>
                  </a:cubicBezTo>
                  <a:cubicBezTo>
                    <a:pt x="99340" y="95246"/>
                    <a:pt x="98461" y="95246"/>
                    <a:pt x="98021" y="95784"/>
                  </a:cubicBezTo>
                  <a:cubicBezTo>
                    <a:pt x="98021" y="95784"/>
                    <a:pt x="97142" y="96322"/>
                    <a:pt x="97582" y="96860"/>
                  </a:cubicBezTo>
                  <a:cubicBezTo>
                    <a:pt x="98021" y="97399"/>
                    <a:pt x="98461" y="98475"/>
                    <a:pt x="98461" y="98475"/>
                  </a:cubicBezTo>
                  <a:cubicBezTo>
                    <a:pt x="98461" y="99013"/>
                    <a:pt x="98901" y="101165"/>
                    <a:pt x="98901" y="101165"/>
                  </a:cubicBezTo>
                  <a:cubicBezTo>
                    <a:pt x="99780" y="103318"/>
                    <a:pt x="99780" y="103318"/>
                    <a:pt x="99780" y="103318"/>
                  </a:cubicBezTo>
                  <a:cubicBezTo>
                    <a:pt x="99780" y="103318"/>
                    <a:pt x="101098" y="107623"/>
                    <a:pt x="101098" y="108161"/>
                  </a:cubicBezTo>
                  <a:cubicBezTo>
                    <a:pt x="101098" y="108161"/>
                    <a:pt x="101978" y="112466"/>
                    <a:pt x="101978" y="112466"/>
                  </a:cubicBezTo>
                  <a:cubicBezTo>
                    <a:pt x="101978" y="112466"/>
                    <a:pt x="99780" y="115156"/>
                    <a:pt x="99340" y="115695"/>
                  </a:cubicBezTo>
                  <a:cubicBezTo>
                    <a:pt x="98461" y="116233"/>
                    <a:pt x="98461" y="117309"/>
                    <a:pt x="98021" y="116771"/>
                  </a:cubicBezTo>
                  <a:cubicBezTo>
                    <a:pt x="97582" y="116233"/>
                    <a:pt x="96703" y="115156"/>
                    <a:pt x="95824" y="114618"/>
                  </a:cubicBezTo>
                  <a:cubicBezTo>
                    <a:pt x="95384" y="114080"/>
                    <a:pt x="93186" y="111928"/>
                    <a:pt x="92747" y="111390"/>
                  </a:cubicBezTo>
                  <a:cubicBezTo>
                    <a:pt x="92307" y="110852"/>
                    <a:pt x="91428" y="110313"/>
                    <a:pt x="91428" y="110313"/>
                  </a:cubicBezTo>
                  <a:cubicBezTo>
                    <a:pt x="91428" y="110313"/>
                    <a:pt x="90989" y="111390"/>
                    <a:pt x="90549" y="111390"/>
                  </a:cubicBezTo>
                  <a:cubicBezTo>
                    <a:pt x="90109" y="111390"/>
                    <a:pt x="89230" y="110852"/>
                    <a:pt x="89230" y="110852"/>
                  </a:cubicBezTo>
                  <a:cubicBezTo>
                    <a:pt x="88791" y="110852"/>
                    <a:pt x="87912" y="110313"/>
                    <a:pt x="87472" y="109775"/>
                  </a:cubicBezTo>
                  <a:cubicBezTo>
                    <a:pt x="86593" y="108699"/>
                    <a:pt x="86153" y="107623"/>
                    <a:pt x="85714" y="107623"/>
                  </a:cubicBezTo>
                  <a:cubicBezTo>
                    <a:pt x="85714" y="107623"/>
                    <a:pt x="85714" y="107085"/>
                    <a:pt x="83956" y="107085"/>
                  </a:cubicBezTo>
                  <a:cubicBezTo>
                    <a:pt x="82197" y="107623"/>
                    <a:pt x="78681" y="107623"/>
                    <a:pt x="80879" y="104394"/>
                  </a:cubicBezTo>
                  <a:cubicBezTo>
                    <a:pt x="81318" y="103318"/>
                    <a:pt x="80439" y="101704"/>
                    <a:pt x="83076" y="100089"/>
                  </a:cubicBezTo>
                  <a:cubicBezTo>
                    <a:pt x="83076" y="100089"/>
                    <a:pt x="85274" y="99013"/>
                    <a:pt x="85714" y="97937"/>
                  </a:cubicBezTo>
                  <a:cubicBezTo>
                    <a:pt x="86593" y="96860"/>
                    <a:pt x="84835" y="95246"/>
                    <a:pt x="84835" y="95246"/>
                  </a:cubicBezTo>
                  <a:cubicBezTo>
                    <a:pt x="84395" y="95246"/>
                    <a:pt x="83956" y="95246"/>
                    <a:pt x="83076" y="94708"/>
                  </a:cubicBezTo>
                  <a:cubicBezTo>
                    <a:pt x="82637" y="94708"/>
                    <a:pt x="80439" y="93094"/>
                    <a:pt x="80439" y="92556"/>
                  </a:cubicBezTo>
                  <a:cubicBezTo>
                    <a:pt x="80000" y="91479"/>
                    <a:pt x="80000" y="90941"/>
                    <a:pt x="80439" y="88789"/>
                  </a:cubicBezTo>
                  <a:cubicBezTo>
                    <a:pt x="80879" y="86636"/>
                    <a:pt x="81318" y="87713"/>
                    <a:pt x="82197" y="86636"/>
                  </a:cubicBezTo>
                  <a:cubicBezTo>
                    <a:pt x="83516" y="85022"/>
                    <a:pt x="84395" y="83946"/>
                    <a:pt x="83076" y="82869"/>
                  </a:cubicBezTo>
                  <a:cubicBezTo>
                    <a:pt x="81758" y="82331"/>
                    <a:pt x="81318" y="82869"/>
                    <a:pt x="78681" y="80717"/>
                  </a:cubicBezTo>
                  <a:cubicBezTo>
                    <a:pt x="76043" y="78565"/>
                    <a:pt x="75164" y="77488"/>
                    <a:pt x="74725" y="77488"/>
                  </a:cubicBezTo>
                  <a:cubicBezTo>
                    <a:pt x="74285" y="76950"/>
                    <a:pt x="73846" y="76412"/>
                    <a:pt x="72967" y="76950"/>
                  </a:cubicBezTo>
                  <a:cubicBezTo>
                    <a:pt x="72527" y="77488"/>
                    <a:pt x="70329" y="80179"/>
                    <a:pt x="69890" y="80717"/>
                  </a:cubicBezTo>
                  <a:cubicBezTo>
                    <a:pt x="69450" y="81255"/>
                    <a:pt x="66813" y="83946"/>
                    <a:pt x="66813" y="83946"/>
                  </a:cubicBezTo>
                  <a:cubicBezTo>
                    <a:pt x="66373" y="84484"/>
                    <a:pt x="61978" y="88251"/>
                    <a:pt x="61978" y="88251"/>
                  </a:cubicBezTo>
                  <a:cubicBezTo>
                    <a:pt x="61978" y="88251"/>
                    <a:pt x="60659" y="92556"/>
                    <a:pt x="59780" y="94170"/>
                  </a:cubicBezTo>
                  <a:cubicBezTo>
                    <a:pt x="59340" y="95784"/>
                    <a:pt x="56703" y="97937"/>
                    <a:pt x="56703" y="99013"/>
                  </a:cubicBezTo>
                  <a:cubicBezTo>
                    <a:pt x="56703" y="99551"/>
                    <a:pt x="56703" y="101165"/>
                    <a:pt x="56263" y="101704"/>
                  </a:cubicBezTo>
                  <a:cubicBezTo>
                    <a:pt x="56263" y="101704"/>
                    <a:pt x="54945" y="103856"/>
                    <a:pt x="54065" y="103856"/>
                  </a:cubicBezTo>
                  <a:cubicBezTo>
                    <a:pt x="53626" y="104394"/>
                    <a:pt x="50989" y="104932"/>
                    <a:pt x="50989" y="106008"/>
                  </a:cubicBezTo>
                  <a:cubicBezTo>
                    <a:pt x="50989" y="107085"/>
                    <a:pt x="52307" y="107085"/>
                    <a:pt x="50989" y="109237"/>
                  </a:cubicBezTo>
                  <a:cubicBezTo>
                    <a:pt x="49670" y="110852"/>
                    <a:pt x="48351" y="118385"/>
                    <a:pt x="47032" y="111928"/>
                  </a:cubicBezTo>
                  <a:cubicBezTo>
                    <a:pt x="46153" y="107623"/>
                    <a:pt x="46153" y="107085"/>
                    <a:pt x="45274" y="106547"/>
                  </a:cubicBezTo>
                  <a:cubicBezTo>
                    <a:pt x="43956" y="105470"/>
                    <a:pt x="43076" y="104932"/>
                    <a:pt x="43076" y="104932"/>
                  </a:cubicBezTo>
                  <a:cubicBezTo>
                    <a:pt x="43076" y="104932"/>
                    <a:pt x="42197" y="103318"/>
                    <a:pt x="43956" y="102780"/>
                  </a:cubicBezTo>
                  <a:cubicBezTo>
                    <a:pt x="45714" y="102780"/>
                    <a:pt x="46153" y="103856"/>
                    <a:pt x="47032" y="102780"/>
                  </a:cubicBezTo>
                  <a:cubicBezTo>
                    <a:pt x="48351" y="101704"/>
                    <a:pt x="48791" y="101165"/>
                    <a:pt x="47032" y="100627"/>
                  </a:cubicBezTo>
                  <a:cubicBezTo>
                    <a:pt x="45274" y="100089"/>
                    <a:pt x="46153" y="101165"/>
                    <a:pt x="44395" y="100089"/>
                  </a:cubicBezTo>
                  <a:cubicBezTo>
                    <a:pt x="43076" y="98475"/>
                    <a:pt x="42637" y="98475"/>
                    <a:pt x="42197" y="97937"/>
                  </a:cubicBezTo>
                  <a:cubicBezTo>
                    <a:pt x="42197" y="97399"/>
                    <a:pt x="42197" y="97399"/>
                    <a:pt x="42637" y="96860"/>
                  </a:cubicBezTo>
                  <a:cubicBezTo>
                    <a:pt x="43516" y="95246"/>
                    <a:pt x="43516" y="95246"/>
                    <a:pt x="43516" y="95246"/>
                  </a:cubicBezTo>
                  <a:cubicBezTo>
                    <a:pt x="43516" y="95246"/>
                    <a:pt x="43516" y="95246"/>
                    <a:pt x="43076" y="95246"/>
                  </a:cubicBezTo>
                  <a:cubicBezTo>
                    <a:pt x="43076" y="94170"/>
                    <a:pt x="43956" y="93094"/>
                    <a:pt x="43956" y="92017"/>
                  </a:cubicBezTo>
                  <a:cubicBezTo>
                    <a:pt x="43956" y="91479"/>
                    <a:pt x="43516" y="90941"/>
                    <a:pt x="43076" y="90941"/>
                  </a:cubicBezTo>
                  <a:cubicBezTo>
                    <a:pt x="42637" y="90941"/>
                    <a:pt x="43076" y="90941"/>
                    <a:pt x="42197" y="90941"/>
                  </a:cubicBezTo>
                  <a:cubicBezTo>
                    <a:pt x="42197" y="90403"/>
                    <a:pt x="41758" y="90403"/>
                    <a:pt x="41758" y="89865"/>
                  </a:cubicBezTo>
                  <a:cubicBezTo>
                    <a:pt x="41318" y="89327"/>
                    <a:pt x="41318" y="89327"/>
                    <a:pt x="41318" y="89327"/>
                  </a:cubicBezTo>
                  <a:cubicBezTo>
                    <a:pt x="39560" y="89327"/>
                    <a:pt x="39560" y="89327"/>
                    <a:pt x="39560" y="89327"/>
                  </a:cubicBezTo>
                  <a:cubicBezTo>
                    <a:pt x="39120" y="87174"/>
                    <a:pt x="39120" y="87174"/>
                    <a:pt x="39120" y="87174"/>
                  </a:cubicBezTo>
                  <a:cubicBezTo>
                    <a:pt x="39120" y="87174"/>
                    <a:pt x="40439" y="87713"/>
                    <a:pt x="40879" y="87713"/>
                  </a:cubicBezTo>
                  <a:cubicBezTo>
                    <a:pt x="41318" y="87713"/>
                    <a:pt x="43076" y="86098"/>
                    <a:pt x="43076" y="86098"/>
                  </a:cubicBezTo>
                  <a:cubicBezTo>
                    <a:pt x="43076" y="86098"/>
                    <a:pt x="42197" y="85560"/>
                    <a:pt x="41758" y="85560"/>
                  </a:cubicBezTo>
                  <a:cubicBezTo>
                    <a:pt x="41318" y="85560"/>
                    <a:pt x="41318" y="83946"/>
                    <a:pt x="41318" y="83946"/>
                  </a:cubicBezTo>
                  <a:cubicBezTo>
                    <a:pt x="40000" y="82869"/>
                    <a:pt x="40000" y="82869"/>
                    <a:pt x="40000" y="82869"/>
                  </a:cubicBezTo>
                  <a:cubicBezTo>
                    <a:pt x="38241" y="82331"/>
                    <a:pt x="38241" y="82331"/>
                    <a:pt x="38241" y="82331"/>
                  </a:cubicBezTo>
                  <a:cubicBezTo>
                    <a:pt x="38241" y="82331"/>
                    <a:pt x="37802" y="81793"/>
                    <a:pt x="37362" y="81793"/>
                  </a:cubicBezTo>
                  <a:cubicBezTo>
                    <a:pt x="37362" y="81255"/>
                    <a:pt x="37362" y="80717"/>
                    <a:pt x="37362" y="80717"/>
                  </a:cubicBezTo>
                  <a:cubicBezTo>
                    <a:pt x="37802" y="80179"/>
                    <a:pt x="37802" y="80179"/>
                    <a:pt x="37802" y="80179"/>
                  </a:cubicBezTo>
                  <a:cubicBezTo>
                    <a:pt x="39120" y="79103"/>
                    <a:pt x="39120" y="79103"/>
                    <a:pt x="39120" y="79103"/>
                  </a:cubicBezTo>
                  <a:cubicBezTo>
                    <a:pt x="39120" y="77488"/>
                    <a:pt x="39120" y="77488"/>
                    <a:pt x="39120" y="77488"/>
                  </a:cubicBezTo>
                  <a:cubicBezTo>
                    <a:pt x="39120" y="75874"/>
                    <a:pt x="39120" y="75874"/>
                    <a:pt x="39120" y="75874"/>
                  </a:cubicBezTo>
                  <a:cubicBezTo>
                    <a:pt x="38241" y="75874"/>
                    <a:pt x="38241" y="75874"/>
                    <a:pt x="38241" y="75874"/>
                  </a:cubicBezTo>
                  <a:cubicBezTo>
                    <a:pt x="38241" y="75874"/>
                    <a:pt x="36483" y="76950"/>
                    <a:pt x="35604" y="75874"/>
                  </a:cubicBezTo>
                  <a:cubicBezTo>
                    <a:pt x="34725" y="75336"/>
                    <a:pt x="35164" y="75874"/>
                    <a:pt x="34285" y="76412"/>
                  </a:cubicBezTo>
                  <a:cubicBezTo>
                    <a:pt x="33846" y="76412"/>
                    <a:pt x="32967" y="77488"/>
                    <a:pt x="32967" y="77488"/>
                  </a:cubicBezTo>
                  <a:cubicBezTo>
                    <a:pt x="32967" y="77488"/>
                    <a:pt x="32527" y="78026"/>
                    <a:pt x="31648" y="78026"/>
                  </a:cubicBezTo>
                  <a:cubicBezTo>
                    <a:pt x="31208" y="78026"/>
                    <a:pt x="31208" y="76412"/>
                    <a:pt x="31208" y="76412"/>
                  </a:cubicBezTo>
                  <a:cubicBezTo>
                    <a:pt x="29010" y="75874"/>
                    <a:pt x="29010" y="75874"/>
                    <a:pt x="29010" y="75874"/>
                  </a:cubicBezTo>
                  <a:cubicBezTo>
                    <a:pt x="27252" y="73721"/>
                    <a:pt x="27252" y="73721"/>
                    <a:pt x="27252" y="73721"/>
                  </a:cubicBezTo>
                  <a:cubicBezTo>
                    <a:pt x="24615" y="73721"/>
                    <a:pt x="24615" y="73721"/>
                    <a:pt x="24615" y="73721"/>
                  </a:cubicBezTo>
                  <a:cubicBezTo>
                    <a:pt x="23736" y="73183"/>
                    <a:pt x="23736" y="73183"/>
                    <a:pt x="23736" y="73183"/>
                  </a:cubicBezTo>
                  <a:cubicBezTo>
                    <a:pt x="22857" y="72107"/>
                    <a:pt x="22857" y="72107"/>
                    <a:pt x="22857" y="72107"/>
                  </a:cubicBezTo>
                  <a:cubicBezTo>
                    <a:pt x="22857" y="72107"/>
                    <a:pt x="22417" y="71031"/>
                    <a:pt x="21978" y="71031"/>
                  </a:cubicBezTo>
                  <a:cubicBezTo>
                    <a:pt x="21098" y="70493"/>
                    <a:pt x="21098" y="71031"/>
                    <a:pt x="20659" y="71031"/>
                  </a:cubicBezTo>
                  <a:cubicBezTo>
                    <a:pt x="20219" y="71031"/>
                    <a:pt x="20219" y="71031"/>
                    <a:pt x="18901" y="71031"/>
                  </a:cubicBezTo>
                  <a:cubicBezTo>
                    <a:pt x="18021" y="71031"/>
                    <a:pt x="18021" y="69955"/>
                    <a:pt x="18021" y="69955"/>
                  </a:cubicBezTo>
                  <a:cubicBezTo>
                    <a:pt x="18021" y="69955"/>
                    <a:pt x="18461" y="68878"/>
                    <a:pt x="18461" y="68340"/>
                  </a:cubicBezTo>
                  <a:cubicBezTo>
                    <a:pt x="18461" y="68340"/>
                    <a:pt x="19340" y="68340"/>
                    <a:pt x="19340" y="68340"/>
                  </a:cubicBezTo>
                  <a:cubicBezTo>
                    <a:pt x="19780" y="67802"/>
                    <a:pt x="21098" y="67264"/>
                    <a:pt x="21978" y="67264"/>
                  </a:cubicBezTo>
                  <a:cubicBezTo>
                    <a:pt x="22417" y="67264"/>
                    <a:pt x="22417" y="67264"/>
                    <a:pt x="23296" y="66726"/>
                  </a:cubicBezTo>
                  <a:cubicBezTo>
                    <a:pt x="23736" y="66726"/>
                    <a:pt x="23736" y="66188"/>
                    <a:pt x="23736" y="66188"/>
                  </a:cubicBezTo>
                  <a:cubicBezTo>
                    <a:pt x="23736" y="66188"/>
                    <a:pt x="23736" y="64035"/>
                    <a:pt x="23736" y="64035"/>
                  </a:cubicBezTo>
                  <a:cubicBezTo>
                    <a:pt x="23736" y="63497"/>
                    <a:pt x="23736" y="63497"/>
                    <a:pt x="24175" y="63497"/>
                  </a:cubicBezTo>
                  <a:cubicBezTo>
                    <a:pt x="24175" y="62959"/>
                    <a:pt x="24175" y="62421"/>
                    <a:pt x="24175" y="62421"/>
                  </a:cubicBezTo>
                  <a:cubicBezTo>
                    <a:pt x="24175" y="62421"/>
                    <a:pt x="23736" y="61345"/>
                    <a:pt x="23736" y="60807"/>
                  </a:cubicBezTo>
                  <a:cubicBezTo>
                    <a:pt x="23296" y="59730"/>
                    <a:pt x="22857" y="60269"/>
                    <a:pt x="22857" y="60269"/>
                  </a:cubicBezTo>
                  <a:cubicBezTo>
                    <a:pt x="21978" y="60269"/>
                    <a:pt x="21978" y="60269"/>
                    <a:pt x="21978" y="60269"/>
                  </a:cubicBezTo>
                  <a:cubicBezTo>
                    <a:pt x="21978" y="60269"/>
                    <a:pt x="20659" y="60269"/>
                    <a:pt x="20659" y="59730"/>
                  </a:cubicBezTo>
                  <a:cubicBezTo>
                    <a:pt x="20219" y="59730"/>
                    <a:pt x="19340" y="59730"/>
                    <a:pt x="19340" y="59730"/>
                  </a:cubicBezTo>
                  <a:cubicBezTo>
                    <a:pt x="18021" y="58116"/>
                    <a:pt x="18021" y="58116"/>
                    <a:pt x="18021" y="58116"/>
                  </a:cubicBezTo>
                  <a:cubicBezTo>
                    <a:pt x="18021" y="58116"/>
                    <a:pt x="17142" y="58116"/>
                    <a:pt x="16263" y="58116"/>
                  </a:cubicBezTo>
                  <a:cubicBezTo>
                    <a:pt x="15384" y="57578"/>
                    <a:pt x="14505" y="57040"/>
                    <a:pt x="14505" y="57040"/>
                  </a:cubicBezTo>
                  <a:cubicBezTo>
                    <a:pt x="11868" y="54887"/>
                    <a:pt x="11868" y="54887"/>
                    <a:pt x="11868" y="54887"/>
                  </a:cubicBezTo>
                  <a:cubicBezTo>
                    <a:pt x="11428" y="53811"/>
                    <a:pt x="11428" y="53811"/>
                    <a:pt x="11428" y="53811"/>
                  </a:cubicBezTo>
                  <a:cubicBezTo>
                    <a:pt x="10549" y="53273"/>
                    <a:pt x="10549" y="53273"/>
                    <a:pt x="10549" y="53273"/>
                  </a:cubicBezTo>
                  <a:cubicBezTo>
                    <a:pt x="10549" y="53273"/>
                    <a:pt x="9230" y="51121"/>
                    <a:pt x="9230" y="50582"/>
                  </a:cubicBezTo>
                  <a:cubicBezTo>
                    <a:pt x="9230" y="50582"/>
                    <a:pt x="9230" y="50582"/>
                    <a:pt x="9670" y="50044"/>
                  </a:cubicBezTo>
                  <a:cubicBezTo>
                    <a:pt x="9670" y="50044"/>
                    <a:pt x="9670" y="49506"/>
                    <a:pt x="10109" y="48968"/>
                  </a:cubicBezTo>
                  <a:cubicBezTo>
                    <a:pt x="10109" y="48430"/>
                    <a:pt x="10549" y="47892"/>
                    <a:pt x="10549" y="47354"/>
                  </a:cubicBezTo>
                  <a:cubicBezTo>
                    <a:pt x="10549" y="47354"/>
                    <a:pt x="10989" y="46816"/>
                    <a:pt x="11428" y="46816"/>
                  </a:cubicBezTo>
                  <a:cubicBezTo>
                    <a:pt x="11868" y="46816"/>
                    <a:pt x="12307" y="46278"/>
                    <a:pt x="12307" y="46278"/>
                  </a:cubicBezTo>
                  <a:cubicBezTo>
                    <a:pt x="12307" y="45739"/>
                    <a:pt x="12307" y="45201"/>
                    <a:pt x="12747" y="44663"/>
                  </a:cubicBezTo>
                  <a:cubicBezTo>
                    <a:pt x="12747" y="44125"/>
                    <a:pt x="11868" y="44663"/>
                    <a:pt x="11428" y="44125"/>
                  </a:cubicBezTo>
                  <a:cubicBezTo>
                    <a:pt x="10989" y="44125"/>
                    <a:pt x="10989" y="44125"/>
                    <a:pt x="10549" y="44663"/>
                  </a:cubicBezTo>
                  <a:cubicBezTo>
                    <a:pt x="10109" y="44663"/>
                    <a:pt x="9670" y="43587"/>
                    <a:pt x="9670" y="43587"/>
                  </a:cubicBezTo>
                  <a:cubicBezTo>
                    <a:pt x="9670" y="43049"/>
                    <a:pt x="8791" y="43049"/>
                    <a:pt x="8351" y="42511"/>
                  </a:cubicBezTo>
                  <a:cubicBezTo>
                    <a:pt x="7912" y="42511"/>
                    <a:pt x="7912" y="42511"/>
                    <a:pt x="7912" y="41973"/>
                  </a:cubicBezTo>
                  <a:cubicBezTo>
                    <a:pt x="7472" y="41434"/>
                    <a:pt x="7912" y="41434"/>
                    <a:pt x="7472" y="41434"/>
                  </a:cubicBezTo>
                  <a:cubicBezTo>
                    <a:pt x="7472" y="40896"/>
                    <a:pt x="7032" y="40896"/>
                    <a:pt x="7032" y="40896"/>
                  </a:cubicBezTo>
                  <a:cubicBezTo>
                    <a:pt x="7032" y="40896"/>
                    <a:pt x="6593" y="41973"/>
                    <a:pt x="6153" y="41973"/>
                  </a:cubicBezTo>
                  <a:cubicBezTo>
                    <a:pt x="5714" y="41973"/>
                    <a:pt x="5274" y="41434"/>
                    <a:pt x="5274" y="41434"/>
                  </a:cubicBezTo>
                  <a:cubicBezTo>
                    <a:pt x="4835" y="41434"/>
                    <a:pt x="4395" y="41434"/>
                    <a:pt x="3956" y="41973"/>
                  </a:cubicBezTo>
                  <a:cubicBezTo>
                    <a:pt x="3956" y="41973"/>
                    <a:pt x="3076" y="41434"/>
                    <a:pt x="3076" y="41434"/>
                  </a:cubicBezTo>
                  <a:cubicBezTo>
                    <a:pt x="3076" y="40896"/>
                    <a:pt x="1758" y="40896"/>
                    <a:pt x="1758" y="40896"/>
                  </a:cubicBezTo>
                  <a:cubicBezTo>
                    <a:pt x="1758" y="40896"/>
                    <a:pt x="1758" y="41434"/>
                    <a:pt x="1318" y="41434"/>
                  </a:cubicBezTo>
                  <a:cubicBezTo>
                    <a:pt x="879" y="41973"/>
                    <a:pt x="439" y="41434"/>
                    <a:pt x="439" y="41434"/>
                  </a:cubicBezTo>
                  <a:cubicBezTo>
                    <a:pt x="0" y="41434"/>
                    <a:pt x="0" y="40896"/>
                    <a:pt x="0" y="40358"/>
                  </a:cubicBezTo>
                  <a:close/>
                  <a:moveTo>
                    <a:pt x="4395" y="97937"/>
                  </a:moveTo>
                  <a:cubicBezTo>
                    <a:pt x="4395" y="97937"/>
                    <a:pt x="4395" y="97937"/>
                    <a:pt x="4395" y="97937"/>
                  </a:cubicBezTo>
                  <a:cubicBezTo>
                    <a:pt x="4395" y="99551"/>
                    <a:pt x="4395" y="99551"/>
                    <a:pt x="4395" y="99551"/>
                  </a:cubicBezTo>
                  <a:cubicBezTo>
                    <a:pt x="7032" y="100627"/>
                    <a:pt x="7032" y="100627"/>
                    <a:pt x="7032" y="100627"/>
                  </a:cubicBezTo>
                  <a:cubicBezTo>
                    <a:pt x="8791" y="102242"/>
                    <a:pt x="8791" y="102242"/>
                    <a:pt x="8791" y="102242"/>
                  </a:cubicBezTo>
                  <a:cubicBezTo>
                    <a:pt x="8791" y="102242"/>
                    <a:pt x="9670" y="104932"/>
                    <a:pt x="9670" y="105470"/>
                  </a:cubicBezTo>
                  <a:cubicBezTo>
                    <a:pt x="9670" y="106547"/>
                    <a:pt x="10989" y="106547"/>
                    <a:pt x="11428" y="106547"/>
                  </a:cubicBezTo>
                  <a:cubicBezTo>
                    <a:pt x="11428" y="106547"/>
                    <a:pt x="13186" y="107085"/>
                    <a:pt x="13186" y="107085"/>
                  </a:cubicBezTo>
                  <a:cubicBezTo>
                    <a:pt x="13186" y="107085"/>
                    <a:pt x="14065" y="108161"/>
                    <a:pt x="14505" y="108699"/>
                  </a:cubicBezTo>
                  <a:cubicBezTo>
                    <a:pt x="14505" y="109237"/>
                    <a:pt x="14505" y="110313"/>
                    <a:pt x="14505" y="110313"/>
                  </a:cubicBezTo>
                  <a:cubicBezTo>
                    <a:pt x="16263" y="112466"/>
                    <a:pt x="16263" y="112466"/>
                    <a:pt x="16263" y="112466"/>
                  </a:cubicBezTo>
                  <a:cubicBezTo>
                    <a:pt x="19340" y="112466"/>
                    <a:pt x="19340" y="112466"/>
                    <a:pt x="19340" y="112466"/>
                  </a:cubicBezTo>
                  <a:cubicBezTo>
                    <a:pt x="19340" y="112466"/>
                    <a:pt x="22417" y="115695"/>
                    <a:pt x="22857" y="116233"/>
                  </a:cubicBezTo>
                  <a:cubicBezTo>
                    <a:pt x="22857" y="116771"/>
                    <a:pt x="24615" y="118923"/>
                    <a:pt x="24615" y="118923"/>
                  </a:cubicBezTo>
                  <a:cubicBezTo>
                    <a:pt x="24615" y="118923"/>
                    <a:pt x="27692" y="118923"/>
                    <a:pt x="28131" y="118923"/>
                  </a:cubicBezTo>
                  <a:cubicBezTo>
                    <a:pt x="28131" y="118923"/>
                    <a:pt x="31208" y="118923"/>
                    <a:pt x="31208" y="118923"/>
                  </a:cubicBezTo>
                  <a:cubicBezTo>
                    <a:pt x="33406" y="119999"/>
                    <a:pt x="33406" y="119999"/>
                    <a:pt x="33406" y="119999"/>
                  </a:cubicBezTo>
                  <a:cubicBezTo>
                    <a:pt x="35604" y="119461"/>
                    <a:pt x="35604" y="119461"/>
                    <a:pt x="35604" y="119461"/>
                  </a:cubicBezTo>
                  <a:cubicBezTo>
                    <a:pt x="40439" y="117847"/>
                    <a:pt x="40439" y="117847"/>
                    <a:pt x="40439" y="117847"/>
                  </a:cubicBezTo>
                  <a:cubicBezTo>
                    <a:pt x="40439" y="117847"/>
                    <a:pt x="39120" y="116771"/>
                    <a:pt x="39120" y="116771"/>
                  </a:cubicBezTo>
                  <a:cubicBezTo>
                    <a:pt x="39120" y="116233"/>
                    <a:pt x="37362" y="113542"/>
                    <a:pt x="37362" y="113542"/>
                  </a:cubicBezTo>
                  <a:cubicBezTo>
                    <a:pt x="37362" y="113542"/>
                    <a:pt x="34725" y="109775"/>
                    <a:pt x="34285" y="109775"/>
                  </a:cubicBezTo>
                  <a:cubicBezTo>
                    <a:pt x="34285" y="109237"/>
                    <a:pt x="33846" y="108699"/>
                    <a:pt x="33846" y="108161"/>
                  </a:cubicBezTo>
                  <a:cubicBezTo>
                    <a:pt x="33846" y="107085"/>
                    <a:pt x="34285" y="106547"/>
                    <a:pt x="34285" y="106008"/>
                  </a:cubicBezTo>
                  <a:cubicBezTo>
                    <a:pt x="34725" y="105470"/>
                    <a:pt x="34725" y="104394"/>
                    <a:pt x="34725" y="104394"/>
                  </a:cubicBezTo>
                  <a:cubicBezTo>
                    <a:pt x="34725" y="104394"/>
                    <a:pt x="33406" y="104394"/>
                    <a:pt x="32527" y="104394"/>
                  </a:cubicBezTo>
                  <a:cubicBezTo>
                    <a:pt x="32087" y="104394"/>
                    <a:pt x="31208" y="104932"/>
                    <a:pt x="30329" y="104932"/>
                  </a:cubicBezTo>
                  <a:cubicBezTo>
                    <a:pt x="29890" y="104932"/>
                    <a:pt x="29010" y="104394"/>
                    <a:pt x="29010" y="104394"/>
                  </a:cubicBezTo>
                  <a:cubicBezTo>
                    <a:pt x="28571" y="104394"/>
                    <a:pt x="28571" y="102780"/>
                    <a:pt x="28571" y="102780"/>
                  </a:cubicBezTo>
                  <a:cubicBezTo>
                    <a:pt x="29450" y="100627"/>
                    <a:pt x="29450" y="100627"/>
                    <a:pt x="29450" y="100627"/>
                  </a:cubicBezTo>
                  <a:cubicBezTo>
                    <a:pt x="28571" y="99013"/>
                    <a:pt x="28571" y="99013"/>
                    <a:pt x="28571" y="99013"/>
                  </a:cubicBezTo>
                  <a:cubicBezTo>
                    <a:pt x="26813" y="96860"/>
                    <a:pt x="26813" y="96860"/>
                    <a:pt x="26813" y="96860"/>
                  </a:cubicBezTo>
                  <a:cubicBezTo>
                    <a:pt x="26813" y="96860"/>
                    <a:pt x="23736" y="98475"/>
                    <a:pt x="23296" y="98475"/>
                  </a:cubicBezTo>
                  <a:cubicBezTo>
                    <a:pt x="22857" y="98475"/>
                    <a:pt x="21098" y="101165"/>
                    <a:pt x="20659" y="101165"/>
                  </a:cubicBezTo>
                  <a:cubicBezTo>
                    <a:pt x="20659" y="101165"/>
                    <a:pt x="19340" y="99551"/>
                    <a:pt x="19340" y="99551"/>
                  </a:cubicBezTo>
                  <a:cubicBezTo>
                    <a:pt x="15824" y="98475"/>
                    <a:pt x="15824" y="98475"/>
                    <a:pt x="15824" y="98475"/>
                  </a:cubicBezTo>
                  <a:cubicBezTo>
                    <a:pt x="15824" y="98475"/>
                    <a:pt x="15384" y="99551"/>
                    <a:pt x="14945" y="100089"/>
                  </a:cubicBezTo>
                  <a:cubicBezTo>
                    <a:pt x="14505" y="100627"/>
                    <a:pt x="14065" y="100089"/>
                    <a:pt x="14065" y="99551"/>
                  </a:cubicBezTo>
                  <a:cubicBezTo>
                    <a:pt x="13626" y="98475"/>
                    <a:pt x="14505" y="96860"/>
                    <a:pt x="14505" y="96860"/>
                  </a:cubicBezTo>
                  <a:cubicBezTo>
                    <a:pt x="11868" y="95246"/>
                    <a:pt x="11868" y="95246"/>
                    <a:pt x="11868" y="95246"/>
                  </a:cubicBezTo>
                  <a:cubicBezTo>
                    <a:pt x="10109" y="94170"/>
                    <a:pt x="10109" y="94170"/>
                    <a:pt x="10109" y="94170"/>
                  </a:cubicBezTo>
                  <a:cubicBezTo>
                    <a:pt x="7912" y="96860"/>
                    <a:pt x="7912" y="96860"/>
                    <a:pt x="7912" y="96860"/>
                  </a:cubicBezTo>
                  <a:cubicBezTo>
                    <a:pt x="7912" y="96860"/>
                    <a:pt x="4835" y="97399"/>
                    <a:pt x="4395" y="9793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2" name="Shape 2040">
              <a:extLst>
                <a:ext uri="{FF2B5EF4-FFF2-40B4-BE49-F238E27FC236}">
                  <a16:creationId xmlns:a16="http://schemas.microsoft.com/office/drawing/2014/main" id="{22148DDE-DF83-45B4-B13A-0D2593082419}"/>
                </a:ext>
              </a:extLst>
            </p:cNvPr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2041">
              <a:extLst>
                <a:ext uri="{FF2B5EF4-FFF2-40B4-BE49-F238E27FC236}">
                  <a16:creationId xmlns:a16="http://schemas.microsoft.com/office/drawing/2014/main" id="{545CEC0A-2561-406B-B8AE-1B466989674F}"/>
                </a:ext>
              </a:extLst>
            </p:cNvPr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2042">
              <a:extLst>
                <a:ext uri="{FF2B5EF4-FFF2-40B4-BE49-F238E27FC236}">
                  <a16:creationId xmlns:a16="http://schemas.microsoft.com/office/drawing/2014/main" id="{3437CBBE-5BFD-4BB2-9EF3-8A6917651A9D}"/>
                </a:ext>
              </a:extLst>
            </p:cNvPr>
            <p:cNvSpPr/>
            <p:nvPr/>
          </p:nvSpPr>
          <p:spPr>
            <a:xfrm>
              <a:off x="2979925" y="1055254"/>
              <a:ext cx="543118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01" y="44848"/>
                  </a:moveTo>
                  <a:cubicBezTo>
                    <a:pt x="26218" y="46666"/>
                    <a:pt x="26218" y="46666"/>
                    <a:pt x="26218" y="46666"/>
                  </a:cubicBezTo>
                  <a:cubicBezTo>
                    <a:pt x="27731" y="45454"/>
                    <a:pt x="27731" y="45454"/>
                    <a:pt x="27731" y="45454"/>
                  </a:cubicBezTo>
                  <a:cubicBezTo>
                    <a:pt x="28739" y="44242"/>
                    <a:pt x="28739" y="44242"/>
                    <a:pt x="28739" y="44242"/>
                  </a:cubicBezTo>
                  <a:cubicBezTo>
                    <a:pt x="29747" y="45454"/>
                    <a:pt x="29747" y="45454"/>
                    <a:pt x="29747" y="45454"/>
                  </a:cubicBezTo>
                  <a:cubicBezTo>
                    <a:pt x="28235" y="47272"/>
                    <a:pt x="28235" y="47272"/>
                    <a:pt x="28235" y="47272"/>
                  </a:cubicBezTo>
                  <a:cubicBezTo>
                    <a:pt x="27226" y="48484"/>
                    <a:pt x="27226" y="48484"/>
                    <a:pt x="27226" y="48484"/>
                  </a:cubicBezTo>
                  <a:cubicBezTo>
                    <a:pt x="27226" y="50303"/>
                    <a:pt x="27226" y="50303"/>
                    <a:pt x="27226" y="50303"/>
                  </a:cubicBezTo>
                  <a:cubicBezTo>
                    <a:pt x="25210" y="49696"/>
                    <a:pt x="25210" y="49696"/>
                    <a:pt x="25210" y="49696"/>
                  </a:cubicBezTo>
                  <a:cubicBezTo>
                    <a:pt x="23193" y="47272"/>
                    <a:pt x="23193" y="47272"/>
                    <a:pt x="23193" y="47272"/>
                  </a:cubicBezTo>
                  <a:cubicBezTo>
                    <a:pt x="22184" y="46666"/>
                    <a:pt x="22184" y="46666"/>
                    <a:pt x="22184" y="46666"/>
                  </a:cubicBezTo>
                  <a:cubicBezTo>
                    <a:pt x="21176" y="46060"/>
                    <a:pt x="21176" y="46060"/>
                    <a:pt x="21176" y="46060"/>
                  </a:cubicBezTo>
                  <a:cubicBezTo>
                    <a:pt x="20672" y="44242"/>
                    <a:pt x="20672" y="44242"/>
                    <a:pt x="20672" y="44242"/>
                  </a:cubicBezTo>
                  <a:cubicBezTo>
                    <a:pt x="20168" y="44848"/>
                    <a:pt x="20168" y="44848"/>
                    <a:pt x="20168" y="44848"/>
                  </a:cubicBezTo>
                  <a:cubicBezTo>
                    <a:pt x="18151" y="45454"/>
                    <a:pt x="18151" y="45454"/>
                    <a:pt x="18151" y="45454"/>
                  </a:cubicBezTo>
                  <a:cubicBezTo>
                    <a:pt x="17647" y="46060"/>
                    <a:pt x="17647" y="46060"/>
                    <a:pt x="17647" y="46060"/>
                  </a:cubicBezTo>
                  <a:cubicBezTo>
                    <a:pt x="17142" y="44848"/>
                    <a:pt x="17142" y="44848"/>
                    <a:pt x="17142" y="44848"/>
                  </a:cubicBezTo>
                  <a:cubicBezTo>
                    <a:pt x="17647" y="43636"/>
                    <a:pt x="17647" y="43636"/>
                    <a:pt x="17647" y="43636"/>
                  </a:cubicBezTo>
                  <a:cubicBezTo>
                    <a:pt x="16134" y="43636"/>
                    <a:pt x="16134" y="43636"/>
                    <a:pt x="16134" y="43636"/>
                  </a:cubicBezTo>
                  <a:cubicBezTo>
                    <a:pt x="16134" y="43636"/>
                    <a:pt x="15630" y="44242"/>
                    <a:pt x="15126" y="44242"/>
                  </a:cubicBezTo>
                  <a:cubicBezTo>
                    <a:pt x="14621" y="44242"/>
                    <a:pt x="14117" y="44242"/>
                    <a:pt x="14117" y="44242"/>
                  </a:cubicBezTo>
                  <a:cubicBezTo>
                    <a:pt x="13613" y="43636"/>
                    <a:pt x="13109" y="43030"/>
                    <a:pt x="12605" y="43030"/>
                  </a:cubicBezTo>
                  <a:cubicBezTo>
                    <a:pt x="12100" y="42424"/>
                    <a:pt x="11596" y="41818"/>
                    <a:pt x="11596" y="41818"/>
                  </a:cubicBezTo>
                  <a:cubicBezTo>
                    <a:pt x="10588" y="42424"/>
                    <a:pt x="10588" y="42424"/>
                    <a:pt x="10588" y="42424"/>
                  </a:cubicBezTo>
                  <a:cubicBezTo>
                    <a:pt x="9579" y="43636"/>
                    <a:pt x="9579" y="43636"/>
                    <a:pt x="9579" y="43636"/>
                  </a:cubicBezTo>
                  <a:cubicBezTo>
                    <a:pt x="9579" y="43030"/>
                    <a:pt x="9579" y="43030"/>
                    <a:pt x="9579" y="43030"/>
                  </a:cubicBezTo>
                  <a:cubicBezTo>
                    <a:pt x="8571" y="42424"/>
                    <a:pt x="8571" y="42424"/>
                    <a:pt x="8571" y="42424"/>
                  </a:cubicBezTo>
                  <a:cubicBezTo>
                    <a:pt x="6554" y="42424"/>
                    <a:pt x="6554" y="42424"/>
                    <a:pt x="6554" y="42424"/>
                  </a:cubicBezTo>
                  <a:cubicBezTo>
                    <a:pt x="6050" y="42424"/>
                    <a:pt x="6050" y="42424"/>
                    <a:pt x="6050" y="42424"/>
                  </a:cubicBezTo>
                  <a:cubicBezTo>
                    <a:pt x="6050" y="42424"/>
                    <a:pt x="6050" y="42424"/>
                    <a:pt x="5042" y="42424"/>
                  </a:cubicBezTo>
                  <a:cubicBezTo>
                    <a:pt x="4537" y="41818"/>
                    <a:pt x="4537" y="41818"/>
                    <a:pt x="4537" y="41818"/>
                  </a:cubicBezTo>
                  <a:cubicBezTo>
                    <a:pt x="3025" y="41212"/>
                    <a:pt x="3025" y="41212"/>
                    <a:pt x="3025" y="41212"/>
                  </a:cubicBezTo>
                  <a:cubicBezTo>
                    <a:pt x="1512" y="40606"/>
                    <a:pt x="1512" y="40606"/>
                    <a:pt x="1512" y="40606"/>
                  </a:cubicBezTo>
                  <a:cubicBezTo>
                    <a:pt x="1512" y="40606"/>
                    <a:pt x="1008" y="40606"/>
                    <a:pt x="1008" y="41212"/>
                  </a:cubicBezTo>
                  <a:cubicBezTo>
                    <a:pt x="1008" y="42424"/>
                    <a:pt x="0" y="43030"/>
                    <a:pt x="0" y="43636"/>
                  </a:cubicBezTo>
                  <a:cubicBezTo>
                    <a:pt x="504" y="44242"/>
                    <a:pt x="1008" y="44242"/>
                    <a:pt x="1512" y="45454"/>
                  </a:cubicBezTo>
                  <a:cubicBezTo>
                    <a:pt x="2521" y="46060"/>
                    <a:pt x="2521" y="46060"/>
                    <a:pt x="2521" y="46060"/>
                  </a:cubicBezTo>
                  <a:cubicBezTo>
                    <a:pt x="4033" y="46060"/>
                    <a:pt x="4033" y="46060"/>
                    <a:pt x="4033" y="46060"/>
                  </a:cubicBezTo>
                  <a:cubicBezTo>
                    <a:pt x="4537" y="45454"/>
                    <a:pt x="4537" y="45454"/>
                    <a:pt x="4537" y="45454"/>
                  </a:cubicBezTo>
                  <a:cubicBezTo>
                    <a:pt x="6554" y="46060"/>
                    <a:pt x="6554" y="46060"/>
                    <a:pt x="6554" y="46060"/>
                  </a:cubicBezTo>
                  <a:cubicBezTo>
                    <a:pt x="7058" y="47272"/>
                    <a:pt x="7563" y="48484"/>
                    <a:pt x="8067" y="47878"/>
                  </a:cubicBezTo>
                  <a:cubicBezTo>
                    <a:pt x="8571" y="47272"/>
                    <a:pt x="8571" y="47272"/>
                    <a:pt x="8571" y="47272"/>
                  </a:cubicBezTo>
                  <a:cubicBezTo>
                    <a:pt x="9579" y="47878"/>
                    <a:pt x="9579" y="47878"/>
                    <a:pt x="9579" y="47878"/>
                  </a:cubicBezTo>
                  <a:cubicBezTo>
                    <a:pt x="9579" y="47878"/>
                    <a:pt x="10084" y="50303"/>
                    <a:pt x="11092" y="50303"/>
                  </a:cubicBezTo>
                  <a:cubicBezTo>
                    <a:pt x="11596" y="50909"/>
                    <a:pt x="12100" y="50909"/>
                    <a:pt x="12100" y="50909"/>
                  </a:cubicBezTo>
                  <a:cubicBezTo>
                    <a:pt x="14117" y="52121"/>
                    <a:pt x="14117" y="52121"/>
                    <a:pt x="14117" y="52121"/>
                  </a:cubicBezTo>
                  <a:cubicBezTo>
                    <a:pt x="15126" y="52121"/>
                    <a:pt x="15126" y="52121"/>
                    <a:pt x="15126" y="52121"/>
                  </a:cubicBezTo>
                  <a:cubicBezTo>
                    <a:pt x="15126" y="52121"/>
                    <a:pt x="16638" y="51515"/>
                    <a:pt x="16638" y="52121"/>
                  </a:cubicBezTo>
                  <a:cubicBezTo>
                    <a:pt x="16638" y="52727"/>
                    <a:pt x="17647" y="53333"/>
                    <a:pt x="17142" y="53939"/>
                  </a:cubicBezTo>
                  <a:cubicBezTo>
                    <a:pt x="17142" y="53939"/>
                    <a:pt x="17142" y="54545"/>
                    <a:pt x="17142" y="55151"/>
                  </a:cubicBezTo>
                  <a:cubicBezTo>
                    <a:pt x="17142" y="55757"/>
                    <a:pt x="17142" y="56363"/>
                    <a:pt x="17142" y="56363"/>
                  </a:cubicBezTo>
                  <a:cubicBezTo>
                    <a:pt x="15630" y="58181"/>
                    <a:pt x="15630" y="58181"/>
                    <a:pt x="15630" y="58181"/>
                  </a:cubicBezTo>
                  <a:cubicBezTo>
                    <a:pt x="15630" y="59393"/>
                    <a:pt x="15630" y="59393"/>
                    <a:pt x="15630" y="59393"/>
                  </a:cubicBezTo>
                  <a:cubicBezTo>
                    <a:pt x="15630" y="59393"/>
                    <a:pt x="15630" y="60606"/>
                    <a:pt x="15126" y="60606"/>
                  </a:cubicBezTo>
                  <a:cubicBezTo>
                    <a:pt x="15126" y="61212"/>
                    <a:pt x="14621" y="63030"/>
                    <a:pt x="14621" y="63030"/>
                  </a:cubicBezTo>
                  <a:cubicBezTo>
                    <a:pt x="16134" y="61818"/>
                    <a:pt x="16134" y="61818"/>
                    <a:pt x="16134" y="61818"/>
                  </a:cubicBezTo>
                  <a:cubicBezTo>
                    <a:pt x="16134" y="61818"/>
                    <a:pt x="16638" y="61818"/>
                    <a:pt x="16638" y="62424"/>
                  </a:cubicBezTo>
                  <a:cubicBezTo>
                    <a:pt x="16134" y="63636"/>
                    <a:pt x="15630" y="64242"/>
                    <a:pt x="15630" y="64242"/>
                  </a:cubicBezTo>
                  <a:cubicBezTo>
                    <a:pt x="15630" y="64242"/>
                    <a:pt x="16134" y="66060"/>
                    <a:pt x="16638" y="65454"/>
                  </a:cubicBezTo>
                  <a:cubicBezTo>
                    <a:pt x="17647" y="64848"/>
                    <a:pt x="17647" y="64848"/>
                    <a:pt x="17647" y="64848"/>
                  </a:cubicBezTo>
                  <a:cubicBezTo>
                    <a:pt x="18655" y="64242"/>
                    <a:pt x="18655" y="64242"/>
                    <a:pt x="18655" y="64242"/>
                  </a:cubicBezTo>
                  <a:cubicBezTo>
                    <a:pt x="20168" y="63636"/>
                    <a:pt x="20168" y="63636"/>
                    <a:pt x="20168" y="63636"/>
                  </a:cubicBezTo>
                  <a:cubicBezTo>
                    <a:pt x="20168" y="63636"/>
                    <a:pt x="20168" y="63636"/>
                    <a:pt x="20672" y="63030"/>
                  </a:cubicBezTo>
                  <a:cubicBezTo>
                    <a:pt x="21680" y="63030"/>
                    <a:pt x="23193" y="63030"/>
                    <a:pt x="23193" y="63030"/>
                  </a:cubicBezTo>
                  <a:cubicBezTo>
                    <a:pt x="23193" y="63030"/>
                    <a:pt x="23697" y="64848"/>
                    <a:pt x="23193" y="64848"/>
                  </a:cubicBezTo>
                  <a:cubicBezTo>
                    <a:pt x="22689" y="64848"/>
                    <a:pt x="20672" y="64242"/>
                    <a:pt x="20672" y="64242"/>
                  </a:cubicBezTo>
                  <a:cubicBezTo>
                    <a:pt x="19663" y="64848"/>
                    <a:pt x="19663" y="64848"/>
                    <a:pt x="19663" y="64848"/>
                  </a:cubicBezTo>
                  <a:cubicBezTo>
                    <a:pt x="18655" y="65454"/>
                    <a:pt x="18655" y="65454"/>
                    <a:pt x="18655" y="65454"/>
                  </a:cubicBezTo>
                  <a:cubicBezTo>
                    <a:pt x="17647" y="66666"/>
                    <a:pt x="17647" y="66666"/>
                    <a:pt x="17647" y="66666"/>
                  </a:cubicBezTo>
                  <a:cubicBezTo>
                    <a:pt x="17647" y="66666"/>
                    <a:pt x="16638" y="68484"/>
                    <a:pt x="17142" y="68484"/>
                  </a:cubicBezTo>
                  <a:cubicBezTo>
                    <a:pt x="17647" y="69090"/>
                    <a:pt x="16134" y="69696"/>
                    <a:pt x="16134" y="69696"/>
                  </a:cubicBezTo>
                  <a:cubicBezTo>
                    <a:pt x="15630" y="69696"/>
                    <a:pt x="15630" y="69696"/>
                    <a:pt x="15630" y="69696"/>
                  </a:cubicBezTo>
                  <a:cubicBezTo>
                    <a:pt x="15630" y="70303"/>
                    <a:pt x="15630" y="70303"/>
                    <a:pt x="15630" y="70303"/>
                  </a:cubicBezTo>
                  <a:cubicBezTo>
                    <a:pt x="15630" y="70303"/>
                    <a:pt x="15630" y="70303"/>
                    <a:pt x="16134" y="70909"/>
                  </a:cubicBezTo>
                  <a:cubicBezTo>
                    <a:pt x="16638" y="70909"/>
                    <a:pt x="18151" y="70909"/>
                    <a:pt x="18151" y="70909"/>
                  </a:cubicBezTo>
                  <a:cubicBezTo>
                    <a:pt x="18151" y="70909"/>
                    <a:pt x="19159" y="70303"/>
                    <a:pt x="18655" y="70909"/>
                  </a:cubicBezTo>
                  <a:cubicBezTo>
                    <a:pt x="18655" y="71515"/>
                    <a:pt x="18151" y="73333"/>
                    <a:pt x="18151" y="73333"/>
                  </a:cubicBezTo>
                  <a:cubicBezTo>
                    <a:pt x="18151" y="73333"/>
                    <a:pt x="17647" y="73939"/>
                    <a:pt x="16134" y="73939"/>
                  </a:cubicBezTo>
                  <a:cubicBezTo>
                    <a:pt x="15126" y="74545"/>
                    <a:pt x="13613" y="75151"/>
                    <a:pt x="13613" y="75151"/>
                  </a:cubicBezTo>
                  <a:cubicBezTo>
                    <a:pt x="12605" y="76969"/>
                    <a:pt x="12605" y="76969"/>
                    <a:pt x="12605" y="76969"/>
                  </a:cubicBezTo>
                  <a:cubicBezTo>
                    <a:pt x="12605" y="76969"/>
                    <a:pt x="13109" y="77575"/>
                    <a:pt x="11596" y="77575"/>
                  </a:cubicBezTo>
                  <a:cubicBezTo>
                    <a:pt x="10588" y="77575"/>
                    <a:pt x="9579" y="77575"/>
                    <a:pt x="9579" y="77575"/>
                  </a:cubicBezTo>
                  <a:cubicBezTo>
                    <a:pt x="8571" y="77575"/>
                    <a:pt x="8571" y="77575"/>
                    <a:pt x="8571" y="77575"/>
                  </a:cubicBezTo>
                  <a:cubicBezTo>
                    <a:pt x="8571" y="77575"/>
                    <a:pt x="7563" y="78181"/>
                    <a:pt x="7563" y="78181"/>
                  </a:cubicBezTo>
                  <a:cubicBezTo>
                    <a:pt x="7058" y="77575"/>
                    <a:pt x="6554" y="76969"/>
                    <a:pt x="6554" y="76969"/>
                  </a:cubicBezTo>
                  <a:cubicBezTo>
                    <a:pt x="7058" y="74545"/>
                    <a:pt x="7058" y="74545"/>
                    <a:pt x="7058" y="74545"/>
                  </a:cubicBezTo>
                  <a:cubicBezTo>
                    <a:pt x="6554" y="73939"/>
                    <a:pt x="6554" y="73939"/>
                    <a:pt x="6554" y="73939"/>
                  </a:cubicBezTo>
                  <a:cubicBezTo>
                    <a:pt x="6554" y="72121"/>
                    <a:pt x="6554" y="72121"/>
                    <a:pt x="6554" y="72121"/>
                  </a:cubicBezTo>
                  <a:cubicBezTo>
                    <a:pt x="6554" y="72121"/>
                    <a:pt x="5042" y="73333"/>
                    <a:pt x="5042" y="73939"/>
                  </a:cubicBezTo>
                  <a:cubicBezTo>
                    <a:pt x="4537" y="73939"/>
                    <a:pt x="4537" y="75151"/>
                    <a:pt x="4537" y="75151"/>
                  </a:cubicBezTo>
                  <a:cubicBezTo>
                    <a:pt x="3529" y="76969"/>
                    <a:pt x="3529" y="76969"/>
                    <a:pt x="3529" y="76969"/>
                  </a:cubicBezTo>
                  <a:cubicBezTo>
                    <a:pt x="3025" y="76969"/>
                    <a:pt x="3025" y="76969"/>
                    <a:pt x="3025" y="76969"/>
                  </a:cubicBezTo>
                  <a:cubicBezTo>
                    <a:pt x="3025" y="79393"/>
                    <a:pt x="3025" y="79393"/>
                    <a:pt x="3025" y="79393"/>
                  </a:cubicBezTo>
                  <a:cubicBezTo>
                    <a:pt x="2521" y="80606"/>
                    <a:pt x="2521" y="80606"/>
                    <a:pt x="2521" y="80606"/>
                  </a:cubicBezTo>
                  <a:cubicBezTo>
                    <a:pt x="2521" y="80606"/>
                    <a:pt x="2016" y="80606"/>
                    <a:pt x="2521" y="81212"/>
                  </a:cubicBezTo>
                  <a:cubicBezTo>
                    <a:pt x="3025" y="81212"/>
                    <a:pt x="5042" y="82424"/>
                    <a:pt x="5042" y="82424"/>
                  </a:cubicBezTo>
                  <a:cubicBezTo>
                    <a:pt x="5042" y="82424"/>
                    <a:pt x="5546" y="81818"/>
                    <a:pt x="6554" y="83030"/>
                  </a:cubicBezTo>
                  <a:cubicBezTo>
                    <a:pt x="7058" y="83636"/>
                    <a:pt x="8067" y="84242"/>
                    <a:pt x="8067" y="84242"/>
                  </a:cubicBezTo>
                  <a:cubicBezTo>
                    <a:pt x="8571" y="84242"/>
                    <a:pt x="8571" y="84242"/>
                    <a:pt x="8571" y="84242"/>
                  </a:cubicBezTo>
                  <a:cubicBezTo>
                    <a:pt x="10084" y="83636"/>
                    <a:pt x="10084" y="83636"/>
                    <a:pt x="10084" y="83636"/>
                  </a:cubicBezTo>
                  <a:cubicBezTo>
                    <a:pt x="11092" y="84848"/>
                    <a:pt x="11092" y="84848"/>
                    <a:pt x="11092" y="84848"/>
                  </a:cubicBezTo>
                  <a:cubicBezTo>
                    <a:pt x="13613" y="85454"/>
                    <a:pt x="13613" y="85454"/>
                    <a:pt x="13613" y="85454"/>
                  </a:cubicBezTo>
                  <a:cubicBezTo>
                    <a:pt x="13613" y="85454"/>
                    <a:pt x="14117" y="86666"/>
                    <a:pt x="14117" y="87272"/>
                  </a:cubicBezTo>
                  <a:cubicBezTo>
                    <a:pt x="14621" y="87272"/>
                    <a:pt x="15630" y="89090"/>
                    <a:pt x="15630" y="89090"/>
                  </a:cubicBezTo>
                  <a:cubicBezTo>
                    <a:pt x="15630" y="89090"/>
                    <a:pt x="15630" y="87878"/>
                    <a:pt x="16638" y="88484"/>
                  </a:cubicBezTo>
                  <a:cubicBezTo>
                    <a:pt x="18151" y="88484"/>
                    <a:pt x="18655" y="88484"/>
                    <a:pt x="18655" y="88484"/>
                  </a:cubicBezTo>
                  <a:cubicBezTo>
                    <a:pt x="18655" y="88484"/>
                    <a:pt x="19663" y="88484"/>
                    <a:pt x="20168" y="89090"/>
                  </a:cubicBezTo>
                  <a:cubicBezTo>
                    <a:pt x="20672" y="89696"/>
                    <a:pt x="22184" y="92727"/>
                    <a:pt x="22184" y="92727"/>
                  </a:cubicBezTo>
                  <a:cubicBezTo>
                    <a:pt x="23193" y="95757"/>
                    <a:pt x="23193" y="95757"/>
                    <a:pt x="23193" y="95757"/>
                  </a:cubicBezTo>
                  <a:cubicBezTo>
                    <a:pt x="24201" y="98181"/>
                    <a:pt x="24201" y="98181"/>
                    <a:pt x="24201" y="98181"/>
                  </a:cubicBezTo>
                  <a:cubicBezTo>
                    <a:pt x="24201" y="98181"/>
                    <a:pt x="24201" y="98787"/>
                    <a:pt x="25210" y="99393"/>
                  </a:cubicBezTo>
                  <a:cubicBezTo>
                    <a:pt x="26218" y="100606"/>
                    <a:pt x="26722" y="101818"/>
                    <a:pt x="26722" y="101818"/>
                  </a:cubicBezTo>
                  <a:cubicBezTo>
                    <a:pt x="26722" y="101818"/>
                    <a:pt x="26722" y="102424"/>
                    <a:pt x="27226" y="103030"/>
                  </a:cubicBezTo>
                  <a:cubicBezTo>
                    <a:pt x="27731" y="104242"/>
                    <a:pt x="28739" y="105454"/>
                    <a:pt x="28739" y="105454"/>
                  </a:cubicBezTo>
                  <a:cubicBezTo>
                    <a:pt x="28739" y="105454"/>
                    <a:pt x="28739" y="106060"/>
                    <a:pt x="29243" y="106666"/>
                  </a:cubicBezTo>
                  <a:cubicBezTo>
                    <a:pt x="30252" y="107272"/>
                    <a:pt x="31260" y="107272"/>
                    <a:pt x="31764" y="107878"/>
                  </a:cubicBezTo>
                  <a:cubicBezTo>
                    <a:pt x="32773" y="109090"/>
                    <a:pt x="33781" y="110303"/>
                    <a:pt x="33781" y="110303"/>
                  </a:cubicBezTo>
                  <a:cubicBezTo>
                    <a:pt x="33781" y="110303"/>
                    <a:pt x="36302" y="113333"/>
                    <a:pt x="37310" y="114545"/>
                  </a:cubicBezTo>
                  <a:cubicBezTo>
                    <a:pt x="38319" y="115757"/>
                    <a:pt x="39327" y="116969"/>
                    <a:pt x="39831" y="116969"/>
                  </a:cubicBezTo>
                  <a:cubicBezTo>
                    <a:pt x="40336" y="117575"/>
                    <a:pt x="42857" y="118181"/>
                    <a:pt x="42857" y="118181"/>
                  </a:cubicBezTo>
                  <a:cubicBezTo>
                    <a:pt x="42857" y="118181"/>
                    <a:pt x="44369" y="119999"/>
                    <a:pt x="44873" y="119393"/>
                  </a:cubicBezTo>
                  <a:cubicBezTo>
                    <a:pt x="45882" y="119393"/>
                    <a:pt x="43865" y="118787"/>
                    <a:pt x="46890" y="118787"/>
                  </a:cubicBezTo>
                  <a:cubicBezTo>
                    <a:pt x="49915" y="118787"/>
                    <a:pt x="51932" y="119999"/>
                    <a:pt x="51932" y="119999"/>
                  </a:cubicBezTo>
                  <a:cubicBezTo>
                    <a:pt x="53949" y="118181"/>
                    <a:pt x="53949" y="118181"/>
                    <a:pt x="53949" y="118181"/>
                  </a:cubicBezTo>
                  <a:cubicBezTo>
                    <a:pt x="53949" y="118181"/>
                    <a:pt x="53445" y="119393"/>
                    <a:pt x="53949" y="117575"/>
                  </a:cubicBezTo>
                  <a:cubicBezTo>
                    <a:pt x="54453" y="116363"/>
                    <a:pt x="54957" y="115151"/>
                    <a:pt x="54957" y="115151"/>
                  </a:cubicBezTo>
                  <a:cubicBezTo>
                    <a:pt x="54957" y="115151"/>
                    <a:pt x="54453" y="113939"/>
                    <a:pt x="55966" y="113939"/>
                  </a:cubicBezTo>
                  <a:cubicBezTo>
                    <a:pt x="56974" y="113939"/>
                    <a:pt x="60000" y="113333"/>
                    <a:pt x="60504" y="113333"/>
                  </a:cubicBezTo>
                  <a:cubicBezTo>
                    <a:pt x="61008" y="113333"/>
                    <a:pt x="61008" y="113939"/>
                    <a:pt x="61512" y="113333"/>
                  </a:cubicBezTo>
                  <a:cubicBezTo>
                    <a:pt x="61512" y="112727"/>
                    <a:pt x="66050" y="114545"/>
                    <a:pt x="66050" y="114545"/>
                  </a:cubicBezTo>
                  <a:cubicBezTo>
                    <a:pt x="66554" y="113333"/>
                    <a:pt x="66554" y="113333"/>
                    <a:pt x="66554" y="113333"/>
                  </a:cubicBezTo>
                  <a:cubicBezTo>
                    <a:pt x="67563" y="112727"/>
                    <a:pt x="67563" y="112727"/>
                    <a:pt x="67563" y="112727"/>
                  </a:cubicBezTo>
                  <a:cubicBezTo>
                    <a:pt x="68571" y="115151"/>
                    <a:pt x="68571" y="115151"/>
                    <a:pt x="68571" y="115151"/>
                  </a:cubicBezTo>
                  <a:cubicBezTo>
                    <a:pt x="70588" y="115151"/>
                    <a:pt x="70588" y="115151"/>
                    <a:pt x="70588" y="115151"/>
                  </a:cubicBezTo>
                  <a:cubicBezTo>
                    <a:pt x="70588" y="115151"/>
                    <a:pt x="72100" y="114545"/>
                    <a:pt x="73109" y="114545"/>
                  </a:cubicBezTo>
                  <a:cubicBezTo>
                    <a:pt x="73613" y="114545"/>
                    <a:pt x="75630" y="113333"/>
                    <a:pt x="75630" y="113333"/>
                  </a:cubicBezTo>
                  <a:cubicBezTo>
                    <a:pt x="75630" y="113333"/>
                    <a:pt x="76134" y="112121"/>
                    <a:pt x="76638" y="112121"/>
                  </a:cubicBezTo>
                  <a:cubicBezTo>
                    <a:pt x="77142" y="111515"/>
                    <a:pt x="78655" y="111515"/>
                    <a:pt x="79159" y="111515"/>
                  </a:cubicBezTo>
                  <a:cubicBezTo>
                    <a:pt x="80168" y="111515"/>
                    <a:pt x="81680" y="110909"/>
                    <a:pt x="81680" y="110909"/>
                  </a:cubicBezTo>
                  <a:cubicBezTo>
                    <a:pt x="82689" y="109696"/>
                    <a:pt x="82689" y="109696"/>
                    <a:pt x="82689" y="109696"/>
                  </a:cubicBezTo>
                  <a:cubicBezTo>
                    <a:pt x="82689" y="109696"/>
                    <a:pt x="83193" y="109090"/>
                    <a:pt x="84201" y="109090"/>
                  </a:cubicBezTo>
                  <a:cubicBezTo>
                    <a:pt x="84705" y="109696"/>
                    <a:pt x="86722" y="109696"/>
                    <a:pt x="86722" y="109696"/>
                  </a:cubicBezTo>
                  <a:cubicBezTo>
                    <a:pt x="88235" y="108484"/>
                    <a:pt x="88235" y="108484"/>
                    <a:pt x="88235" y="108484"/>
                  </a:cubicBezTo>
                  <a:cubicBezTo>
                    <a:pt x="89747" y="107878"/>
                    <a:pt x="89747" y="107878"/>
                    <a:pt x="89747" y="107878"/>
                  </a:cubicBezTo>
                  <a:cubicBezTo>
                    <a:pt x="89747" y="107878"/>
                    <a:pt x="89747" y="107272"/>
                    <a:pt x="90252" y="107878"/>
                  </a:cubicBezTo>
                  <a:cubicBezTo>
                    <a:pt x="90756" y="108484"/>
                    <a:pt x="91764" y="109696"/>
                    <a:pt x="91764" y="109696"/>
                  </a:cubicBezTo>
                  <a:cubicBezTo>
                    <a:pt x="93781" y="110303"/>
                    <a:pt x="93781" y="110303"/>
                    <a:pt x="93781" y="110303"/>
                  </a:cubicBezTo>
                  <a:cubicBezTo>
                    <a:pt x="95294" y="109696"/>
                    <a:pt x="95294" y="109696"/>
                    <a:pt x="95294" y="109696"/>
                  </a:cubicBezTo>
                  <a:cubicBezTo>
                    <a:pt x="96302" y="108484"/>
                    <a:pt x="96302" y="108484"/>
                    <a:pt x="96302" y="108484"/>
                  </a:cubicBezTo>
                  <a:cubicBezTo>
                    <a:pt x="96302" y="108484"/>
                    <a:pt x="96302" y="107878"/>
                    <a:pt x="97815" y="107878"/>
                  </a:cubicBezTo>
                  <a:cubicBezTo>
                    <a:pt x="99327" y="107878"/>
                    <a:pt x="99831" y="107878"/>
                    <a:pt x="99831" y="107878"/>
                  </a:cubicBezTo>
                  <a:cubicBezTo>
                    <a:pt x="99831" y="107878"/>
                    <a:pt x="101344" y="107878"/>
                    <a:pt x="101344" y="107272"/>
                  </a:cubicBezTo>
                  <a:cubicBezTo>
                    <a:pt x="101344" y="106666"/>
                    <a:pt x="101344" y="105454"/>
                    <a:pt x="101848" y="104848"/>
                  </a:cubicBezTo>
                  <a:cubicBezTo>
                    <a:pt x="101848" y="104242"/>
                    <a:pt x="103865" y="101818"/>
                    <a:pt x="103865" y="101818"/>
                  </a:cubicBezTo>
                  <a:cubicBezTo>
                    <a:pt x="104873" y="101212"/>
                    <a:pt x="104873" y="101212"/>
                    <a:pt x="104873" y="101212"/>
                  </a:cubicBezTo>
                  <a:cubicBezTo>
                    <a:pt x="104369" y="99393"/>
                    <a:pt x="104369" y="99393"/>
                    <a:pt x="104369" y="99393"/>
                  </a:cubicBezTo>
                  <a:cubicBezTo>
                    <a:pt x="104873" y="98181"/>
                    <a:pt x="104873" y="98181"/>
                    <a:pt x="104873" y="98181"/>
                  </a:cubicBezTo>
                  <a:cubicBezTo>
                    <a:pt x="104873" y="98181"/>
                    <a:pt x="106386" y="97575"/>
                    <a:pt x="105882" y="98787"/>
                  </a:cubicBezTo>
                  <a:cubicBezTo>
                    <a:pt x="105378" y="99999"/>
                    <a:pt x="105882" y="100606"/>
                    <a:pt x="105882" y="100606"/>
                  </a:cubicBezTo>
                  <a:cubicBezTo>
                    <a:pt x="105882" y="100606"/>
                    <a:pt x="106386" y="99999"/>
                    <a:pt x="106890" y="99999"/>
                  </a:cubicBezTo>
                  <a:cubicBezTo>
                    <a:pt x="107899" y="99999"/>
                    <a:pt x="107899" y="99393"/>
                    <a:pt x="108403" y="99393"/>
                  </a:cubicBezTo>
                  <a:cubicBezTo>
                    <a:pt x="109411" y="99999"/>
                    <a:pt x="109915" y="99393"/>
                    <a:pt x="109915" y="99393"/>
                  </a:cubicBezTo>
                  <a:cubicBezTo>
                    <a:pt x="109915" y="99393"/>
                    <a:pt x="109411" y="98181"/>
                    <a:pt x="109915" y="98181"/>
                  </a:cubicBezTo>
                  <a:cubicBezTo>
                    <a:pt x="110420" y="98787"/>
                    <a:pt x="111428" y="98787"/>
                    <a:pt x="111428" y="98787"/>
                  </a:cubicBezTo>
                  <a:cubicBezTo>
                    <a:pt x="111428" y="98787"/>
                    <a:pt x="111932" y="98787"/>
                    <a:pt x="111932" y="98181"/>
                  </a:cubicBezTo>
                  <a:cubicBezTo>
                    <a:pt x="111932" y="98181"/>
                    <a:pt x="110420" y="96969"/>
                    <a:pt x="110924" y="96969"/>
                  </a:cubicBezTo>
                  <a:cubicBezTo>
                    <a:pt x="111428" y="97575"/>
                    <a:pt x="112436" y="96969"/>
                    <a:pt x="112436" y="96969"/>
                  </a:cubicBezTo>
                  <a:cubicBezTo>
                    <a:pt x="112436" y="96969"/>
                    <a:pt x="113949" y="97575"/>
                    <a:pt x="112436" y="96363"/>
                  </a:cubicBezTo>
                  <a:cubicBezTo>
                    <a:pt x="111428" y="94545"/>
                    <a:pt x="112941" y="94545"/>
                    <a:pt x="112941" y="94545"/>
                  </a:cubicBezTo>
                  <a:cubicBezTo>
                    <a:pt x="112941" y="94545"/>
                    <a:pt x="114453" y="95151"/>
                    <a:pt x="113949" y="95151"/>
                  </a:cubicBezTo>
                  <a:cubicBezTo>
                    <a:pt x="113445" y="94545"/>
                    <a:pt x="111428" y="91515"/>
                    <a:pt x="111428" y="91515"/>
                  </a:cubicBezTo>
                  <a:cubicBezTo>
                    <a:pt x="111428" y="90909"/>
                    <a:pt x="111428" y="90909"/>
                    <a:pt x="111428" y="90909"/>
                  </a:cubicBezTo>
                  <a:cubicBezTo>
                    <a:pt x="111428" y="89696"/>
                    <a:pt x="111428" y="89696"/>
                    <a:pt x="111428" y="89696"/>
                  </a:cubicBezTo>
                  <a:cubicBezTo>
                    <a:pt x="111428" y="89696"/>
                    <a:pt x="112436" y="90303"/>
                    <a:pt x="112941" y="90909"/>
                  </a:cubicBezTo>
                  <a:cubicBezTo>
                    <a:pt x="112941" y="90909"/>
                    <a:pt x="112941" y="90909"/>
                    <a:pt x="113445" y="91515"/>
                  </a:cubicBezTo>
                  <a:cubicBezTo>
                    <a:pt x="114453" y="92121"/>
                    <a:pt x="113949" y="93333"/>
                    <a:pt x="114453" y="93333"/>
                  </a:cubicBezTo>
                  <a:cubicBezTo>
                    <a:pt x="114957" y="93939"/>
                    <a:pt x="116470" y="93333"/>
                    <a:pt x="116470" y="93333"/>
                  </a:cubicBezTo>
                  <a:cubicBezTo>
                    <a:pt x="117478" y="91515"/>
                    <a:pt x="117478" y="91515"/>
                    <a:pt x="117478" y="91515"/>
                  </a:cubicBezTo>
                  <a:cubicBezTo>
                    <a:pt x="117478" y="91515"/>
                    <a:pt x="119495" y="89090"/>
                    <a:pt x="118991" y="89090"/>
                  </a:cubicBezTo>
                  <a:cubicBezTo>
                    <a:pt x="118487" y="88484"/>
                    <a:pt x="115966" y="89696"/>
                    <a:pt x="115966" y="89696"/>
                  </a:cubicBezTo>
                  <a:cubicBezTo>
                    <a:pt x="116974" y="87272"/>
                    <a:pt x="116974" y="87272"/>
                    <a:pt x="116974" y="87272"/>
                  </a:cubicBezTo>
                  <a:cubicBezTo>
                    <a:pt x="115462" y="86666"/>
                    <a:pt x="115462" y="86666"/>
                    <a:pt x="115462" y="86666"/>
                  </a:cubicBezTo>
                  <a:cubicBezTo>
                    <a:pt x="114957" y="86060"/>
                    <a:pt x="114957" y="86060"/>
                    <a:pt x="114957" y="86060"/>
                  </a:cubicBezTo>
                  <a:cubicBezTo>
                    <a:pt x="114957" y="86060"/>
                    <a:pt x="116470" y="86060"/>
                    <a:pt x="116470" y="86060"/>
                  </a:cubicBezTo>
                  <a:cubicBezTo>
                    <a:pt x="116974" y="86060"/>
                    <a:pt x="117983" y="85454"/>
                    <a:pt x="117983" y="85454"/>
                  </a:cubicBezTo>
                  <a:cubicBezTo>
                    <a:pt x="117983" y="84242"/>
                    <a:pt x="117983" y="84242"/>
                    <a:pt x="117983" y="84242"/>
                  </a:cubicBezTo>
                  <a:cubicBezTo>
                    <a:pt x="116470" y="83030"/>
                    <a:pt x="116470" y="83030"/>
                    <a:pt x="116470" y="83030"/>
                  </a:cubicBezTo>
                  <a:cubicBezTo>
                    <a:pt x="116974" y="82424"/>
                    <a:pt x="116974" y="82424"/>
                    <a:pt x="116974" y="82424"/>
                  </a:cubicBezTo>
                  <a:cubicBezTo>
                    <a:pt x="117478" y="81212"/>
                    <a:pt x="117478" y="81212"/>
                    <a:pt x="117478" y="81212"/>
                  </a:cubicBezTo>
                  <a:cubicBezTo>
                    <a:pt x="118487" y="80606"/>
                    <a:pt x="118487" y="80606"/>
                    <a:pt x="118487" y="80606"/>
                  </a:cubicBezTo>
                  <a:cubicBezTo>
                    <a:pt x="120000" y="76969"/>
                    <a:pt x="120000" y="76969"/>
                    <a:pt x="120000" y="76969"/>
                  </a:cubicBezTo>
                  <a:cubicBezTo>
                    <a:pt x="119495" y="75757"/>
                    <a:pt x="119495" y="75757"/>
                    <a:pt x="119495" y="75757"/>
                  </a:cubicBezTo>
                  <a:cubicBezTo>
                    <a:pt x="118487" y="75757"/>
                    <a:pt x="118487" y="75757"/>
                    <a:pt x="118487" y="75757"/>
                  </a:cubicBezTo>
                  <a:cubicBezTo>
                    <a:pt x="118487" y="73333"/>
                    <a:pt x="118487" y="73333"/>
                    <a:pt x="118487" y="73333"/>
                  </a:cubicBezTo>
                  <a:cubicBezTo>
                    <a:pt x="116470" y="72121"/>
                    <a:pt x="116470" y="72121"/>
                    <a:pt x="116470" y="72121"/>
                  </a:cubicBezTo>
                  <a:cubicBezTo>
                    <a:pt x="116470" y="72121"/>
                    <a:pt x="114957" y="70909"/>
                    <a:pt x="114957" y="70303"/>
                  </a:cubicBezTo>
                  <a:cubicBezTo>
                    <a:pt x="114957" y="70303"/>
                    <a:pt x="114957" y="69090"/>
                    <a:pt x="114453" y="69696"/>
                  </a:cubicBezTo>
                  <a:cubicBezTo>
                    <a:pt x="113949" y="69696"/>
                    <a:pt x="113445" y="69090"/>
                    <a:pt x="113445" y="69090"/>
                  </a:cubicBezTo>
                  <a:cubicBezTo>
                    <a:pt x="113445" y="69090"/>
                    <a:pt x="113445" y="67272"/>
                    <a:pt x="113445" y="67272"/>
                  </a:cubicBezTo>
                  <a:cubicBezTo>
                    <a:pt x="113445" y="67272"/>
                    <a:pt x="114453" y="66666"/>
                    <a:pt x="114453" y="66060"/>
                  </a:cubicBezTo>
                  <a:cubicBezTo>
                    <a:pt x="114957" y="65454"/>
                    <a:pt x="114453" y="64242"/>
                    <a:pt x="114453" y="64242"/>
                  </a:cubicBezTo>
                  <a:cubicBezTo>
                    <a:pt x="113949" y="64242"/>
                    <a:pt x="112941" y="64848"/>
                    <a:pt x="112941" y="64848"/>
                  </a:cubicBezTo>
                  <a:cubicBezTo>
                    <a:pt x="109915" y="65454"/>
                    <a:pt x="109915" y="65454"/>
                    <a:pt x="109915" y="65454"/>
                  </a:cubicBezTo>
                  <a:cubicBezTo>
                    <a:pt x="108907" y="64848"/>
                    <a:pt x="108907" y="64848"/>
                    <a:pt x="108907" y="64848"/>
                  </a:cubicBezTo>
                  <a:cubicBezTo>
                    <a:pt x="108907" y="64848"/>
                    <a:pt x="109411" y="64848"/>
                    <a:pt x="109411" y="64242"/>
                  </a:cubicBezTo>
                  <a:cubicBezTo>
                    <a:pt x="109915" y="63636"/>
                    <a:pt x="109915" y="63030"/>
                    <a:pt x="110420" y="62424"/>
                  </a:cubicBezTo>
                  <a:cubicBezTo>
                    <a:pt x="110924" y="61818"/>
                    <a:pt x="110924" y="62424"/>
                    <a:pt x="111428" y="61212"/>
                  </a:cubicBezTo>
                  <a:cubicBezTo>
                    <a:pt x="112436" y="60606"/>
                    <a:pt x="113445" y="59393"/>
                    <a:pt x="113445" y="59393"/>
                  </a:cubicBezTo>
                  <a:cubicBezTo>
                    <a:pt x="113445" y="57575"/>
                    <a:pt x="113445" y="57575"/>
                    <a:pt x="113445" y="57575"/>
                  </a:cubicBezTo>
                  <a:cubicBezTo>
                    <a:pt x="112941" y="55757"/>
                    <a:pt x="112941" y="55757"/>
                    <a:pt x="112941" y="55757"/>
                  </a:cubicBezTo>
                  <a:cubicBezTo>
                    <a:pt x="112941" y="55757"/>
                    <a:pt x="112436" y="55151"/>
                    <a:pt x="111932" y="55151"/>
                  </a:cubicBezTo>
                  <a:cubicBezTo>
                    <a:pt x="111428" y="55151"/>
                    <a:pt x="111932" y="56363"/>
                    <a:pt x="110924" y="55151"/>
                  </a:cubicBezTo>
                  <a:cubicBezTo>
                    <a:pt x="110420" y="54545"/>
                    <a:pt x="110420" y="54545"/>
                    <a:pt x="109915" y="53333"/>
                  </a:cubicBezTo>
                  <a:cubicBezTo>
                    <a:pt x="109411" y="52727"/>
                    <a:pt x="109411" y="51515"/>
                    <a:pt x="109411" y="51515"/>
                  </a:cubicBezTo>
                  <a:cubicBezTo>
                    <a:pt x="109411" y="51515"/>
                    <a:pt x="108403" y="50909"/>
                    <a:pt x="108907" y="50909"/>
                  </a:cubicBezTo>
                  <a:cubicBezTo>
                    <a:pt x="109915" y="50909"/>
                    <a:pt x="110420" y="51515"/>
                    <a:pt x="110924" y="50909"/>
                  </a:cubicBezTo>
                  <a:cubicBezTo>
                    <a:pt x="111428" y="50303"/>
                    <a:pt x="111428" y="50909"/>
                    <a:pt x="111428" y="50303"/>
                  </a:cubicBezTo>
                  <a:cubicBezTo>
                    <a:pt x="111428" y="49696"/>
                    <a:pt x="111932" y="47878"/>
                    <a:pt x="111932" y="47878"/>
                  </a:cubicBezTo>
                  <a:cubicBezTo>
                    <a:pt x="111932" y="47272"/>
                    <a:pt x="111932" y="47272"/>
                    <a:pt x="112941" y="46666"/>
                  </a:cubicBezTo>
                  <a:cubicBezTo>
                    <a:pt x="114453" y="46060"/>
                    <a:pt x="113949" y="46060"/>
                    <a:pt x="114957" y="46060"/>
                  </a:cubicBezTo>
                  <a:cubicBezTo>
                    <a:pt x="115462" y="45454"/>
                    <a:pt x="115966" y="44848"/>
                    <a:pt x="115462" y="44848"/>
                  </a:cubicBezTo>
                  <a:cubicBezTo>
                    <a:pt x="115462" y="44242"/>
                    <a:pt x="114453" y="44242"/>
                    <a:pt x="114453" y="44242"/>
                  </a:cubicBezTo>
                  <a:cubicBezTo>
                    <a:pt x="113949" y="43636"/>
                    <a:pt x="112941" y="44848"/>
                    <a:pt x="112941" y="44848"/>
                  </a:cubicBezTo>
                  <a:cubicBezTo>
                    <a:pt x="112941" y="44848"/>
                    <a:pt x="111932" y="45454"/>
                    <a:pt x="111428" y="46060"/>
                  </a:cubicBezTo>
                  <a:cubicBezTo>
                    <a:pt x="110924" y="46666"/>
                    <a:pt x="110420" y="46060"/>
                    <a:pt x="109915" y="46060"/>
                  </a:cubicBezTo>
                  <a:cubicBezTo>
                    <a:pt x="109411" y="46060"/>
                    <a:pt x="109411" y="46060"/>
                    <a:pt x="109411" y="46060"/>
                  </a:cubicBezTo>
                  <a:cubicBezTo>
                    <a:pt x="109411" y="46060"/>
                    <a:pt x="108403" y="45454"/>
                    <a:pt x="107899" y="46666"/>
                  </a:cubicBezTo>
                  <a:cubicBezTo>
                    <a:pt x="107899" y="47878"/>
                    <a:pt x="106890" y="49090"/>
                    <a:pt x="106890" y="49090"/>
                  </a:cubicBezTo>
                  <a:cubicBezTo>
                    <a:pt x="106890" y="49090"/>
                    <a:pt x="106386" y="49696"/>
                    <a:pt x="106386" y="48484"/>
                  </a:cubicBezTo>
                  <a:cubicBezTo>
                    <a:pt x="106386" y="47878"/>
                    <a:pt x="105882" y="46060"/>
                    <a:pt x="105882" y="46060"/>
                  </a:cubicBezTo>
                  <a:cubicBezTo>
                    <a:pt x="105882" y="46060"/>
                    <a:pt x="105882" y="46060"/>
                    <a:pt x="105882" y="46060"/>
                  </a:cubicBezTo>
                  <a:cubicBezTo>
                    <a:pt x="105378" y="46060"/>
                    <a:pt x="103865" y="45454"/>
                    <a:pt x="103865" y="45454"/>
                  </a:cubicBezTo>
                  <a:cubicBezTo>
                    <a:pt x="103865" y="45454"/>
                    <a:pt x="104369" y="45454"/>
                    <a:pt x="104369" y="44242"/>
                  </a:cubicBezTo>
                  <a:cubicBezTo>
                    <a:pt x="103865" y="43636"/>
                    <a:pt x="103865" y="43030"/>
                    <a:pt x="103865" y="43030"/>
                  </a:cubicBezTo>
                  <a:cubicBezTo>
                    <a:pt x="104369" y="43030"/>
                    <a:pt x="104873" y="43030"/>
                    <a:pt x="104873" y="43030"/>
                  </a:cubicBezTo>
                  <a:cubicBezTo>
                    <a:pt x="105378" y="43030"/>
                    <a:pt x="105378" y="43030"/>
                    <a:pt x="105378" y="41818"/>
                  </a:cubicBezTo>
                  <a:cubicBezTo>
                    <a:pt x="105378" y="40000"/>
                    <a:pt x="104873" y="39393"/>
                    <a:pt x="104873" y="39393"/>
                  </a:cubicBezTo>
                  <a:cubicBezTo>
                    <a:pt x="104873" y="39393"/>
                    <a:pt x="104369" y="38787"/>
                    <a:pt x="104369" y="38787"/>
                  </a:cubicBezTo>
                  <a:cubicBezTo>
                    <a:pt x="104369" y="36363"/>
                    <a:pt x="104369" y="36363"/>
                    <a:pt x="104369" y="36363"/>
                  </a:cubicBezTo>
                  <a:cubicBezTo>
                    <a:pt x="104369" y="36363"/>
                    <a:pt x="104369" y="35757"/>
                    <a:pt x="103865" y="35151"/>
                  </a:cubicBezTo>
                  <a:cubicBezTo>
                    <a:pt x="103361" y="34545"/>
                    <a:pt x="103361" y="33939"/>
                    <a:pt x="102857" y="34545"/>
                  </a:cubicBezTo>
                  <a:cubicBezTo>
                    <a:pt x="102857" y="34545"/>
                    <a:pt x="102352" y="35151"/>
                    <a:pt x="101848" y="35151"/>
                  </a:cubicBezTo>
                  <a:cubicBezTo>
                    <a:pt x="101344" y="34545"/>
                    <a:pt x="100336" y="33939"/>
                    <a:pt x="100336" y="33939"/>
                  </a:cubicBezTo>
                  <a:cubicBezTo>
                    <a:pt x="98319" y="32727"/>
                    <a:pt x="98319" y="32727"/>
                    <a:pt x="98319" y="32727"/>
                  </a:cubicBezTo>
                  <a:cubicBezTo>
                    <a:pt x="98319" y="32727"/>
                    <a:pt x="98319" y="32727"/>
                    <a:pt x="97815" y="33333"/>
                  </a:cubicBezTo>
                  <a:cubicBezTo>
                    <a:pt x="97815" y="33939"/>
                    <a:pt x="97310" y="33333"/>
                    <a:pt x="97310" y="34545"/>
                  </a:cubicBezTo>
                  <a:cubicBezTo>
                    <a:pt x="97815" y="35151"/>
                    <a:pt x="97815" y="35757"/>
                    <a:pt x="97815" y="36363"/>
                  </a:cubicBezTo>
                  <a:cubicBezTo>
                    <a:pt x="97310" y="36969"/>
                    <a:pt x="97310" y="37575"/>
                    <a:pt x="97310" y="38787"/>
                  </a:cubicBezTo>
                  <a:cubicBezTo>
                    <a:pt x="96806" y="39393"/>
                    <a:pt x="96302" y="39393"/>
                    <a:pt x="96302" y="40000"/>
                  </a:cubicBezTo>
                  <a:cubicBezTo>
                    <a:pt x="96302" y="40606"/>
                    <a:pt x="96806" y="40606"/>
                    <a:pt x="96806" y="41212"/>
                  </a:cubicBezTo>
                  <a:cubicBezTo>
                    <a:pt x="96806" y="41212"/>
                    <a:pt x="96302" y="42424"/>
                    <a:pt x="95798" y="42424"/>
                  </a:cubicBezTo>
                  <a:cubicBezTo>
                    <a:pt x="95798" y="43030"/>
                    <a:pt x="95294" y="43636"/>
                    <a:pt x="94789" y="43636"/>
                  </a:cubicBezTo>
                  <a:cubicBezTo>
                    <a:pt x="94789" y="43030"/>
                    <a:pt x="94285" y="43030"/>
                    <a:pt x="93781" y="43030"/>
                  </a:cubicBezTo>
                  <a:cubicBezTo>
                    <a:pt x="93277" y="43030"/>
                    <a:pt x="92773" y="43636"/>
                    <a:pt x="92773" y="43636"/>
                  </a:cubicBezTo>
                  <a:cubicBezTo>
                    <a:pt x="92773" y="43636"/>
                    <a:pt x="92268" y="44242"/>
                    <a:pt x="91764" y="43636"/>
                  </a:cubicBezTo>
                  <a:cubicBezTo>
                    <a:pt x="90756" y="43030"/>
                    <a:pt x="90252" y="42424"/>
                    <a:pt x="90252" y="42424"/>
                  </a:cubicBezTo>
                  <a:cubicBezTo>
                    <a:pt x="90252" y="41212"/>
                    <a:pt x="90252" y="41212"/>
                    <a:pt x="90252" y="41212"/>
                  </a:cubicBezTo>
                  <a:cubicBezTo>
                    <a:pt x="90252" y="41212"/>
                    <a:pt x="92268" y="41818"/>
                    <a:pt x="89747" y="40000"/>
                  </a:cubicBezTo>
                  <a:cubicBezTo>
                    <a:pt x="87731" y="38787"/>
                    <a:pt x="87731" y="38787"/>
                    <a:pt x="87731" y="38787"/>
                  </a:cubicBezTo>
                  <a:cubicBezTo>
                    <a:pt x="87731" y="38787"/>
                    <a:pt x="87731" y="39393"/>
                    <a:pt x="87226" y="40000"/>
                  </a:cubicBezTo>
                  <a:cubicBezTo>
                    <a:pt x="86722" y="40000"/>
                    <a:pt x="86722" y="40606"/>
                    <a:pt x="86722" y="40606"/>
                  </a:cubicBezTo>
                  <a:cubicBezTo>
                    <a:pt x="86218" y="41818"/>
                    <a:pt x="86218" y="41818"/>
                    <a:pt x="86218" y="41818"/>
                  </a:cubicBezTo>
                  <a:cubicBezTo>
                    <a:pt x="85714" y="41818"/>
                    <a:pt x="85714" y="41818"/>
                    <a:pt x="85714" y="41818"/>
                  </a:cubicBezTo>
                  <a:cubicBezTo>
                    <a:pt x="84705" y="43636"/>
                    <a:pt x="84705" y="43636"/>
                    <a:pt x="84705" y="43636"/>
                  </a:cubicBezTo>
                  <a:cubicBezTo>
                    <a:pt x="84705" y="43636"/>
                    <a:pt x="84201" y="44242"/>
                    <a:pt x="83697" y="44242"/>
                  </a:cubicBezTo>
                  <a:cubicBezTo>
                    <a:pt x="83697" y="44242"/>
                    <a:pt x="83193" y="44242"/>
                    <a:pt x="83193" y="44242"/>
                  </a:cubicBezTo>
                  <a:cubicBezTo>
                    <a:pt x="82689" y="44242"/>
                    <a:pt x="82184" y="44242"/>
                    <a:pt x="82184" y="43636"/>
                  </a:cubicBezTo>
                  <a:cubicBezTo>
                    <a:pt x="81680" y="43636"/>
                    <a:pt x="81680" y="43636"/>
                    <a:pt x="81680" y="43030"/>
                  </a:cubicBezTo>
                  <a:cubicBezTo>
                    <a:pt x="81680" y="42424"/>
                    <a:pt x="81680" y="41212"/>
                    <a:pt x="81176" y="40606"/>
                  </a:cubicBezTo>
                  <a:cubicBezTo>
                    <a:pt x="81176" y="40000"/>
                    <a:pt x="81176" y="40000"/>
                    <a:pt x="80672" y="38787"/>
                  </a:cubicBezTo>
                  <a:cubicBezTo>
                    <a:pt x="80168" y="38181"/>
                    <a:pt x="79663" y="36969"/>
                    <a:pt x="79663" y="36969"/>
                  </a:cubicBezTo>
                  <a:cubicBezTo>
                    <a:pt x="77142" y="35151"/>
                    <a:pt x="77142" y="35151"/>
                    <a:pt x="77142" y="35151"/>
                  </a:cubicBezTo>
                  <a:cubicBezTo>
                    <a:pt x="77142" y="35151"/>
                    <a:pt x="77647" y="34545"/>
                    <a:pt x="76638" y="34545"/>
                  </a:cubicBezTo>
                  <a:cubicBezTo>
                    <a:pt x="76134" y="35151"/>
                    <a:pt x="75126" y="36363"/>
                    <a:pt x="75126" y="36363"/>
                  </a:cubicBezTo>
                  <a:cubicBezTo>
                    <a:pt x="75126" y="36363"/>
                    <a:pt x="75126" y="37575"/>
                    <a:pt x="75126" y="38181"/>
                  </a:cubicBezTo>
                  <a:cubicBezTo>
                    <a:pt x="75126" y="38181"/>
                    <a:pt x="74621" y="38787"/>
                    <a:pt x="74621" y="39393"/>
                  </a:cubicBezTo>
                  <a:cubicBezTo>
                    <a:pt x="75126" y="40606"/>
                    <a:pt x="75630" y="41818"/>
                    <a:pt x="75126" y="42424"/>
                  </a:cubicBezTo>
                  <a:cubicBezTo>
                    <a:pt x="75126" y="42424"/>
                    <a:pt x="74621" y="43636"/>
                    <a:pt x="74621" y="44848"/>
                  </a:cubicBezTo>
                  <a:cubicBezTo>
                    <a:pt x="74621" y="46060"/>
                    <a:pt x="75126" y="47272"/>
                    <a:pt x="74621" y="47272"/>
                  </a:cubicBezTo>
                  <a:cubicBezTo>
                    <a:pt x="74117" y="47878"/>
                    <a:pt x="74117" y="48484"/>
                    <a:pt x="74117" y="48484"/>
                  </a:cubicBezTo>
                  <a:cubicBezTo>
                    <a:pt x="73613" y="48484"/>
                    <a:pt x="73613" y="48484"/>
                    <a:pt x="73613" y="48484"/>
                  </a:cubicBezTo>
                  <a:cubicBezTo>
                    <a:pt x="73613" y="48484"/>
                    <a:pt x="73613" y="47878"/>
                    <a:pt x="74117" y="46060"/>
                  </a:cubicBezTo>
                  <a:cubicBezTo>
                    <a:pt x="74117" y="44242"/>
                    <a:pt x="73613" y="43636"/>
                    <a:pt x="73613" y="43030"/>
                  </a:cubicBezTo>
                  <a:cubicBezTo>
                    <a:pt x="73109" y="43030"/>
                    <a:pt x="73109" y="43030"/>
                    <a:pt x="73109" y="42424"/>
                  </a:cubicBezTo>
                  <a:cubicBezTo>
                    <a:pt x="73109" y="41818"/>
                    <a:pt x="73109" y="41212"/>
                    <a:pt x="73109" y="41212"/>
                  </a:cubicBezTo>
                  <a:cubicBezTo>
                    <a:pt x="73109" y="41212"/>
                    <a:pt x="72100" y="40000"/>
                    <a:pt x="72100" y="39393"/>
                  </a:cubicBezTo>
                  <a:cubicBezTo>
                    <a:pt x="72100" y="38787"/>
                    <a:pt x="72605" y="38181"/>
                    <a:pt x="72605" y="36969"/>
                  </a:cubicBezTo>
                  <a:cubicBezTo>
                    <a:pt x="72605" y="35151"/>
                    <a:pt x="73109" y="35151"/>
                    <a:pt x="72605" y="34545"/>
                  </a:cubicBezTo>
                  <a:cubicBezTo>
                    <a:pt x="72100" y="33939"/>
                    <a:pt x="72605" y="33333"/>
                    <a:pt x="72100" y="32727"/>
                  </a:cubicBezTo>
                  <a:cubicBezTo>
                    <a:pt x="71596" y="32727"/>
                    <a:pt x="71596" y="33333"/>
                    <a:pt x="71092" y="32727"/>
                  </a:cubicBezTo>
                  <a:cubicBezTo>
                    <a:pt x="71092" y="32727"/>
                    <a:pt x="71092" y="33333"/>
                    <a:pt x="71092" y="33333"/>
                  </a:cubicBezTo>
                  <a:cubicBezTo>
                    <a:pt x="71596" y="32121"/>
                    <a:pt x="71596" y="32121"/>
                    <a:pt x="71596" y="32121"/>
                  </a:cubicBezTo>
                  <a:cubicBezTo>
                    <a:pt x="71596" y="32121"/>
                    <a:pt x="72100" y="29696"/>
                    <a:pt x="71596" y="30909"/>
                  </a:cubicBezTo>
                  <a:cubicBezTo>
                    <a:pt x="71092" y="31515"/>
                    <a:pt x="69579" y="32121"/>
                    <a:pt x="69579" y="31515"/>
                  </a:cubicBezTo>
                  <a:cubicBezTo>
                    <a:pt x="70084" y="30909"/>
                    <a:pt x="69579" y="30303"/>
                    <a:pt x="69579" y="30303"/>
                  </a:cubicBezTo>
                  <a:cubicBezTo>
                    <a:pt x="69579" y="30303"/>
                    <a:pt x="67563" y="30303"/>
                    <a:pt x="67563" y="30303"/>
                  </a:cubicBezTo>
                  <a:cubicBezTo>
                    <a:pt x="67563" y="30303"/>
                    <a:pt x="67563" y="29696"/>
                    <a:pt x="67563" y="30909"/>
                  </a:cubicBezTo>
                  <a:cubicBezTo>
                    <a:pt x="67563" y="31515"/>
                    <a:pt x="68067" y="32727"/>
                    <a:pt x="67058" y="32727"/>
                  </a:cubicBezTo>
                  <a:cubicBezTo>
                    <a:pt x="66050" y="33333"/>
                    <a:pt x="65546" y="33333"/>
                    <a:pt x="65546" y="33333"/>
                  </a:cubicBezTo>
                  <a:cubicBezTo>
                    <a:pt x="65546" y="32727"/>
                    <a:pt x="64537" y="32121"/>
                    <a:pt x="64537" y="32121"/>
                  </a:cubicBezTo>
                  <a:cubicBezTo>
                    <a:pt x="64537" y="32121"/>
                    <a:pt x="64033" y="32121"/>
                    <a:pt x="63529" y="32121"/>
                  </a:cubicBezTo>
                  <a:cubicBezTo>
                    <a:pt x="63529" y="32727"/>
                    <a:pt x="62521" y="32727"/>
                    <a:pt x="62521" y="32727"/>
                  </a:cubicBezTo>
                  <a:cubicBezTo>
                    <a:pt x="62521" y="33939"/>
                    <a:pt x="62521" y="33939"/>
                    <a:pt x="62521" y="33939"/>
                  </a:cubicBezTo>
                  <a:cubicBezTo>
                    <a:pt x="62521" y="34545"/>
                    <a:pt x="62521" y="34545"/>
                    <a:pt x="62521" y="34545"/>
                  </a:cubicBezTo>
                  <a:cubicBezTo>
                    <a:pt x="62521" y="34545"/>
                    <a:pt x="62016" y="34545"/>
                    <a:pt x="62016" y="34545"/>
                  </a:cubicBezTo>
                  <a:cubicBezTo>
                    <a:pt x="61512" y="35151"/>
                    <a:pt x="61008" y="35151"/>
                    <a:pt x="61512" y="35757"/>
                  </a:cubicBezTo>
                  <a:cubicBezTo>
                    <a:pt x="61512" y="35757"/>
                    <a:pt x="61512" y="35757"/>
                    <a:pt x="61512" y="36969"/>
                  </a:cubicBezTo>
                  <a:cubicBezTo>
                    <a:pt x="61512" y="37575"/>
                    <a:pt x="61512" y="37575"/>
                    <a:pt x="61512" y="38181"/>
                  </a:cubicBezTo>
                  <a:cubicBezTo>
                    <a:pt x="61008" y="38787"/>
                    <a:pt x="61008" y="39393"/>
                    <a:pt x="60504" y="40000"/>
                  </a:cubicBezTo>
                  <a:cubicBezTo>
                    <a:pt x="60504" y="40000"/>
                    <a:pt x="60000" y="40606"/>
                    <a:pt x="60000" y="40606"/>
                  </a:cubicBezTo>
                  <a:cubicBezTo>
                    <a:pt x="59495" y="41212"/>
                    <a:pt x="59495" y="41212"/>
                    <a:pt x="58991" y="41212"/>
                  </a:cubicBezTo>
                  <a:cubicBezTo>
                    <a:pt x="58487" y="41212"/>
                    <a:pt x="58487" y="41818"/>
                    <a:pt x="58487" y="41212"/>
                  </a:cubicBezTo>
                  <a:cubicBezTo>
                    <a:pt x="58487" y="40000"/>
                    <a:pt x="58487" y="39393"/>
                    <a:pt x="58487" y="38181"/>
                  </a:cubicBezTo>
                  <a:cubicBezTo>
                    <a:pt x="58487" y="37575"/>
                    <a:pt x="58991" y="37575"/>
                    <a:pt x="57983" y="36363"/>
                  </a:cubicBezTo>
                  <a:cubicBezTo>
                    <a:pt x="57478" y="35151"/>
                    <a:pt x="56974" y="35151"/>
                    <a:pt x="56974" y="34545"/>
                  </a:cubicBezTo>
                  <a:cubicBezTo>
                    <a:pt x="56974" y="34545"/>
                    <a:pt x="56974" y="33939"/>
                    <a:pt x="56974" y="33333"/>
                  </a:cubicBezTo>
                  <a:cubicBezTo>
                    <a:pt x="56974" y="32727"/>
                    <a:pt x="56974" y="33939"/>
                    <a:pt x="56974" y="31515"/>
                  </a:cubicBezTo>
                  <a:cubicBezTo>
                    <a:pt x="57478" y="29696"/>
                    <a:pt x="56974" y="29090"/>
                    <a:pt x="56974" y="29090"/>
                  </a:cubicBezTo>
                  <a:cubicBezTo>
                    <a:pt x="56974" y="29090"/>
                    <a:pt x="57478" y="26060"/>
                    <a:pt x="57478" y="26060"/>
                  </a:cubicBezTo>
                  <a:cubicBezTo>
                    <a:pt x="56974" y="26060"/>
                    <a:pt x="55462" y="26060"/>
                    <a:pt x="54957" y="26060"/>
                  </a:cubicBezTo>
                  <a:cubicBezTo>
                    <a:pt x="54453" y="26060"/>
                    <a:pt x="54453" y="26060"/>
                    <a:pt x="53949" y="26060"/>
                  </a:cubicBezTo>
                  <a:cubicBezTo>
                    <a:pt x="53949" y="26666"/>
                    <a:pt x="53445" y="26060"/>
                    <a:pt x="53445" y="27272"/>
                  </a:cubicBezTo>
                  <a:cubicBezTo>
                    <a:pt x="52941" y="28484"/>
                    <a:pt x="52436" y="28484"/>
                    <a:pt x="52436" y="29696"/>
                  </a:cubicBezTo>
                  <a:cubicBezTo>
                    <a:pt x="52436" y="30303"/>
                    <a:pt x="52436" y="31515"/>
                    <a:pt x="52436" y="31515"/>
                  </a:cubicBezTo>
                  <a:cubicBezTo>
                    <a:pt x="52436" y="32121"/>
                    <a:pt x="51932" y="32727"/>
                    <a:pt x="51932" y="32727"/>
                  </a:cubicBezTo>
                  <a:cubicBezTo>
                    <a:pt x="51932" y="32727"/>
                    <a:pt x="51932" y="33333"/>
                    <a:pt x="51932" y="34545"/>
                  </a:cubicBezTo>
                  <a:cubicBezTo>
                    <a:pt x="51428" y="35757"/>
                    <a:pt x="51428" y="36363"/>
                    <a:pt x="51428" y="36969"/>
                  </a:cubicBezTo>
                  <a:cubicBezTo>
                    <a:pt x="51428" y="36969"/>
                    <a:pt x="51428" y="36969"/>
                    <a:pt x="50924" y="37575"/>
                  </a:cubicBezTo>
                  <a:cubicBezTo>
                    <a:pt x="50420" y="38181"/>
                    <a:pt x="49411" y="40000"/>
                    <a:pt x="48907" y="40000"/>
                  </a:cubicBezTo>
                  <a:cubicBezTo>
                    <a:pt x="48907" y="40000"/>
                    <a:pt x="48907" y="40000"/>
                    <a:pt x="48403" y="40606"/>
                  </a:cubicBezTo>
                  <a:cubicBezTo>
                    <a:pt x="48403" y="40606"/>
                    <a:pt x="47394" y="42424"/>
                    <a:pt x="46890" y="42424"/>
                  </a:cubicBezTo>
                  <a:cubicBezTo>
                    <a:pt x="46386" y="43030"/>
                    <a:pt x="46890" y="43030"/>
                    <a:pt x="46386" y="43030"/>
                  </a:cubicBezTo>
                  <a:cubicBezTo>
                    <a:pt x="46386" y="42424"/>
                    <a:pt x="45882" y="42424"/>
                    <a:pt x="45882" y="41818"/>
                  </a:cubicBezTo>
                  <a:cubicBezTo>
                    <a:pt x="45882" y="40606"/>
                    <a:pt x="45882" y="40606"/>
                    <a:pt x="46386" y="39393"/>
                  </a:cubicBezTo>
                  <a:cubicBezTo>
                    <a:pt x="46386" y="38787"/>
                    <a:pt x="46890" y="37575"/>
                    <a:pt x="46890" y="37575"/>
                  </a:cubicBezTo>
                  <a:cubicBezTo>
                    <a:pt x="46890" y="37575"/>
                    <a:pt x="47394" y="36969"/>
                    <a:pt x="46890" y="36969"/>
                  </a:cubicBezTo>
                  <a:cubicBezTo>
                    <a:pt x="46386" y="36969"/>
                    <a:pt x="45882" y="36969"/>
                    <a:pt x="45378" y="36969"/>
                  </a:cubicBezTo>
                  <a:cubicBezTo>
                    <a:pt x="44369" y="36969"/>
                    <a:pt x="43361" y="37575"/>
                    <a:pt x="42857" y="38181"/>
                  </a:cubicBezTo>
                  <a:cubicBezTo>
                    <a:pt x="42352" y="38181"/>
                    <a:pt x="42352" y="38787"/>
                    <a:pt x="41344" y="40000"/>
                  </a:cubicBezTo>
                  <a:cubicBezTo>
                    <a:pt x="40336" y="40606"/>
                    <a:pt x="40336" y="40606"/>
                    <a:pt x="40336" y="40606"/>
                  </a:cubicBezTo>
                  <a:cubicBezTo>
                    <a:pt x="39831" y="41818"/>
                    <a:pt x="39831" y="41818"/>
                    <a:pt x="39831" y="41818"/>
                  </a:cubicBezTo>
                  <a:cubicBezTo>
                    <a:pt x="39831" y="42424"/>
                    <a:pt x="39831" y="42424"/>
                    <a:pt x="39831" y="42424"/>
                  </a:cubicBezTo>
                  <a:cubicBezTo>
                    <a:pt x="39831" y="42424"/>
                    <a:pt x="39831" y="41212"/>
                    <a:pt x="39831" y="41212"/>
                  </a:cubicBezTo>
                  <a:cubicBezTo>
                    <a:pt x="39831" y="41212"/>
                    <a:pt x="39327" y="41212"/>
                    <a:pt x="39327" y="41818"/>
                  </a:cubicBezTo>
                  <a:cubicBezTo>
                    <a:pt x="39327" y="41818"/>
                    <a:pt x="38823" y="42424"/>
                    <a:pt x="38823" y="42424"/>
                  </a:cubicBezTo>
                  <a:cubicBezTo>
                    <a:pt x="38319" y="43030"/>
                    <a:pt x="38319" y="43636"/>
                    <a:pt x="38319" y="44242"/>
                  </a:cubicBezTo>
                  <a:cubicBezTo>
                    <a:pt x="37815" y="44848"/>
                    <a:pt x="37815" y="46060"/>
                    <a:pt x="37310" y="46060"/>
                  </a:cubicBezTo>
                  <a:cubicBezTo>
                    <a:pt x="37310" y="46060"/>
                    <a:pt x="37310" y="46666"/>
                    <a:pt x="37310" y="46666"/>
                  </a:cubicBezTo>
                  <a:cubicBezTo>
                    <a:pt x="36806" y="46666"/>
                    <a:pt x="36302" y="47272"/>
                    <a:pt x="36302" y="47272"/>
                  </a:cubicBezTo>
                  <a:cubicBezTo>
                    <a:pt x="36302" y="47878"/>
                    <a:pt x="35798" y="46666"/>
                    <a:pt x="35798" y="45454"/>
                  </a:cubicBezTo>
                  <a:cubicBezTo>
                    <a:pt x="36302" y="44848"/>
                    <a:pt x="36302" y="44848"/>
                    <a:pt x="36302" y="44242"/>
                  </a:cubicBezTo>
                  <a:cubicBezTo>
                    <a:pt x="36806" y="44242"/>
                    <a:pt x="36806" y="43030"/>
                    <a:pt x="37310" y="43030"/>
                  </a:cubicBezTo>
                  <a:cubicBezTo>
                    <a:pt x="37310" y="43030"/>
                    <a:pt x="37310" y="43636"/>
                    <a:pt x="37310" y="42424"/>
                  </a:cubicBezTo>
                  <a:cubicBezTo>
                    <a:pt x="37815" y="41212"/>
                    <a:pt x="37815" y="40606"/>
                    <a:pt x="37815" y="40606"/>
                  </a:cubicBezTo>
                  <a:cubicBezTo>
                    <a:pt x="37815" y="40606"/>
                    <a:pt x="37815" y="40606"/>
                    <a:pt x="37815" y="40000"/>
                  </a:cubicBezTo>
                  <a:cubicBezTo>
                    <a:pt x="37310" y="39393"/>
                    <a:pt x="37310" y="40000"/>
                    <a:pt x="37310" y="39393"/>
                  </a:cubicBezTo>
                  <a:cubicBezTo>
                    <a:pt x="37815" y="38787"/>
                    <a:pt x="37815" y="38181"/>
                    <a:pt x="37815" y="37575"/>
                  </a:cubicBezTo>
                  <a:cubicBezTo>
                    <a:pt x="38319" y="37575"/>
                    <a:pt x="38319" y="36969"/>
                    <a:pt x="38319" y="36969"/>
                  </a:cubicBezTo>
                  <a:cubicBezTo>
                    <a:pt x="38319" y="36969"/>
                    <a:pt x="38319" y="36969"/>
                    <a:pt x="38319" y="36363"/>
                  </a:cubicBezTo>
                  <a:cubicBezTo>
                    <a:pt x="38319" y="36363"/>
                    <a:pt x="37815" y="35757"/>
                    <a:pt x="37815" y="35757"/>
                  </a:cubicBezTo>
                  <a:cubicBezTo>
                    <a:pt x="37815" y="35757"/>
                    <a:pt x="37815" y="35151"/>
                    <a:pt x="37815" y="35151"/>
                  </a:cubicBezTo>
                  <a:cubicBezTo>
                    <a:pt x="37815" y="35151"/>
                    <a:pt x="38319" y="34545"/>
                    <a:pt x="38319" y="33939"/>
                  </a:cubicBezTo>
                  <a:cubicBezTo>
                    <a:pt x="37815" y="33939"/>
                    <a:pt x="37815" y="33333"/>
                    <a:pt x="37310" y="32727"/>
                  </a:cubicBezTo>
                  <a:cubicBezTo>
                    <a:pt x="36806" y="32727"/>
                    <a:pt x="36806" y="32727"/>
                    <a:pt x="36806" y="32121"/>
                  </a:cubicBezTo>
                  <a:cubicBezTo>
                    <a:pt x="36806" y="32121"/>
                    <a:pt x="35798" y="31515"/>
                    <a:pt x="35798" y="31515"/>
                  </a:cubicBezTo>
                  <a:cubicBezTo>
                    <a:pt x="35798" y="31515"/>
                    <a:pt x="36302" y="30303"/>
                    <a:pt x="36302" y="30303"/>
                  </a:cubicBezTo>
                  <a:cubicBezTo>
                    <a:pt x="36302" y="30303"/>
                    <a:pt x="36302" y="29696"/>
                    <a:pt x="36806" y="29696"/>
                  </a:cubicBezTo>
                  <a:cubicBezTo>
                    <a:pt x="36806" y="30303"/>
                    <a:pt x="36806" y="30909"/>
                    <a:pt x="36806" y="30909"/>
                  </a:cubicBezTo>
                  <a:cubicBezTo>
                    <a:pt x="36806" y="31515"/>
                    <a:pt x="38319" y="32121"/>
                    <a:pt x="38319" y="32121"/>
                  </a:cubicBezTo>
                  <a:cubicBezTo>
                    <a:pt x="38319" y="32121"/>
                    <a:pt x="39327" y="31515"/>
                    <a:pt x="39327" y="31515"/>
                  </a:cubicBezTo>
                  <a:cubicBezTo>
                    <a:pt x="39831" y="31515"/>
                    <a:pt x="39831" y="30303"/>
                    <a:pt x="39831" y="30303"/>
                  </a:cubicBezTo>
                  <a:cubicBezTo>
                    <a:pt x="39831" y="30303"/>
                    <a:pt x="39327" y="30303"/>
                    <a:pt x="39831" y="29696"/>
                  </a:cubicBezTo>
                  <a:cubicBezTo>
                    <a:pt x="40336" y="29696"/>
                    <a:pt x="41344" y="29090"/>
                    <a:pt x="41344" y="29090"/>
                  </a:cubicBezTo>
                  <a:cubicBezTo>
                    <a:pt x="41344" y="28484"/>
                    <a:pt x="41848" y="28484"/>
                    <a:pt x="41848" y="28484"/>
                  </a:cubicBezTo>
                  <a:cubicBezTo>
                    <a:pt x="41848" y="28484"/>
                    <a:pt x="42352" y="27878"/>
                    <a:pt x="42352" y="27878"/>
                  </a:cubicBezTo>
                  <a:cubicBezTo>
                    <a:pt x="42352" y="27272"/>
                    <a:pt x="42857" y="27272"/>
                    <a:pt x="42352" y="26666"/>
                  </a:cubicBezTo>
                  <a:cubicBezTo>
                    <a:pt x="42352" y="26666"/>
                    <a:pt x="42352" y="26060"/>
                    <a:pt x="42352" y="25454"/>
                  </a:cubicBezTo>
                  <a:cubicBezTo>
                    <a:pt x="42352" y="25454"/>
                    <a:pt x="43361" y="26060"/>
                    <a:pt x="42352" y="24848"/>
                  </a:cubicBezTo>
                  <a:cubicBezTo>
                    <a:pt x="41344" y="24242"/>
                    <a:pt x="40336" y="23636"/>
                    <a:pt x="40840" y="23636"/>
                  </a:cubicBezTo>
                  <a:cubicBezTo>
                    <a:pt x="41344" y="23636"/>
                    <a:pt x="41848" y="23636"/>
                    <a:pt x="41848" y="23636"/>
                  </a:cubicBezTo>
                  <a:cubicBezTo>
                    <a:pt x="42352" y="23636"/>
                    <a:pt x="42857" y="24242"/>
                    <a:pt x="42857" y="23636"/>
                  </a:cubicBezTo>
                  <a:cubicBezTo>
                    <a:pt x="43361" y="23636"/>
                    <a:pt x="43361" y="23636"/>
                    <a:pt x="43361" y="23030"/>
                  </a:cubicBezTo>
                  <a:cubicBezTo>
                    <a:pt x="42857" y="22424"/>
                    <a:pt x="42857" y="22424"/>
                    <a:pt x="42857" y="22424"/>
                  </a:cubicBezTo>
                  <a:cubicBezTo>
                    <a:pt x="42352" y="21818"/>
                    <a:pt x="42352" y="21818"/>
                    <a:pt x="41848" y="21818"/>
                  </a:cubicBezTo>
                  <a:cubicBezTo>
                    <a:pt x="41848" y="21818"/>
                    <a:pt x="41344" y="22424"/>
                    <a:pt x="41848" y="21212"/>
                  </a:cubicBezTo>
                  <a:cubicBezTo>
                    <a:pt x="41848" y="20000"/>
                    <a:pt x="41848" y="20000"/>
                    <a:pt x="41848" y="19393"/>
                  </a:cubicBezTo>
                  <a:cubicBezTo>
                    <a:pt x="41848" y="19393"/>
                    <a:pt x="42857" y="19393"/>
                    <a:pt x="41848" y="19393"/>
                  </a:cubicBezTo>
                  <a:cubicBezTo>
                    <a:pt x="41344" y="18787"/>
                    <a:pt x="41344" y="18787"/>
                    <a:pt x="41344" y="18787"/>
                  </a:cubicBezTo>
                  <a:cubicBezTo>
                    <a:pt x="40840" y="18787"/>
                    <a:pt x="41344" y="18787"/>
                    <a:pt x="40336" y="18787"/>
                  </a:cubicBezTo>
                  <a:cubicBezTo>
                    <a:pt x="39831" y="18787"/>
                    <a:pt x="40336" y="17575"/>
                    <a:pt x="40336" y="17575"/>
                  </a:cubicBezTo>
                  <a:cubicBezTo>
                    <a:pt x="40336" y="16969"/>
                    <a:pt x="40840" y="14545"/>
                    <a:pt x="40840" y="14545"/>
                  </a:cubicBezTo>
                  <a:cubicBezTo>
                    <a:pt x="40336" y="13939"/>
                    <a:pt x="40336" y="13939"/>
                    <a:pt x="40336" y="13939"/>
                  </a:cubicBezTo>
                  <a:cubicBezTo>
                    <a:pt x="40336" y="13939"/>
                    <a:pt x="39831" y="12727"/>
                    <a:pt x="39831" y="12727"/>
                  </a:cubicBezTo>
                  <a:cubicBezTo>
                    <a:pt x="39831" y="12121"/>
                    <a:pt x="39831" y="11515"/>
                    <a:pt x="39327" y="11515"/>
                  </a:cubicBezTo>
                  <a:cubicBezTo>
                    <a:pt x="39327" y="11515"/>
                    <a:pt x="38823" y="10909"/>
                    <a:pt x="38823" y="10909"/>
                  </a:cubicBezTo>
                  <a:cubicBezTo>
                    <a:pt x="38823" y="10909"/>
                    <a:pt x="38319" y="10909"/>
                    <a:pt x="38319" y="10303"/>
                  </a:cubicBezTo>
                  <a:cubicBezTo>
                    <a:pt x="38319" y="9696"/>
                    <a:pt x="38319" y="9090"/>
                    <a:pt x="38319" y="9090"/>
                  </a:cubicBezTo>
                  <a:cubicBezTo>
                    <a:pt x="38319" y="8484"/>
                    <a:pt x="38319" y="7878"/>
                    <a:pt x="38319" y="7878"/>
                  </a:cubicBezTo>
                  <a:cubicBezTo>
                    <a:pt x="37310" y="4848"/>
                    <a:pt x="37310" y="4848"/>
                    <a:pt x="37310" y="4848"/>
                  </a:cubicBezTo>
                  <a:cubicBezTo>
                    <a:pt x="37310" y="4242"/>
                    <a:pt x="37310" y="4242"/>
                    <a:pt x="37310" y="4242"/>
                  </a:cubicBezTo>
                  <a:cubicBezTo>
                    <a:pt x="36806" y="3030"/>
                    <a:pt x="36806" y="3030"/>
                    <a:pt x="36806" y="3030"/>
                  </a:cubicBezTo>
                  <a:cubicBezTo>
                    <a:pt x="36302" y="3030"/>
                    <a:pt x="36302" y="3030"/>
                    <a:pt x="36302" y="3030"/>
                  </a:cubicBezTo>
                  <a:cubicBezTo>
                    <a:pt x="36302" y="1818"/>
                    <a:pt x="36302" y="1818"/>
                    <a:pt x="36302" y="1818"/>
                  </a:cubicBezTo>
                  <a:cubicBezTo>
                    <a:pt x="36302" y="1818"/>
                    <a:pt x="35798" y="1818"/>
                    <a:pt x="35798" y="2424"/>
                  </a:cubicBezTo>
                  <a:cubicBezTo>
                    <a:pt x="35798" y="2424"/>
                    <a:pt x="35798" y="3030"/>
                    <a:pt x="35294" y="3030"/>
                  </a:cubicBezTo>
                  <a:cubicBezTo>
                    <a:pt x="34789" y="3030"/>
                    <a:pt x="34285" y="2424"/>
                    <a:pt x="34285" y="2424"/>
                  </a:cubicBezTo>
                  <a:cubicBezTo>
                    <a:pt x="34285" y="2424"/>
                    <a:pt x="34285" y="1818"/>
                    <a:pt x="34285" y="1212"/>
                  </a:cubicBezTo>
                  <a:cubicBezTo>
                    <a:pt x="33781" y="1212"/>
                    <a:pt x="32268" y="0"/>
                    <a:pt x="32268" y="0"/>
                  </a:cubicBezTo>
                  <a:cubicBezTo>
                    <a:pt x="32268" y="0"/>
                    <a:pt x="32268" y="0"/>
                    <a:pt x="32268" y="606"/>
                  </a:cubicBezTo>
                  <a:cubicBezTo>
                    <a:pt x="32268" y="606"/>
                    <a:pt x="31764" y="1212"/>
                    <a:pt x="31764" y="606"/>
                  </a:cubicBezTo>
                  <a:cubicBezTo>
                    <a:pt x="31260" y="606"/>
                    <a:pt x="30252" y="0"/>
                    <a:pt x="30252" y="0"/>
                  </a:cubicBezTo>
                  <a:cubicBezTo>
                    <a:pt x="30252" y="0"/>
                    <a:pt x="30252" y="606"/>
                    <a:pt x="30252" y="606"/>
                  </a:cubicBezTo>
                  <a:cubicBezTo>
                    <a:pt x="30252" y="1212"/>
                    <a:pt x="30756" y="1818"/>
                    <a:pt x="30756" y="1818"/>
                  </a:cubicBezTo>
                  <a:cubicBezTo>
                    <a:pt x="30252" y="1818"/>
                    <a:pt x="29747" y="1818"/>
                    <a:pt x="29747" y="1818"/>
                  </a:cubicBezTo>
                  <a:cubicBezTo>
                    <a:pt x="29747" y="1818"/>
                    <a:pt x="29747" y="1818"/>
                    <a:pt x="29243" y="1818"/>
                  </a:cubicBezTo>
                  <a:cubicBezTo>
                    <a:pt x="29243" y="1212"/>
                    <a:pt x="28739" y="1212"/>
                    <a:pt x="28739" y="1212"/>
                  </a:cubicBezTo>
                  <a:cubicBezTo>
                    <a:pt x="28739" y="1818"/>
                    <a:pt x="28235" y="1818"/>
                    <a:pt x="28235" y="3030"/>
                  </a:cubicBezTo>
                  <a:cubicBezTo>
                    <a:pt x="28739" y="3636"/>
                    <a:pt x="28235" y="3636"/>
                    <a:pt x="28739" y="4242"/>
                  </a:cubicBezTo>
                  <a:cubicBezTo>
                    <a:pt x="29243" y="4242"/>
                    <a:pt x="29243" y="4242"/>
                    <a:pt x="29747" y="4848"/>
                  </a:cubicBezTo>
                  <a:cubicBezTo>
                    <a:pt x="30252" y="4848"/>
                    <a:pt x="30252" y="4848"/>
                    <a:pt x="30756" y="4848"/>
                  </a:cubicBezTo>
                  <a:cubicBezTo>
                    <a:pt x="30756" y="4848"/>
                    <a:pt x="31260" y="4848"/>
                    <a:pt x="31764" y="4848"/>
                  </a:cubicBezTo>
                  <a:cubicBezTo>
                    <a:pt x="31764" y="4848"/>
                    <a:pt x="32268" y="4242"/>
                    <a:pt x="32268" y="4242"/>
                  </a:cubicBezTo>
                  <a:cubicBezTo>
                    <a:pt x="32268" y="4242"/>
                    <a:pt x="32268" y="4848"/>
                    <a:pt x="32268" y="4848"/>
                  </a:cubicBezTo>
                  <a:cubicBezTo>
                    <a:pt x="32268" y="4848"/>
                    <a:pt x="31764" y="4848"/>
                    <a:pt x="32268" y="5454"/>
                  </a:cubicBezTo>
                  <a:cubicBezTo>
                    <a:pt x="32268" y="5454"/>
                    <a:pt x="32268" y="5454"/>
                    <a:pt x="32268" y="5454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666"/>
                    <a:pt x="32773" y="6666"/>
                  </a:cubicBezTo>
                  <a:cubicBezTo>
                    <a:pt x="32773" y="7272"/>
                    <a:pt x="32773" y="7272"/>
                    <a:pt x="33277" y="7272"/>
                  </a:cubicBezTo>
                  <a:cubicBezTo>
                    <a:pt x="33781" y="7878"/>
                    <a:pt x="33781" y="7272"/>
                    <a:pt x="33781" y="7272"/>
                  </a:cubicBezTo>
                  <a:cubicBezTo>
                    <a:pt x="33781" y="7272"/>
                    <a:pt x="34789" y="8484"/>
                    <a:pt x="34285" y="8484"/>
                  </a:cubicBezTo>
                  <a:cubicBezTo>
                    <a:pt x="34285" y="8484"/>
                    <a:pt x="33781" y="7878"/>
                    <a:pt x="34285" y="8484"/>
                  </a:cubicBezTo>
                  <a:cubicBezTo>
                    <a:pt x="34789" y="9090"/>
                    <a:pt x="35294" y="9090"/>
                    <a:pt x="35294" y="9090"/>
                  </a:cubicBezTo>
                  <a:cubicBezTo>
                    <a:pt x="35294" y="9090"/>
                    <a:pt x="34789" y="9696"/>
                    <a:pt x="33781" y="9090"/>
                  </a:cubicBezTo>
                  <a:cubicBezTo>
                    <a:pt x="33277" y="9090"/>
                    <a:pt x="33277" y="9090"/>
                    <a:pt x="33277" y="9090"/>
                  </a:cubicBezTo>
                  <a:cubicBezTo>
                    <a:pt x="33277" y="9090"/>
                    <a:pt x="32773" y="8484"/>
                    <a:pt x="32773" y="8484"/>
                  </a:cubicBezTo>
                  <a:cubicBezTo>
                    <a:pt x="32268" y="7878"/>
                    <a:pt x="32268" y="7272"/>
                    <a:pt x="32268" y="7272"/>
                  </a:cubicBezTo>
                  <a:cubicBezTo>
                    <a:pt x="32268" y="7272"/>
                    <a:pt x="31764" y="6666"/>
                    <a:pt x="31260" y="6666"/>
                  </a:cubicBezTo>
                  <a:cubicBezTo>
                    <a:pt x="30756" y="6060"/>
                    <a:pt x="30252" y="6666"/>
                    <a:pt x="29747" y="6666"/>
                  </a:cubicBezTo>
                  <a:cubicBezTo>
                    <a:pt x="29747" y="6666"/>
                    <a:pt x="29243" y="7272"/>
                    <a:pt x="28739" y="7272"/>
                  </a:cubicBezTo>
                  <a:cubicBezTo>
                    <a:pt x="28739" y="7272"/>
                    <a:pt x="28739" y="7878"/>
                    <a:pt x="28739" y="8484"/>
                  </a:cubicBezTo>
                  <a:cubicBezTo>
                    <a:pt x="29243" y="9090"/>
                    <a:pt x="30252" y="11515"/>
                    <a:pt x="30252" y="11515"/>
                  </a:cubicBezTo>
                  <a:cubicBezTo>
                    <a:pt x="30252" y="11515"/>
                    <a:pt x="31260" y="12727"/>
                    <a:pt x="31260" y="12727"/>
                  </a:cubicBezTo>
                  <a:cubicBezTo>
                    <a:pt x="31260" y="12727"/>
                    <a:pt x="31764" y="13939"/>
                    <a:pt x="31764" y="13939"/>
                  </a:cubicBezTo>
                  <a:cubicBezTo>
                    <a:pt x="31764" y="13939"/>
                    <a:pt x="31764" y="13939"/>
                    <a:pt x="32268" y="14545"/>
                  </a:cubicBezTo>
                  <a:cubicBezTo>
                    <a:pt x="32773" y="14545"/>
                    <a:pt x="32268" y="14545"/>
                    <a:pt x="32268" y="14545"/>
                  </a:cubicBezTo>
                  <a:cubicBezTo>
                    <a:pt x="32268" y="15151"/>
                    <a:pt x="31764" y="15757"/>
                    <a:pt x="31764" y="16363"/>
                  </a:cubicBezTo>
                  <a:cubicBezTo>
                    <a:pt x="31764" y="16363"/>
                    <a:pt x="31764" y="15757"/>
                    <a:pt x="31764" y="16363"/>
                  </a:cubicBezTo>
                  <a:cubicBezTo>
                    <a:pt x="31764" y="17575"/>
                    <a:pt x="31764" y="18787"/>
                    <a:pt x="31764" y="18787"/>
                  </a:cubicBezTo>
                  <a:cubicBezTo>
                    <a:pt x="31260" y="20000"/>
                    <a:pt x="31260" y="20000"/>
                    <a:pt x="31260" y="20000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252" y="20606"/>
                    <a:pt x="30756" y="20000"/>
                    <a:pt x="30756" y="20000"/>
                  </a:cubicBezTo>
                  <a:cubicBezTo>
                    <a:pt x="30756" y="19393"/>
                    <a:pt x="30756" y="19393"/>
                    <a:pt x="30756" y="19393"/>
                  </a:cubicBezTo>
                  <a:cubicBezTo>
                    <a:pt x="31260" y="18181"/>
                    <a:pt x="31260" y="18181"/>
                    <a:pt x="31260" y="18181"/>
                  </a:cubicBezTo>
                  <a:cubicBezTo>
                    <a:pt x="31260" y="18181"/>
                    <a:pt x="30756" y="17575"/>
                    <a:pt x="30252" y="17575"/>
                  </a:cubicBezTo>
                  <a:cubicBezTo>
                    <a:pt x="30252" y="16969"/>
                    <a:pt x="30252" y="17575"/>
                    <a:pt x="29747" y="17575"/>
                  </a:cubicBezTo>
                  <a:cubicBezTo>
                    <a:pt x="29747" y="17575"/>
                    <a:pt x="29243" y="18787"/>
                    <a:pt x="29243" y="18787"/>
                  </a:cubicBezTo>
                  <a:cubicBezTo>
                    <a:pt x="29243" y="18787"/>
                    <a:pt x="28739" y="18787"/>
                    <a:pt x="29243" y="18181"/>
                  </a:cubicBezTo>
                  <a:cubicBezTo>
                    <a:pt x="29243" y="18181"/>
                    <a:pt x="29243" y="16969"/>
                    <a:pt x="29747" y="16969"/>
                  </a:cubicBezTo>
                  <a:cubicBezTo>
                    <a:pt x="29747" y="16969"/>
                    <a:pt x="29747" y="16969"/>
                    <a:pt x="29747" y="16969"/>
                  </a:cubicBezTo>
                  <a:cubicBezTo>
                    <a:pt x="29747" y="16363"/>
                    <a:pt x="30252" y="16363"/>
                    <a:pt x="30252" y="15757"/>
                  </a:cubicBezTo>
                  <a:cubicBezTo>
                    <a:pt x="30252" y="15151"/>
                    <a:pt x="30252" y="15151"/>
                    <a:pt x="30252" y="14545"/>
                  </a:cubicBezTo>
                  <a:cubicBezTo>
                    <a:pt x="29747" y="14545"/>
                    <a:pt x="29747" y="13939"/>
                    <a:pt x="29747" y="13333"/>
                  </a:cubicBezTo>
                  <a:cubicBezTo>
                    <a:pt x="29243" y="13333"/>
                    <a:pt x="28739" y="13939"/>
                    <a:pt x="28739" y="13939"/>
                  </a:cubicBezTo>
                  <a:cubicBezTo>
                    <a:pt x="28739" y="14545"/>
                    <a:pt x="28739" y="14545"/>
                    <a:pt x="28739" y="14545"/>
                  </a:cubicBezTo>
                  <a:cubicBezTo>
                    <a:pt x="28235" y="15151"/>
                    <a:pt x="28235" y="15151"/>
                    <a:pt x="27731" y="15757"/>
                  </a:cubicBezTo>
                  <a:cubicBezTo>
                    <a:pt x="27226" y="16363"/>
                    <a:pt x="27226" y="16363"/>
                    <a:pt x="27226" y="16363"/>
                  </a:cubicBezTo>
                  <a:cubicBezTo>
                    <a:pt x="27226" y="16363"/>
                    <a:pt x="27731" y="15151"/>
                    <a:pt x="27731" y="15151"/>
                  </a:cubicBezTo>
                  <a:cubicBezTo>
                    <a:pt x="27731" y="15151"/>
                    <a:pt x="28235" y="14545"/>
                    <a:pt x="27731" y="14545"/>
                  </a:cubicBezTo>
                  <a:cubicBezTo>
                    <a:pt x="27731" y="14545"/>
                    <a:pt x="27731" y="14545"/>
                    <a:pt x="27731" y="13939"/>
                  </a:cubicBezTo>
                  <a:cubicBezTo>
                    <a:pt x="27731" y="13939"/>
                    <a:pt x="27731" y="13333"/>
                    <a:pt x="27731" y="13333"/>
                  </a:cubicBezTo>
                  <a:cubicBezTo>
                    <a:pt x="27731" y="13333"/>
                    <a:pt x="28235" y="13333"/>
                    <a:pt x="27731" y="13333"/>
                  </a:cubicBezTo>
                  <a:cubicBezTo>
                    <a:pt x="27226" y="13333"/>
                    <a:pt x="27226" y="13333"/>
                    <a:pt x="27226" y="13333"/>
                  </a:cubicBezTo>
                  <a:cubicBezTo>
                    <a:pt x="27226" y="13333"/>
                    <a:pt x="26722" y="13333"/>
                    <a:pt x="26722" y="13333"/>
                  </a:cubicBezTo>
                  <a:cubicBezTo>
                    <a:pt x="26722" y="12727"/>
                    <a:pt x="27226" y="12727"/>
                    <a:pt x="27226" y="12727"/>
                  </a:cubicBezTo>
                  <a:cubicBezTo>
                    <a:pt x="27226" y="12121"/>
                    <a:pt x="27731" y="11515"/>
                    <a:pt x="27731" y="11515"/>
                  </a:cubicBezTo>
                  <a:cubicBezTo>
                    <a:pt x="27731" y="11515"/>
                    <a:pt x="27226" y="10909"/>
                    <a:pt x="27226" y="10909"/>
                  </a:cubicBezTo>
                  <a:cubicBezTo>
                    <a:pt x="26722" y="10303"/>
                    <a:pt x="26722" y="9696"/>
                    <a:pt x="26722" y="9696"/>
                  </a:cubicBezTo>
                  <a:cubicBezTo>
                    <a:pt x="26722" y="9696"/>
                    <a:pt x="26722" y="10909"/>
                    <a:pt x="26722" y="9090"/>
                  </a:cubicBezTo>
                  <a:cubicBezTo>
                    <a:pt x="26218" y="7272"/>
                    <a:pt x="26218" y="7272"/>
                    <a:pt x="26218" y="7272"/>
                  </a:cubicBezTo>
                  <a:cubicBezTo>
                    <a:pt x="25714" y="6666"/>
                    <a:pt x="25714" y="6666"/>
                    <a:pt x="25714" y="6666"/>
                  </a:cubicBezTo>
                  <a:cubicBezTo>
                    <a:pt x="25714" y="6666"/>
                    <a:pt x="25714" y="6060"/>
                    <a:pt x="25210" y="6060"/>
                  </a:cubicBezTo>
                  <a:cubicBezTo>
                    <a:pt x="25210" y="5454"/>
                    <a:pt x="24201" y="4848"/>
                    <a:pt x="24201" y="4848"/>
                  </a:cubicBezTo>
                  <a:cubicBezTo>
                    <a:pt x="24201" y="4242"/>
                    <a:pt x="24201" y="4242"/>
                    <a:pt x="24201" y="4242"/>
                  </a:cubicBezTo>
                  <a:cubicBezTo>
                    <a:pt x="24201" y="4242"/>
                    <a:pt x="24201" y="3636"/>
                    <a:pt x="24201" y="3636"/>
                  </a:cubicBezTo>
                  <a:cubicBezTo>
                    <a:pt x="23697" y="3636"/>
                    <a:pt x="23193" y="3030"/>
                    <a:pt x="23193" y="3636"/>
                  </a:cubicBezTo>
                  <a:cubicBezTo>
                    <a:pt x="23193" y="4242"/>
                    <a:pt x="23193" y="4242"/>
                    <a:pt x="23193" y="4848"/>
                  </a:cubicBezTo>
                  <a:cubicBezTo>
                    <a:pt x="22689" y="4848"/>
                    <a:pt x="21680" y="4848"/>
                    <a:pt x="21680" y="4848"/>
                  </a:cubicBezTo>
                  <a:cubicBezTo>
                    <a:pt x="21680" y="4848"/>
                    <a:pt x="21680" y="5454"/>
                    <a:pt x="21680" y="5454"/>
                  </a:cubicBezTo>
                  <a:cubicBezTo>
                    <a:pt x="20672" y="6060"/>
                    <a:pt x="20672" y="6060"/>
                    <a:pt x="20672" y="6060"/>
                  </a:cubicBezTo>
                  <a:cubicBezTo>
                    <a:pt x="20672" y="6060"/>
                    <a:pt x="20672" y="5454"/>
                    <a:pt x="20672" y="6060"/>
                  </a:cubicBezTo>
                  <a:cubicBezTo>
                    <a:pt x="21176" y="6666"/>
                    <a:pt x="21176" y="7272"/>
                    <a:pt x="21176" y="7878"/>
                  </a:cubicBezTo>
                  <a:cubicBezTo>
                    <a:pt x="21176" y="7878"/>
                    <a:pt x="22184" y="8484"/>
                    <a:pt x="21680" y="8484"/>
                  </a:cubicBezTo>
                  <a:cubicBezTo>
                    <a:pt x="21680" y="8484"/>
                    <a:pt x="20672" y="8484"/>
                    <a:pt x="20672" y="8484"/>
                  </a:cubicBezTo>
                  <a:cubicBezTo>
                    <a:pt x="20672" y="8484"/>
                    <a:pt x="20168" y="7878"/>
                    <a:pt x="20168" y="7272"/>
                  </a:cubicBezTo>
                  <a:cubicBezTo>
                    <a:pt x="20168" y="7272"/>
                    <a:pt x="19663" y="6666"/>
                    <a:pt x="19159" y="6666"/>
                  </a:cubicBezTo>
                  <a:cubicBezTo>
                    <a:pt x="19159" y="6666"/>
                    <a:pt x="18655" y="6666"/>
                    <a:pt x="18151" y="7272"/>
                  </a:cubicBezTo>
                  <a:cubicBezTo>
                    <a:pt x="18151" y="7878"/>
                    <a:pt x="18151" y="7272"/>
                    <a:pt x="18151" y="8484"/>
                  </a:cubicBezTo>
                  <a:cubicBezTo>
                    <a:pt x="18151" y="9696"/>
                    <a:pt x="18151" y="10909"/>
                    <a:pt x="18151" y="10909"/>
                  </a:cubicBezTo>
                  <a:cubicBezTo>
                    <a:pt x="18151" y="10909"/>
                    <a:pt x="18655" y="11515"/>
                    <a:pt x="19159" y="12121"/>
                  </a:cubicBezTo>
                  <a:cubicBezTo>
                    <a:pt x="19159" y="12121"/>
                    <a:pt x="19663" y="13939"/>
                    <a:pt x="19663" y="13939"/>
                  </a:cubicBezTo>
                  <a:cubicBezTo>
                    <a:pt x="19663" y="14545"/>
                    <a:pt x="20168" y="15151"/>
                    <a:pt x="20168" y="15151"/>
                  </a:cubicBezTo>
                  <a:cubicBezTo>
                    <a:pt x="20168" y="15151"/>
                    <a:pt x="17647" y="13939"/>
                    <a:pt x="17647" y="13333"/>
                  </a:cubicBezTo>
                  <a:cubicBezTo>
                    <a:pt x="17647" y="12727"/>
                    <a:pt x="17647" y="11515"/>
                    <a:pt x="17142" y="11515"/>
                  </a:cubicBezTo>
                  <a:cubicBezTo>
                    <a:pt x="17142" y="11515"/>
                    <a:pt x="17142" y="10909"/>
                    <a:pt x="16638" y="11515"/>
                  </a:cubicBezTo>
                  <a:cubicBezTo>
                    <a:pt x="16134" y="11515"/>
                    <a:pt x="16134" y="11515"/>
                    <a:pt x="15630" y="11515"/>
                  </a:cubicBezTo>
                  <a:cubicBezTo>
                    <a:pt x="15630" y="12121"/>
                    <a:pt x="15630" y="12727"/>
                    <a:pt x="15630" y="12727"/>
                  </a:cubicBezTo>
                  <a:cubicBezTo>
                    <a:pt x="15630" y="12727"/>
                    <a:pt x="15630" y="13333"/>
                    <a:pt x="15630" y="13939"/>
                  </a:cubicBezTo>
                  <a:cubicBezTo>
                    <a:pt x="16134" y="15151"/>
                    <a:pt x="16134" y="15151"/>
                    <a:pt x="16134" y="15757"/>
                  </a:cubicBezTo>
                  <a:cubicBezTo>
                    <a:pt x="16638" y="16363"/>
                    <a:pt x="17142" y="16363"/>
                    <a:pt x="17142" y="16969"/>
                  </a:cubicBezTo>
                  <a:cubicBezTo>
                    <a:pt x="17142" y="16969"/>
                    <a:pt x="17647" y="17575"/>
                    <a:pt x="17647" y="17575"/>
                  </a:cubicBezTo>
                  <a:cubicBezTo>
                    <a:pt x="17647" y="17575"/>
                    <a:pt x="17142" y="18787"/>
                    <a:pt x="17142" y="18787"/>
                  </a:cubicBezTo>
                  <a:cubicBezTo>
                    <a:pt x="17142" y="19393"/>
                    <a:pt x="16638" y="20000"/>
                    <a:pt x="16638" y="20000"/>
                  </a:cubicBezTo>
                  <a:cubicBezTo>
                    <a:pt x="16638" y="20000"/>
                    <a:pt x="17647" y="20606"/>
                    <a:pt x="17647" y="20606"/>
                  </a:cubicBezTo>
                  <a:cubicBezTo>
                    <a:pt x="17647" y="20606"/>
                    <a:pt x="18151" y="21212"/>
                    <a:pt x="17647" y="21818"/>
                  </a:cubicBezTo>
                  <a:cubicBezTo>
                    <a:pt x="17142" y="21818"/>
                    <a:pt x="17142" y="21818"/>
                    <a:pt x="16638" y="21818"/>
                  </a:cubicBezTo>
                  <a:cubicBezTo>
                    <a:pt x="16638" y="21212"/>
                    <a:pt x="16134" y="21818"/>
                    <a:pt x="16134" y="20606"/>
                  </a:cubicBezTo>
                  <a:cubicBezTo>
                    <a:pt x="16638" y="20000"/>
                    <a:pt x="16638" y="19393"/>
                    <a:pt x="16638" y="19393"/>
                  </a:cubicBezTo>
                  <a:cubicBezTo>
                    <a:pt x="16134" y="19393"/>
                    <a:pt x="15630" y="18181"/>
                    <a:pt x="15630" y="18181"/>
                  </a:cubicBezTo>
                  <a:cubicBezTo>
                    <a:pt x="15630" y="18181"/>
                    <a:pt x="16638" y="20000"/>
                    <a:pt x="15126" y="16969"/>
                  </a:cubicBezTo>
                  <a:cubicBezTo>
                    <a:pt x="14117" y="14545"/>
                    <a:pt x="14117" y="14545"/>
                    <a:pt x="14117" y="14545"/>
                  </a:cubicBezTo>
                  <a:cubicBezTo>
                    <a:pt x="14117" y="13333"/>
                    <a:pt x="14117" y="13333"/>
                    <a:pt x="14117" y="13333"/>
                  </a:cubicBezTo>
                  <a:cubicBezTo>
                    <a:pt x="14117" y="13333"/>
                    <a:pt x="13613" y="13333"/>
                    <a:pt x="13613" y="13333"/>
                  </a:cubicBezTo>
                  <a:cubicBezTo>
                    <a:pt x="13613" y="13333"/>
                    <a:pt x="13109" y="12727"/>
                    <a:pt x="13109" y="12727"/>
                  </a:cubicBezTo>
                  <a:cubicBezTo>
                    <a:pt x="13109" y="12727"/>
                    <a:pt x="12100" y="12727"/>
                    <a:pt x="12100" y="12727"/>
                  </a:cubicBezTo>
                  <a:cubicBezTo>
                    <a:pt x="12100" y="13333"/>
                    <a:pt x="12100" y="13333"/>
                    <a:pt x="12100" y="13939"/>
                  </a:cubicBezTo>
                  <a:cubicBezTo>
                    <a:pt x="11596" y="13939"/>
                    <a:pt x="11596" y="15151"/>
                    <a:pt x="11596" y="15151"/>
                  </a:cubicBezTo>
                  <a:cubicBezTo>
                    <a:pt x="11092" y="15151"/>
                    <a:pt x="11092" y="16363"/>
                    <a:pt x="11092" y="16363"/>
                  </a:cubicBezTo>
                  <a:cubicBezTo>
                    <a:pt x="11092" y="16363"/>
                    <a:pt x="11596" y="16363"/>
                    <a:pt x="11596" y="16969"/>
                  </a:cubicBezTo>
                  <a:cubicBezTo>
                    <a:pt x="12100" y="17575"/>
                    <a:pt x="12100" y="18181"/>
                    <a:pt x="12100" y="18181"/>
                  </a:cubicBezTo>
                  <a:cubicBezTo>
                    <a:pt x="12100" y="18181"/>
                    <a:pt x="11596" y="17575"/>
                    <a:pt x="11596" y="17575"/>
                  </a:cubicBezTo>
                  <a:cubicBezTo>
                    <a:pt x="11092" y="17575"/>
                    <a:pt x="11092" y="17575"/>
                    <a:pt x="11092" y="17575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9393"/>
                    <a:pt x="10588" y="19393"/>
                  </a:cubicBezTo>
                  <a:cubicBezTo>
                    <a:pt x="10588" y="19393"/>
                    <a:pt x="11092" y="20000"/>
                    <a:pt x="11092" y="20000"/>
                  </a:cubicBezTo>
                  <a:cubicBezTo>
                    <a:pt x="11092" y="20000"/>
                    <a:pt x="11092" y="20606"/>
                    <a:pt x="11092" y="20606"/>
                  </a:cubicBezTo>
                  <a:cubicBezTo>
                    <a:pt x="11092" y="20606"/>
                    <a:pt x="11596" y="21212"/>
                    <a:pt x="11596" y="21212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092" y="21818"/>
                    <a:pt x="11596" y="22424"/>
                    <a:pt x="11092" y="21818"/>
                  </a:cubicBezTo>
                  <a:cubicBezTo>
                    <a:pt x="10588" y="21212"/>
                    <a:pt x="10588" y="21818"/>
                    <a:pt x="10084" y="21212"/>
                  </a:cubicBezTo>
                  <a:cubicBezTo>
                    <a:pt x="10084" y="20000"/>
                    <a:pt x="10084" y="20000"/>
                    <a:pt x="10084" y="20000"/>
                  </a:cubicBezTo>
                  <a:cubicBezTo>
                    <a:pt x="10084" y="20000"/>
                    <a:pt x="10588" y="19393"/>
                    <a:pt x="9579" y="18787"/>
                  </a:cubicBezTo>
                  <a:cubicBezTo>
                    <a:pt x="9075" y="17575"/>
                    <a:pt x="9075" y="16969"/>
                    <a:pt x="9075" y="16969"/>
                  </a:cubicBezTo>
                  <a:cubicBezTo>
                    <a:pt x="9075" y="16969"/>
                    <a:pt x="8571" y="16363"/>
                    <a:pt x="8067" y="16363"/>
                  </a:cubicBezTo>
                  <a:cubicBezTo>
                    <a:pt x="8067" y="16969"/>
                    <a:pt x="8067" y="16969"/>
                    <a:pt x="7563" y="16969"/>
                  </a:cubicBezTo>
                  <a:cubicBezTo>
                    <a:pt x="7058" y="17575"/>
                    <a:pt x="7058" y="17575"/>
                    <a:pt x="6554" y="17575"/>
                  </a:cubicBezTo>
                  <a:cubicBezTo>
                    <a:pt x="6554" y="17575"/>
                    <a:pt x="5546" y="17575"/>
                    <a:pt x="5546" y="17575"/>
                  </a:cubicBezTo>
                  <a:cubicBezTo>
                    <a:pt x="5546" y="17575"/>
                    <a:pt x="5546" y="17575"/>
                    <a:pt x="4537" y="18181"/>
                  </a:cubicBezTo>
                  <a:cubicBezTo>
                    <a:pt x="4033" y="19393"/>
                    <a:pt x="3529" y="19393"/>
                    <a:pt x="4033" y="19393"/>
                  </a:cubicBezTo>
                  <a:cubicBezTo>
                    <a:pt x="4537" y="20000"/>
                    <a:pt x="5546" y="20000"/>
                    <a:pt x="5546" y="20000"/>
                  </a:cubicBezTo>
                  <a:cubicBezTo>
                    <a:pt x="5546" y="20000"/>
                    <a:pt x="6050" y="20000"/>
                    <a:pt x="6554" y="20606"/>
                  </a:cubicBezTo>
                  <a:cubicBezTo>
                    <a:pt x="7058" y="20606"/>
                    <a:pt x="8067" y="21818"/>
                    <a:pt x="8067" y="21818"/>
                  </a:cubicBezTo>
                  <a:cubicBezTo>
                    <a:pt x="9075" y="23636"/>
                    <a:pt x="9075" y="23636"/>
                    <a:pt x="9075" y="23636"/>
                  </a:cubicBezTo>
                  <a:cubicBezTo>
                    <a:pt x="9075" y="23636"/>
                    <a:pt x="9075" y="24242"/>
                    <a:pt x="9075" y="24242"/>
                  </a:cubicBezTo>
                  <a:cubicBezTo>
                    <a:pt x="9075" y="24242"/>
                    <a:pt x="9075" y="24242"/>
                    <a:pt x="9075" y="24848"/>
                  </a:cubicBezTo>
                  <a:cubicBezTo>
                    <a:pt x="9075" y="24848"/>
                    <a:pt x="9075" y="25454"/>
                    <a:pt x="9075" y="25454"/>
                  </a:cubicBezTo>
                  <a:cubicBezTo>
                    <a:pt x="9075" y="25454"/>
                    <a:pt x="9579" y="26060"/>
                    <a:pt x="10084" y="26666"/>
                  </a:cubicBezTo>
                  <a:cubicBezTo>
                    <a:pt x="10588" y="26666"/>
                    <a:pt x="10588" y="26666"/>
                    <a:pt x="11092" y="26666"/>
                  </a:cubicBezTo>
                  <a:cubicBezTo>
                    <a:pt x="11596" y="26666"/>
                    <a:pt x="11092" y="26666"/>
                    <a:pt x="11596" y="26666"/>
                  </a:cubicBezTo>
                  <a:cubicBezTo>
                    <a:pt x="12605" y="26060"/>
                    <a:pt x="12605" y="26060"/>
                    <a:pt x="12605" y="26060"/>
                  </a:cubicBezTo>
                  <a:cubicBezTo>
                    <a:pt x="12605" y="26060"/>
                    <a:pt x="12605" y="26060"/>
                    <a:pt x="13109" y="26060"/>
                  </a:cubicBezTo>
                  <a:cubicBezTo>
                    <a:pt x="14117" y="26060"/>
                    <a:pt x="13613" y="26666"/>
                    <a:pt x="14117" y="26666"/>
                  </a:cubicBezTo>
                  <a:cubicBezTo>
                    <a:pt x="14117" y="26060"/>
                    <a:pt x="15126" y="26060"/>
                    <a:pt x="15126" y="26060"/>
                  </a:cubicBezTo>
                  <a:cubicBezTo>
                    <a:pt x="15630" y="26060"/>
                    <a:pt x="15630" y="25454"/>
                    <a:pt x="16134" y="26060"/>
                  </a:cubicBezTo>
                  <a:cubicBezTo>
                    <a:pt x="16134" y="26666"/>
                    <a:pt x="16134" y="26666"/>
                    <a:pt x="16134" y="27272"/>
                  </a:cubicBezTo>
                  <a:cubicBezTo>
                    <a:pt x="16638" y="27272"/>
                    <a:pt x="17142" y="27878"/>
                    <a:pt x="17142" y="27878"/>
                  </a:cubicBezTo>
                  <a:cubicBezTo>
                    <a:pt x="18151" y="27878"/>
                    <a:pt x="18151" y="27878"/>
                    <a:pt x="18151" y="27878"/>
                  </a:cubicBezTo>
                  <a:cubicBezTo>
                    <a:pt x="18151" y="27878"/>
                    <a:pt x="18151" y="27272"/>
                    <a:pt x="18655" y="27272"/>
                  </a:cubicBezTo>
                  <a:cubicBezTo>
                    <a:pt x="18655" y="26666"/>
                    <a:pt x="19159" y="26060"/>
                    <a:pt x="19159" y="26060"/>
                  </a:cubicBezTo>
                  <a:cubicBezTo>
                    <a:pt x="19159" y="26060"/>
                    <a:pt x="18655" y="26060"/>
                    <a:pt x="19159" y="26666"/>
                  </a:cubicBezTo>
                  <a:cubicBezTo>
                    <a:pt x="19663" y="26666"/>
                    <a:pt x="19663" y="26666"/>
                    <a:pt x="20168" y="27272"/>
                  </a:cubicBezTo>
                  <a:cubicBezTo>
                    <a:pt x="20168" y="27272"/>
                    <a:pt x="21176" y="26666"/>
                    <a:pt x="21176" y="26666"/>
                  </a:cubicBezTo>
                  <a:cubicBezTo>
                    <a:pt x="21680" y="26666"/>
                    <a:pt x="21680" y="26666"/>
                    <a:pt x="21680" y="26666"/>
                  </a:cubicBezTo>
                  <a:cubicBezTo>
                    <a:pt x="21680" y="26666"/>
                    <a:pt x="21176" y="27272"/>
                    <a:pt x="21680" y="27272"/>
                  </a:cubicBezTo>
                  <a:cubicBezTo>
                    <a:pt x="21680" y="27272"/>
                    <a:pt x="21176" y="27272"/>
                    <a:pt x="21680" y="27272"/>
                  </a:cubicBezTo>
                  <a:cubicBezTo>
                    <a:pt x="22184" y="27272"/>
                    <a:pt x="22689" y="26666"/>
                    <a:pt x="22689" y="26666"/>
                  </a:cubicBezTo>
                  <a:cubicBezTo>
                    <a:pt x="22689" y="26666"/>
                    <a:pt x="22184" y="27272"/>
                    <a:pt x="22184" y="27878"/>
                  </a:cubicBezTo>
                  <a:cubicBezTo>
                    <a:pt x="22184" y="27878"/>
                    <a:pt x="22184" y="28484"/>
                    <a:pt x="22184" y="28484"/>
                  </a:cubicBezTo>
                  <a:cubicBezTo>
                    <a:pt x="22184" y="28484"/>
                    <a:pt x="22184" y="29090"/>
                    <a:pt x="22689" y="29696"/>
                  </a:cubicBezTo>
                  <a:cubicBezTo>
                    <a:pt x="23193" y="29696"/>
                    <a:pt x="23697" y="29696"/>
                    <a:pt x="23697" y="29696"/>
                  </a:cubicBezTo>
                  <a:cubicBezTo>
                    <a:pt x="23697" y="29696"/>
                    <a:pt x="24705" y="29696"/>
                    <a:pt x="24705" y="29696"/>
                  </a:cubicBezTo>
                  <a:cubicBezTo>
                    <a:pt x="24705" y="30303"/>
                    <a:pt x="24705" y="29696"/>
                    <a:pt x="24705" y="30303"/>
                  </a:cubicBezTo>
                  <a:cubicBezTo>
                    <a:pt x="24705" y="30303"/>
                    <a:pt x="25210" y="29696"/>
                    <a:pt x="25210" y="29696"/>
                  </a:cubicBezTo>
                  <a:cubicBezTo>
                    <a:pt x="25714" y="29696"/>
                    <a:pt x="26218" y="29696"/>
                    <a:pt x="26218" y="29696"/>
                  </a:cubicBezTo>
                  <a:cubicBezTo>
                    <a:pt x="26218" y="30303"/>
                    <a:pt x="25714" y="30909"/>
                    <a:pt x="25714" y="30909"/>
                  </a:cubicBezTo>
                  <a:cubicBezTo>
                    <a:pt x="25714" y="30909"/>
                    <a:pt x="25714" y="30909"/>
                    <a:pt x="25714" y="31515"/>
                  </a:cubicBezTo>
                  <a:cubicBezTo>
                    <a:pt x="25714" y="31515"/>
                    <a:pt x="26722" y="31515"/>
                    <a:pt x="26722" y="31515"/>
                  </a:cubicBezTo>
                  <a:cubicBezTo>
                    <a:pt x="26722" y="31515"/>
                    <a:pt x="26722" y="30909"/>
                    <a:pt x="27226" y="31515"/>
                  </a:cubicBezTo>
                  <a:cubicBezTo>
                    <a:pt x="27226" y="32121"/>
                    <a:pt x="27226" y="32121"/>
                    <a:pt x="27226" y="32121"/>
                  </a:cubicBezTo>
                  <a:cubicBezTo>
                    <a:pt x="26722" y="32121"/>
                    <a:pt x="26722" y="31515"/>
                    <a:pt x="26722" y="32727"/>
                  </a:cubicBezTo>
                  <a:cubicBezTo>
                    <a:pt x="26218" y="33333"/>
                    <a:pt x="26722" y="33939"/>
                    <a:pt x="26722" y="33939"/>
                  </a:cubicBezTo>
                  <a:cubicBezTo>
                    <a:pt x="27226" y="35151"/>
                    <a:pt x="27226" y="35151"/>
                    <a:pt x="27226" y="35151"/>
                  </a:cubicBezTo>
                  <a:cubicBezTo>
                    <a:pt x="27226" y="35151"/>
                    <a:pt x="27731" y="35151"/>
                    <a:pt x="28235" y="35151"/>
                  </a:cubicBezTo>
                  <a:cubicBezTo>
                    <a:pt x="28235" y="35151"/>
                    <a:pt x="28235" y="35151"/>
                    <a:pt x="28235" y="35151"/>
                  </a:cubicBezTo>
                  <a:cubicBezTo>
                    <a:pt x="28739" y="34545"/>
                    <a:pt x="28739" y="34545"/>
                    <a:pt x="29243" y="34545"/>
                  </a:cubicBezTo>
                  <a:cubicBezTo>
                    <a:pt x="29243" y="34545"/>
                    <a:pt x="29747" y="35151"/>
                    <a:pt x="29747" y="35151"/>
                  </a:cubicBezTo>
                  <a:cubicBezTo>
                    <a:pt x="29747" y="35757"/>
                    <a:pt x="29747" y="35757"/>
                    <a:pt x="29747" y="35757"/>
                  </a:cubicBezTo>
                  <a:cubicBezTo>
                    <a:pt x="29747" y="35757"/>
                    <a:pt x="29747" y="36363"/>
                    <a:pt x="29747" y="36363"/>
                  </a:cubicBezTo>
                  <a:cubicBezTo>
                    <a:pt x="30252" y="36969"/>
                    <a:pt x="30756" y="36969"/>
                    <a:pt x="30756" y="36969"/>
                  </a:cubicBezTo>
                  <a:cubicBezTo>
                    <a:pt x="30756" y="36969"/>
                    <a:pt x="30756" y="36969"/>
                    <a:pt x="30756" y="37575"/>
                  </a:cubicBezTo>
                  <a:cubicBezTo>
                    <a:pt x="31260" y="38181"/>
                    <a:pt x="32268" y="38787"/>
                    <a:pt x="32268" y="38787"/>
                  </a:cubicBezTo>
                  <a:cubicBezTo>
                    <a:pt x="32268" y="38787"/>
                    <a:pt x="30756" y="38181"/>
                    <a:pt x="30756" y="38181"/>
                  </a:cubicBezTo>
                  <a:cubicBezTo>
                    <a:pt x="30252" y="38181"/>
                    <a:pt x="29243" y="38181"/>
                    <a:pt x="29243" y="38181"/>
                  </a:cubicBezTo>
                  <a:cubicBezTo>
                    <a:pt x="28739" y="38181"/>
                    <a:pt x="27731" y="38181"/>
                    <a:pt x="27731" y="38181"/>
                  </a:cubicBezTo>
                  <a:cubicBezTo>
                    <a:pt x="26218" y="38787"/>
                    <a:pt x="26218" y="38787"/>
                    <a:pt x="26218" y="38787"/>
                  </a:cubicBezTo>
                  <a:cubicBezTo>
                    <a:pt x="26218" y="38787"/>
                    <a:pt x="25210" y="39393"/>
                    <a:pt x="24705" y="39393"/>
                  </a:cubicBezTo>
                  <a:cubicBezTo>
                    <a:pt x="24705" y="39393"/>
                    <a:pt x="24201" y="39393"/>
                    <a:pt x="23697" y="39393"/>
                  </a:cubicBezTo>
                  <a:cubicBezTo>
                    <a:pt x="23697" y="40000"/>
                    <a:pt x="23193" y="40000"/>
                    <a:pt x="22689" y="40000"/>
                  </a:cubicBezTo>
                  <a:cubicBezTo>
                    <a:pt x="22689" y="40000"/>
                    <a:pt x="21680" y="40000"/>
                    <a:pt x="21176" y="40000"/>
                  </a:cubicBezTo>
                  <a:cubicBezTo>
                    <a:pt x="21176" y="40000"/>
                    <a:pt x="20672" y="40000"/>
                    <a:pt x="20672" y="40000"/>
                  </a:cubicBezTo>
                  <a:cubicBezTo>
                    <a:pt x="19159" y="40606"/>
                    <a:pt x="19159" y="40606"/>
                    <a:pt x="19159" y="40606"/>
                  </a:cubicBezTo>
                  <a:cubicBezTo>
                    <a:pt x="19663" y="41212"/>
                    <a:pt x="19663" y="41212"/>
                    <a:pt x="19663" y="41212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1176" y="41818"/>
                    <a:pt x="21680" y="42424"/>
                    <a:pt x="21680" y="42424"/>
                  </a:cubicBezTo>
                  <a:cubicBezTo>
                    <a:pt x="21680" y="42424"/>
                    <a:pt x="22184" y="43030"/>
                    <a:pt x="22689" y="43636"/>
                  </a:cubicBezTo>
                  <a:cubicBezTo>
                    <a:pt x="22689" y="43636"/>
                    <a:pt x="23193" y="44242"/>
                    <a:pt x="23193" y="44242"/>
                  </a:cubicBezTo>
                  <a:lnTo>
                    <a:pt x="24201" y="4484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 dirty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5" name="Shape 2043">
              <a:extLst>
                <a:ext uri="{FF2B5EF4-FFF2-40B4-BE49-F238E27FC236}">
                  <a16:creationId xmlns:a16="http://schemas.microsoft.com/office/drawing/2014/main" id="{F584DCF3-4318-4409-9284-D9E125A336E6}"/>
                </a:ext>
              </a:extLst>
            </p:cNvPr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6" name="Shape 2044">
              <a:extLst>
                <a:ext uri="{FF2B5EF4-FFF2-40B4-BE49-F238E27FC236}">
                  <a16:creationId xmlns:a16="http://schemas.microsoft.com/office/drawing/2014/main" id="{421CAFB8-79A6-4049-8E12-CB5472CFF6B2}"/>
                </a:ext>
              </a:extLst>
            </p:cNvPr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7" name="Shape 2045">
              <a:extLst>
                <a:ext uri="{FF2B5EF4-FFF2-40B4-BE49-F238E27FC236}">
                  <a16:creationId xmlns:a16="http://schemas.microsoft.com/office/drawing/2014/main" id="{740C7437-3EDF-4C1A-AE0D-01B267E0D04B}"/>
                </a:ext>
              </a:extLst>
            </p:cNvPr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8" name="Shape 2046">
              <a:extLst>
                <a:ext uri="{FF2B5EF4-FFF2-40B4-BE49-F238E27FC236}">
                  <a16:creationId xmlns:a16="http://schemas.microsoft.com/office/drawing/2014/main" id="{E811C6EC-3F87-4564-BC84-C88B80547039}"/>
                </a:ext>
              </a:extLst>
            </p:cNvPr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2047">
              <a:extLst>
                <a:ext uri="{FF2B5EF4-FFF2-40B4-BE49-F238E27FC236}">
                  <a16:creationId xmlns:a16="http://schemas.microsoft.com/office/drawing/2014/main" id="{B8BCDA14-C183-4E7B-ADB9-085B838F8D8A}"/>
                </a:ext>
              </a:extLst>
            </p:cNvPr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2048">
              <a:extLst>
                <a:ext uri="{FF2B5EF4-FFF2-40B4-BE49-F238E27FC236}">
                  <a16:creationId xmlns:a16="http://schemas.microsoft.com/office/drawing/2014/main" id="{D317F41C-6C08-4DEE-AD40-99431F3C6700}"/>
                </a:ext>
              </a:extLst>
            </p:cNvPr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1" name="Shape 2049">
              <a:extLst>
                <a:ext uri="{FF2B5EF4-FFF2-40B4-BE49-F238E27FC236}">
                  <a16:creationId xmlns:a16="http://schemas.microsoft.com/office/drawing/2014/main" id="{8DB39210-849F-44B5-A76A-59E30ABA3945}"/>
                </a:ext>
              </a:extLst>
            </p:cNvPr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2" name="Shape 2050">
              <a:extLst>
                <a:ext uri="{FF2B5EF4-FFF2-40B4-BE49-F238E27FC236}">
                  <a16:creationId xmlns:a16="http://schemas.microsoft.com/office/drawing/2014/main" id="{BB877221-3F1D-4853-ABBD-459FF571F3CE}"/>
                </a:ext>
              </a:extLst>
            </p:cNvPr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 dirty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3" name="Shape 2051">
              <a:extLst>
                <a:ext uri="{FF2B5EF4-FFF2-40B4-BE49-F238E27FC236}">
                  <a16:creationId xmlns:a16="http://schemas.microsoft.com/office/drawing/2014/main" id="{D3E590CD-D751-424D-861B-0AB5927CB4C7}"/>
                </a:ext>
              </a:extLst>
            </p:cNvPr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4" name="Shape 2052">
              <a:extLst>
                <a:ext uri="{FF2B5EF4-FFF2-40B4-BE49-F238E27FC236}">
                  <a16:creationId xmlns:a16="http://schemas.microsoft.com/office/drawing/2014/main" id="{DDEDC662-95EB-442A-ADEC-CBA948B6FC4A}"/>
                </a:ext>
              </a:extLst>
            </p:cNvPr>
            <p:cNvSpPr/>
            <p:nvPr/>
          </p:nvSpPr>
          <p:spPr>
            <a:xfrm>
              <a:off x="5828550" y="-33602"/>
              <a:ext cx="3373052" cy="33006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5" name="Shape 2053">
              <a:extLst>
                <a:ext uri="{FF2B5EF4-FFF2-40B4-BE49-F238E27FC236}">
                  <a16:creationId xmlns:a16="http://schemas.microsoft.com/office/drawing/2014/main" id="{227BDA4F-867A-451A-A1D8-4ED36E4D41ED}"/>
                </a:ext>
              </a:extLst>
            </p:cNvPr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6" name="Shape 2054">
              <a:extLst>
                <a:ext uri="{FF2B5EF4-FFF2-40B4-BE49-F238E27FC236}">
                  <a16:creationId xmlns:a16="http://schemas.microsoft.com/office/drawing/2014/main" id="{FB418543-4695-42BF-8B18-D5C44323BE6F}"/>
                </a:ext>
              </a:extLst>
            </p:cNvPr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7" name="Shape 2055">
              <a:extLst>
                <a:ext uri="{FF2B5EF4-FFF2-40B4-BE49-F238E27FC236}">
                  <a16:creationId xmlns:a16="http://schemas.microsoft.com/office/drawing/2014/main" id="{9B16FDBD-0096-4EE9-88B8-B4A19A9C22C0}"/>
                </a:ext>
              </a:extLst>
            </p:cNvPr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8" name="Shape 2056">
              <a:extLst>
                <a:ext uri="{FF2B5EF4-FFF2-40B4-BE49-F238E27FC236}">
                  <a16:creationId xmlns:a16="http://schemas.microsoft.com/office/drawing/2014/main" id="{3F2B9B12-462F-4384-A597-282FB7D91DCC}"/>
                </a:ext>
              </a:extLst>
            </p:cNvPr>
            <p:cNvSpPr/>
            <p:nvPr/>
          </p:nvSpPr>
          <p:spPr>
            <a:xfrm>
              <a:off x="6551975" y="3312876"/>
              <a:ext cx="1810761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9" name="Shape 2057">
              <a:extLst>
                <a:ext uri="{FF2B5EF4-FFF2-40B4-BE49-F238E27FC236}">
                  <a16:creationId xmlns:a16="http://schemas.microsoft.com/office/drawing/2014/main" id="{D6263FBB-006A-4ADA-A813-61AEA2406F15}"/>
                </a:ext>
              </a:extLst>
            </p:cNvPr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0" name="Shape 2058">
              <a:extLst>
                <a:ext uri="{FF2B5EF4-FFF2-40B4-BE49-F238E27FC236}">
                  <a16:creationId xmlns:a16="http://schemas.microsoft.com/office/drawing/2014/main" id="{A86AB11C-921B-4579-A245-A6788BA84176}"/>
                </a:ext>
              </a:extLst>
            </p:cNvPr>
            <p:cNvSpPr/>
            <p:nvPr/>
          </p:nvSpPr>
          <p:spPr>
            <a:xfrm>
              <a:off x="8031807" y="1593291"/>
              <a:ext cx="1169793" cy="1439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FE36A39-77CC-4480-A63D-0ADE45EEB459}"/>
              </a:ext>
            </a:extLst>
          </p:cNvPr>
          <p:cNvGrpSpPr/>
          <p:nvPr/>
        </p:nvGrpSpPr>
        <p:grpSpPr>
          <a:xfrm>
            <a:off x="2611932" y="3883846"/>
            <a:ext cx="5284430" cy="691588"/>
            <a:chOff x="996824" y="1318769"/>
            <a:chExt cx="5284430" cy="6915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DD42B3-78C0-40E2-ACB5-325D68E97640}"/>
                </a:ext>
              </a:extLst>
            </p:cNvPr>
            <p:cNvSpPr txBox="1"/>
            <p:nvPr/>
          </p:nvSpPr>
          <p:spPr>
            <a:xfrm>
              <a:off x="1101373" y="1318769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endParaRPr lang="en-US" sz="24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1824F73-BDAA-479A-819B-F43334B1D3FC}"/>
                </a:ext>
              </a:extLst>
            </p:cNvPr>
            <p:cNvSpPr txBox="1"/>
            <p:nvPr/>
          </p:nvSpPr>
          <p:spPr>
            <a:xfrm>
              <a:off x="996824" y="1610247"/>
              <a:ext cx="5284430" cy="40011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pl-PL" sz="2000" dirty="0"/>
                <a:t>Imports / exports via marine ports </a:t>
              </a:r>
              <a:endParaRPr lang="en-US" sz="2000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2DB6883-DF48-4AF4-9735-614BCB11098A}"/>
              </a:ext>
            </a:extLst>
          </p:cNvPr>
          <p:cNvSpPr txBox="1"/>
          <p:nvPr/>
        </p:nvSpPr>
        <p:spPr>
          <a:xfrm>
            <a:off x="1002466" y="7646843"/>
            <a:ext cx="2937088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pl-PL" sz="2400" b="1" dirty="0"/>
              <a:t>Stage 4</a:t>
            </a:r>
            <a:endParaRPr lang="en-US" sz="2400" b="1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74A1B87-E5A0-40B0-BC20-A678A717160A}"/>
              </a:ext>
            </a:extLst>
          </p:cNvPr>
          <p:cNvSpPr/>
          <p:nvPr/>
        </p:nvSpPr>
        <p:spPr>
          <a:xfrm>
            <a:off x="16378606" y="1804425"/>
            <a:ext cx="1737360" cy="116128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92" name="Picture 9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EBCEB9-602A-44B6-8258-6CBCE6EFB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455" y="2145182"/>
            <a:ext cx="584184" cy="646331"/>
          </a:xfrm>
          <a:prstGeom prst="rect">
            <a:avLst/>
          </a:prstGeom>
          <a:noFill/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E09E8513-F375-4C30-9B8B-C1F5E51CCB47}"/>
              </a:ext>
            </a:extLst>
          </p:cNvPr>
          <p:cNvSpPr txBox="1"/>
          <p:nvPr/>
        </p:nvSpPr>
        <p:spPr>
          <a:xfrm>
            <a:off x="2605916" y="5769279"/>
            <a:ext cx="3893894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pl-PL" sz="2000" dirty="0"/>
              <a:t>Pipeline connections between H2 valleys and H2 production centers </a:t>
            </a:r>
            <a:endParaRPr lang="en-US" sz="20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28B68F7-DFF7-4660-A6DA-08E7672FA246}"/>
              </a:ext>
            </a:extLst>
          </p:cNvPr>
          <p:cNvSpPr txBox="1"/>
          <p:nvPr/>
        </p:nvSpPr>
        <p:spPr>
          <a:xfrm>
            <a:off x="2608286" y="7519476"/>
            <a:ext cx="5284430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pl-PL" sz="2000" dirty="0"/>
              <a:t>Integrated H2 market? </a:t>
            </a:r>
            <a:endParaRPr lang="en-US" sz="20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88CC022-43E2-41C6-81F0-9BCBADE69137}"/>
              </a:ext>
            </a:extLst>
          </p:cNvPr>
          <p:cNvSpPr txBox="1"/>
          <p:nvPr/>
        </p:nvSpPr>
        <p:spPr>
          <a:xfrm>
            <a:off x="2674973" y="2547636"/>
            <a:ext cx="5284430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r>
              <a:rPr lang="pl-PL" sz="2000" dirty="0"/>
              <a:t>Local hydrogen valleys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B96F2-F5A9-4222-BFDD-369CDCE87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011" y="5608491"/>
            <a:ext cx="255034" cy="337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1C490-737E-4118-806C-D20F0F3AB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866" y="5362529"/>
            <a:ext cx="255034" cy="337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E705D-D4DE-460D-8FBB-EF76A04EF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462" y="5187338"/>
            <a:ext cx="255034" cy="337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9AED8-E114-4862-A0C9-61B0A4205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6851" y="5156974"/>
            <a:ext cx="255034" cy="337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C15E8-7CCC-48BB-9951-7848A7D7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454" y="7691805"/>
            <a:ext cx="255034" cy="337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BC07B-8322-49ED-94E7-5E8DE958E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3910" y="5616201"/>
            <a:ext cx="255034" cy="337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48BF3-DAE2-47BD-86F1-FBC7C3F63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6385" y="5602504"/>
            <a:ext cx="255034" cy="33730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CA3B807-6F02-4C86-A483-8DCCCC9D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2638" y="5746634"/>
            <a:ext cx="255034" cy="33730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D9E1C6B-11EF-4488-89D5-E3B19C595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1571" y="6554428"/>
            <a:ext cx="255034" cy="33730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C143B93-0BB4-4737-B5DE-F36EF8048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549" y="7756303"/>
            <a:ext cx="255034" cy="33730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0CA16F6D-B291-4A4F-B8CB-367D5F74C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6583" y="5478866"/>
            <a:ext cx="255034" cy="33730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BCA4EA2-04E2-43BE-9CD2-A51C406BC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8427" y="4956161"/>
            <a:ext cx="255034" cy="337303"/>
          </a:xfrm>
          <a:prstGeom prst="rect">
            <a:avLst/>
          </a:prstGeom>
        </p:spPr>
      </p:pic>
      <p:sp>
        <p:nvSpPr>
          <p:cNvPr id="127" name="Arrow: Pentagon 126">
            <a:extLst>
              <a:ext uri="{FF2B5EF4-FFF2-40B4-BE49-F238E27FC236}">
                <a16:creationId xmlns:a16="http://schemas.microsoft.com/office/drawing/2014/main" id="{18F1D984-DEA9-40CF-8E88-29E7DB09133E}"/>
              </a:ext>
            </a:extLst>
          </p:cNvPr>
          <p:cNvSpPr/>
          <p:nvPr/>
        </p:nvSpPr>
        <p:spPr>
          <a:xfrm>
            <a:off x="406443" y="2136007"/>
            <a:ext cx="1824917" cy="12498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9" name="Arrow: Pentagon 128">
            <a:extLst>
              <a:ext uri="{FF2B5EF4-FFF2-40B4-BE49-F238E27FC236}">
                <a16:creationId xmlns:a16="http://schemas.microsoft.com/office/drawing/2014/main" id="{2EE3AC65-DC3C-4CE7-841B-108D2AC2FFB0}"/>
              </a:ext>
            </a:extLst>
          </p:cNvPr>
          <p:cNvSpPr/>
          <p:nvPr/>
        </p:nvSpPr>
        <p:spPr>
          <a:xfrm>
            <a:off x="402441" y="3810068"/>
            <a:ext cx="1824917" cy="12498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1" name="Arrow: Pentagon 130">
            <a:extLst>
              <a:ext uri="{FF2B5EF4-FFF2-40B4-BE49-F238E27FC236}">
                <a16:creationId xmlns:a16="http://schemas.microsoft.com/office/drawing/2014/main" id="{B3911123-B644-48C7-BB3C-50A99E2A67DB}"/>
              </a:ext>
            </a:extLst>
          </p:cNvPr>
          <p:cNvSpPr/>
          <p:nvPr/>
        </p:nvSpPr>
        <p:spPr>
          <a:xfrm>
            <a:off x="409429" y="5461199"/>
            <a:ext cx="1824917" cy="12498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52931FB5-E964-4BE9-B2E4-1425CA0F01AC}"/>
              </a:ext>
            </a:extLst>
          </p:cNvPr>
          <p:cNvSpPr/>
          <p:nvPr/>
        </p:nvSpPr>
        <p:spPr>
          <a:xfrm>
            <a:off x="402440" y="7107301"/>
            <a:ext cx="1824917" cy="12498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952C69-DE98-4299-8D95-105730A3C906}"/>
              </a:ext>
            </a:extLst>
          </p:cNvPr>
          <p:cNvSpPr txBox="1"/>
          <p:nvPr/>
        </p:nvSpPr>
        <p:spPr>
          <a:xfrm>
            <a:off x="727062" y="2502880"/>
            <a:ext cx="3817388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pl-PL" sz="2400" b="1" dirty="0"/>
              <a:t>STAGE 1 </a:t>
            </a:r>
            <a:endParaRPr lang="en-US" sz="2400" b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3E7D043-C10B-4169-9ABB-AD426D783130}"/>
              </a:ext>
            </a:extLst>
          </p:cNvPr>
          <p:cNvSpPr txBox="1"/>
          <p:nvPr/>
        </p:nvSpPr>
        <p:spPr>
          <a:xfrm>
            <a:off x="687216" y="4182877"/>
            <a:ext cx="3817388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pl-PL" sz="2400" b="1" dirty="0"/>
              <a:t>STAGE 2 </a:t>
            </a:r>
            <a:endParaRPr lang="en-US" sz="2400" b="1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B8E72CF-F7AF-4E7F-B1F1-72D290C93BC4}"/>
              </a:ext>
            </a:extLst>
          </p:cNvPr>
          <p:cNvSpPr txBox="1"/>
          <p:nvPr/>
        </p:nvSpPr>
        <p:spPr>
          <a:xfrm>
            <a:off x="708111" y="5870417"/>
            <a:ext cx="3817388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pl-PL" sz="2400" b="1" dirty="0"/>
              <a:t>STAGE 3 </a:t>
            </a:r>
            <a:endParaRPr lang="en-US" sz="2400" b="1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DC2152C-1043-4487-877B-2B653A50C5BB}"/>
              </a:ext>
            </a:extLst>
          </p:cNvPr>
          <p:cNvSpPr txBox="1"/>
          <p:nvPr/>
        </p:nvSpPr>
        <p:spPr>
          <a:xfrm>
            <a:off x="670348" y="7513808"/>
            <a:ext cx="3817388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pl-PL" sz="2400" b="1" dirty="0"/>
              <a:t>STAGE 4 </a:t>
            </a:r>
            <a:endParaRPr lang="en-US" sz="2400" b="1" dirty="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E5C906DE-7F6C-4E8A-8F72-3D6440B61262}"/>
              </a:ext>
            </a:extLst>
          </p:cNvPr>
          <p:cNvSpPr/>
          <p:nvPr/>
        </p:nvSpPr>
        <p:spPr>
          <a:xfrm>
            <a:off x="8403469" y="6015038"/>
            <a:ext cx="2412169" cy="2048321"/>
          </a:xfrm>
          <a:custGeom>
            <a:avLst/>
            <a:gdLst>
              <a:gd name="connsiteX0" fmla="*/ 626231 w 2412169"/>
              <a:gd name="connsiteY0" fmla="*/ 2014537 h 2048321"/>
              <a:gd name="connsiteX1" fmla="*/ 97594 w 2412169"/>
              <a:gd name="connsiteY1" fmla="*/ 1885950 h 2048321"/>
              <a:gd name="connsiteX2" fmla="*/ 240469 w 2412169"/>
              <a:gd name="connsiteY2" fmla="*/ 742950 h 2048321"/>
              <a:gd name="connsiteX3" fmla="*/ 2412169 w 2412169"/>
              <a:gd name="connsiteY3" fmla="*/ 0 h 20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169" h="2048321">
                <a:moveTo>
                  <a:pt x="626231" y="2014537"/>
                </a:moveTo>
                <a:cubicBezTo>
                  <a:pt x="394059" y="2056209"/>
                  <a:pt x="161888" y="2097881"/>
                  <a:pt x="97594" y="1885950"/>
                </a:cubicBezTo>
                <a:cubicBezTo>
                  <a:pt x="33300" y="1674019"/>
                  <a:pt x="-145294" y="1057275"/>
                  <a:pt x="240469" y="742950"/>
                </a:cubicBezTo>
                <a:cubicBezTo>
                  <a:pt x="626232" y="428625"/>
                  <a:pt x="1519200" y="214312"/>
                  <a:pt x="2412169" y="0"/>
                </a:cubicBezTo>
              </a:path>
            </a:pathLst>
          </a:custGeom>
          <a:noFill/>
          <a:ln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3F49B6B1-2DE4-482E-8E29-D66257BAC342}"/>
              </a:ext>
            </a:extLst>
          </p:cNvPr>
          <p:cNvSpPr/>
          <p:nvPr/>
        </p:nvSpPr>
        <p:spPr>
          <a:xfrm>
            <a:off x="12955444" y="7828120"/>
            <a:ext cx="5286375" cy="1318130"/>
          </a:xfrm>
          <a:custGeom>
            <a:avLst/>
            <a:gdLst>
              <a:gd name="connsiteX0" fmla="*/ 5286375 w 5286375"/>
              <a:gd name="connsiteY0" fmla="*/ 1171575 h 1318130"/>
              <a:gd name="connsiteX1" fmla="*/ 1700213 w 5286375"/>
              <a:gd name="connsiteY1" fmla="*/ 1214437 h 1318130"/>
              <a:gd name="connsiteX2" fmla="*/ 0 w 5286375"/>
              <a:gd name="connsiteY2" fmla="*/ 0 h 131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6375" h="1318130">
                <a:moveTo>
                  <a:pt x="5286375" y="1171575"/>
                </a:moveTo>
                <a:cubicBezTo>
                  <a:pt x="3933825" y="1290637"/>
                  <a:pt x="2581275" y="1409699"/>
                  <a:pt x="1700213" y="1214437"/>
                </a:cubicBezTo>
                <a:cubicBezTo>
                  <a:pt x="819151" y="1019175"/>
                  <a:pt x="409575" y="509587"/>
                  <a:pt x="0" y="0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BC34CED-60D1-4036-A93A-B114CBA1A551}"/>
              </a:ext>
            </a:extLst>
          </p:cNvPr>
          <p:cNvSpPr/>
          <p:nvPr/>
        </p:nvSpPr>
        <p:spPr>
          <a:xfrm>
            <a:off x="4657725" y="4146211"/>
            <a:ext cx="7115175" cy="6126502"/>
          </a:xfrm>
          <a:custGeom>
            <a:avLst/>
            <a:gdLst>
              <a:gd name="connsiteX0" fmla="*/ 0 w 7115175"/>
              <a:gd name="connsiteY0" fmla="*/ 6126502 h 6126502"/>
              <a:gd name="connsiteX1" fmla="*/ 2071688 w 7115175"/>
              <a:gd name="connsiteY1" fmla="*/ 3311864 h 6126502"/>
              <a:gd name="connsiteX2" fmla="*/ 4443413 w 7115175"/>
              <a:gd name="connsiteY2" fmla="*/ 682964 h 6126502"/>
              <a:gd name="connsiteX3" fmla="*/ 5786438 w 7115175"/>
              <a:gd name="connsiteY3" fmla="*/ 25739 h 6126502"/>
              <a:gd name="connsiteX4" fmla="*/ 7115175 w 7115175"/>
              <a:gd name="connsiteY4" fmla="*/ 1311614 h 612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5175" h="6126502">
                <a:moveTo>
                  <a:pt x="0" y="6126502"/>
                </a:moveTo>
                <a:cubicBezTo>
                  <a:pt x="665559" y="5172811"/>
                  <a:pt x="1331119" y="4219120"/>
                  <a:pt x="2071688" y="3311864"/>
                </a:cubicBezTo>
                <a:cubicBezTo>
                  <a:pt x="2812257" y="2404608"/>
                  <a:pt x="3824288" y="1230652"/>
                  <a:pt x="4443413" y="682964"/>
                </a:cubicBezTo>
                <a:cubicBezTo>
                  <a:pt x="5062538" y="135276"/>
                  <a:pt x="5341144" y="-79036"/>
                  <a:pt x="5786438" y="25739"/>
                </a:cubicBezTo>
                <a:cubicBezTo>
                  <a:pt x="6231732" y="130514"/>
                  <a:pt x="6673453" y="721064"/>
                  <a:pt x="7115175" y="1311614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F9174F9-7492-4738-9D47-1CE6E9F09EDF}"/>
              </a:ext>
            </a:extLst>
          </p:cNvPr>
          <p:cNvSpPr/>
          <p:nvPr/>
        </p:nvSpPr>
        <p:spPr>
          <a:xfrm>
            <a:off x="12033162" y="5829300"/>
            <a:ext cx="839977" cy="2571750"/>
          </a:xfrm>
          <a:custGeom>
            <a:avLst/>
            <a:gdLst>
              <a:gd name="connsiteX0" fmla="*/ 482688 w 839977"/>
              <a:gd name="connsiteY0" fmla="*/ 2571750 h 2571750"/>
              <a:gd name="connsiteX1" fmla="*/ 825588 w 839977"/>
              <a:gd name="connsiteY1" fmla="*/ 2071688 h 2571750"/>
              <a:gd name="connsiteX2" fmla="*/ 54063 w 839977"/>
              <a:gd name="connsiteY2" fmla="*/ 1443038 h 2571750"/>
              <a:gd name="connsiteX3" fmla="*/ 68351 w 839977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977" h="2571750">
                <a:moveTo>
                  <a:pt x="482688" y="2571750"/>
                </a:moveTo>
                <a:cubicBezTo>
                  <a:pt x="689856" y="2415778"/>
                  <a:pt x="897025" y="2259807"/>
                  <a:pt x="825588" y="2071688"/>
                </a:cubicBezTo>
                <a:cubicBezTo>
                  <a:pt x="754151" y="1883569"/>
                  <a:pt x="180269" y="1788319"/>
                  <a:pt x="54063" y="1443038"/>
                </a:cubicBezTo>
                <a:cubicBezTo>
                  <a:pt x="-72143" y="1097757"/>
                  <a:pt x="61207" y="238125"/>
                  <a:pt x="68351" y="0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24608B62-7854-4E5A-B89C-6E15607A1BF5}"/>
              </a:ext>
            </a:extLst>
          </p:cNvPr>
          <p:cNvSpPr/>
          <p:nvPr/>
        </p:nvSpPr>
        <p:spPr>
          <a:xfrm>
            <a:off x="9629775" y="5743575"/>
            <a:ext cx="1643063" cy="2428875"/>
          </a:xfrm>
          <a:custGeom>
            <a:avLst/>
            <a:gdLst>
              <a:gd name="connsiteX0" fmla="*/ 0 w 1643063"/>
              <a:gd name="connsiteY0" fmla="*/ 2428875 h 2428875"/>
              <a:gd name="connsiteX1" fmla="*/ 1028700 w 1643063"/>
              <a:gd name="connsiteY1" fmla="*/ 1357313 h 2428875"/>
              <a:gd name="connsiteX2" fmla="*/ 1643063 w 1643063"/>
              <a:gd name="connsiteY2" fmla="*/ 0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3063" h="2428875">
                <a:moveTo>
                  <a:pt x="0" y="2428875"/>
                </a:moveTo>
                <a:cubicBezTo>
                  <a:pt x="377428" y="2095500"/>
                  <a:pt x="754856" y="1762126"/>
                  <a:pt x="1028700" y="1357313"/>
                </a:cubicBezTo>
                <a:cubicBezTo>
                  <a:pt x="1302544" y="952500"/>
                  <a:pt x="1472803" y="476250"/>
                  <a:pt x="1643063" y="0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BE2D643E-D091-4FEF-88A6-F5BFC1DCCD63}"/>
              </a:ext>
            </a:extLst>
          </p:cNvPr>
          <p:cNvSpPr/>
          <p:nvPr/>
        </p:nvSpPr>
        <p:spPr>
          <a:xfrm>
            <a:off x="12144375" y="5624806"/>
            <a:ext cx="2500313" cy="190207"/>
          </a:xfrm>
          <a:custGeom>
            <a:avLst/>
            <a:gdLst>
              <a:gd name="connsiteX0" fmla="*/ 2500313 w 2500313"/>
              <a:gd name="connsiteY0" fmla="*/ 190207 h 190207"/>
              <a:gd name="connsiteX1" fmla="*/ 985838 w 2500313"/>
              <a:gd name="connsiteY1" fmla="*/ 4469 h 190207"/>
              <a:gd name="connsiteX2" fmla="*/ 0 w 2500313"/>
              <a:gd name="connsiteY2" fmla="*/ 75907 h 19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0313" h="190207">
                <a:moveTo>
                  <a:pt x="2500313" y="190207"/>
                </a:moveTo>
                <a:cubicBezTo>
                  <a:pt x="1951435" y="106863"/>
                  <a:pt x="1402557" y="23519"/>
                  <a:pt x="985838" y="4469"/>
                </a:cubicBezTo>
                <a:cubicBezTo>
                  <a:pt x="569119" y="-14581"/>
                  <a:pt x="284559" y="30663"/>
                  <a:pt x="0" y="75907"/>
                </a:cubicBezTo>
              </a:path>
            </a:pathLst>
          </a:cu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21D7CDA-ECCC-4216-B66F-B3FC6D32937A}"/>
              </a:ext>
            </a:extLst>
          </p:cNvPr>
          <p:cNvCxnSpPr>
            <a:cxnSpLocks/>
            <a:stCxn id="12" idx="2"/>
            <a:endCxn id="120" idx="2"/>
          </p:cNvCxnSpPr>
          <p:nvPr/>
        </p:nvCxnSpPr>
        <p:spPr>
          <a:xfrm flipH="1">
            <a:off x="11179088" y="5953504"/>
            <a:ext cx="462339" cy="9382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7CA0BC1-5341-4A38-A1B4-645D29654CFB}"/>
              </a:ext>
            </a:extLst>
          </p:cNvPr>
          <p:cNvCxnSpPr>
            <a:cxnSpLocks/>
            <a:stCxn id="124" idx="2"/>
            <a:endCxn id="13" idx="2"/>
          </p:cNvCxnSpPr>
          <p:nvPr/>
        </p:nvCxnSpPr>
        <p:spPr>
          <a:xfrm>
            <a:off x="12154100" y="5816169"/>
            <a:ext cx="759802" cy="123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67341F8-7BD9-45E5-8CEF-2E2ED3B150AB}"/>
              </a:ext>
            </a:extLst>
          </p:cNvPr>
          <p:cNvCxnSpPr>
            <a:cxnSpLocks/>
            <a:stCxn id="124" idx="2"/>
            <a:endCxn id="126" idx="2"/>
          </p:cNvCxnSpPr>
          <p:nvPr/>
        </p:nvCxnSpPr>
        <p:spPr>
          <a:xfrm flipV="1">
            <a:off x="12154100" y="5293464"/>
            <a:ext cx="581844" cy="522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DE30E98-9B21-4180-BBBA-4B38E012581F}"/>
              </a:ext>
            </a:extLst>
          </p:cNvPr>
          <p:cNvCxnSpPr>
            <a:cxnSpLocks/>
            <a:stCxn id="124" idx="2"/>
            <a:endCxn id="12" idx="2"/>
          </p:cNvCxnSpPr>
          <p:nvPr/>
        </p:nvCxnSpPr>
        <p:spPr>
          <a:xfrm flipH="1">
            <a:off x="11641427" y="5816169"/>
            <a:ext cx="512673" cy="137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BFD9F1B-360E-4899-BBB3-DEFA13624C39}"/>
              </a:ext>
            </a:extLst>
          </p:cNvPr>
          <p:cNvCxnSpPr>
            <a:cxnSpLocks/>
            <a:stCxn id="124" idx="2"/>
            <a:endCxn id="7" idx="2"/>
          </p:cNvCxnSpPr>
          <p:nvPr/>
        </p:nvCxnSpPr>
        <p:spPr>
          <a:xfrm flipH="1" flipV="1">
            <a:off x="11784368" y="5494277"/>
            <a:ext cx="369732" cy="3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831082C-A4B7-44C6-BB5D-B386CA8C64F1}"/>
              </a:ext>
            </a:extLst>
          </p:cNvPr>
          <p:cNvCxnSpPr>
            <a:cxnSpLocks/>
            <a:stCxn id="7" idx="2"/>
            <a:endCxn id="6" idx="2"/>
          </p:cNvCxnSpPr>
          <p:nvPr/>
        </p:nvCxnSpPr>
        <p:spPr>
          <a:xfrm flipH="1">
            <a:off x="11499979" y="5494277"/>
            <a:ext cx="284389" cy="30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5000846-C4DC-4E56-8C8C-FEEF670904C6}"/>
              </a:ext>
            </a:extLst>
          </p:cNvPr>
          <p:cNvCxnSpPr>
            <a:cxnSpLocks/>
            <a:stCxn id="5" idx="2"/>
            <a:endCxn id="6" idx="2"/>
          </p:cNvCxnSpPr>
          <p:nvPr/>
        </p:nvCxnSpPr>
        <p:spPr>
          <a:xfrm flipV="1">
            <a:off x="11284383" y="5524641"/>
            <a:ext cx="215596" cy="1751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15700162-0A90-416C-A8FA-AAE77DB2FBEC}"/>
              </a:ext>
            </a:extLst>
          </p:cNvPr>
          <p:cNvCxnSpPr>
            <a:cxnSpLocks/>
            <a:stCxn id="5" idx="2"/>
            <a:endCxn id="4" idx="2"/>
          </p:cNvCxnSpPr>
          <p:nvPr/>
        </p:nvCxnSpPr>
        <p:spPr>
          <a:xfrm flipH="1">
            <a:off x="11103528" y="5699832"/>
            <a:ext cx="180855" cy="2459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810AF83-1C83-457D-9FC5-81752308986E}"/>
              </a:ext>
            </a:extLst>
          </p:cNvPr>
          <p:cNvCxnSpPr>
            <a:cxnSpLocks/>
            <a:stCxn id="4" idx="2"/>
            <a:endCxn id="118" idx="2"/>
          </p:cNvCxnSpPr>
          <p:nvPr/>
        </p:nvCxnSpPr>
        <p:spPr>
          <a:xfrm flipH="1">
            <a:off x="10870155" y="5945794"/>
            <a:ext cx="233373" cy="1381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180ACBC9-D576-48BC-8967-4CF38C36DE42}"/>
              </a:ext>
            </a:extLst>
          </p:cNvPr>
          <p:cNvCxnSpPr>
            <a:cxnSpLocks/>
            <a:stCxn id="120" idx="2"/>
            <a:endCxn id="118" idx="2"/>
          </p:cNvCxnSpPr>
          <p:nvPr/>
        </p:nvCxnSpPr>
        <p:spPr>
          <a:xfrm flipH="1" flipV="1">
            <a:off x="10870155" y="6083937"/>
            <a:ext cx="308933" cy="8077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69B2ACDC-C4C7-4B90-BA34-B4EB07D0B56F}"/>
              </a:ext>
            </a:extLst>
          </p:cNvPr>
          <p:cNvCxnSpPr>
            <a:cxnSpLocks/>
            <a:stCxn id="120" idx="2"/>
            <a:endCxn id="122" idx="2"/>
          </p:cNvCxnSpPr>
          <p:nvPr/>
        </p:nvCxnSpPr>
        <p:spPr>
          <a:xfrm flipH="1">
            <a:off x="10280066" y="6891731"/>
            <a:ext cx="899022" cy="1201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C994AB5-8BE3-4CC7-A7F4-46F0D9925B2B}"/>
              </a:ext>
            </a:extLst>
          </p:cNvPr>
          <p:cNvCxnSpPr>
            <a:cxnSpLocks/>
            <a:stCxn id="9" idx="2"/>
            <a:endCxn id="122" idx="2"/>
          </p:cNvCxnSpPr>
          <p:nvPr/>
        </p:nvCxnSpPr>
        <p:spPr>
          <a:xfrm>
            <a:off x="9099971" y="8029108"/>
            <a:ext cx="1180095" cy="64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8" grpId="0"/>
      <p:bldP spid="109" grpId="0"/>
      <p:bldP spid="110" grpId="0"/>
      <p:bldP spid="127" grpId="0" animBg="1"/>
      <p:bldP spid="129" grpId="0" animBg="1"/>
      <p:bldP spid="131" grpId="0" animBg="1"/>
      <p:bldP spid="133" grpId="0" animBg="1"/>
      <p:bldP spid="61" grpId="0"/>
      <p:bldP spid="135" grpId="0"/>
      <p:bldP spid="137" grpId="0"/>
      <p:bldP spid="139" grpId="0"/>
      <p:bldP spid="141" grpId="0" animBg="1"/>
      <p:bldP spid="143" grpId="0" animBg="1"/>
      <p:bldP spid="144" grpId="0" animBg="1"/>
      <p:bldP spid="145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>
            <a:extLst>
              <a:ext uri="{FF2B5EF4-FFF2-40B4-BE49-F238E27FC236}">
                <a16:creationId xmlns:a16="http://schemas.microsoft.com/office/drawing/2014/main" id="{4B11E7EC-D51B-4393-AFC0-2CA482C04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2000"/>
          </a:blip>
          <a:srcRect l="56" t="22124" r="24272"/>
          <a:stretch/>
        </p:blipFill>
        <p:spPr>
          <a:xfrm>
            <a:off x="455345" y="1790699"/>
            <a:ext cx="9450655" cy="831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A00DF5-AF9C-4B5D-B941-24FE3082E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4800" y="5271256"/>
            <a:ext cx="3315896" cy="467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64FD5-5836-40D9-8EA4-09CC1C8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2289" y="1822313"/>
            <a:ext cx="3315896" cy="4643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D4C19-BEAB-4774-AD74-596216EA6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2054" y="1790699"/>
            <a:ext cx="3328682" cy="467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B779053-C0E4-4AC2-A98D-E5512983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5" y="2189142"/>
            <a:ext cx="6433286" cy="590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24">
            <a:extLst>
              <a:ext uri="{FF2B5EF4-FFF2-40B4-BE49-F238E27FC236}">
                <a16:creationId xmlns:a16="http://schemas.microsoft.com/office/drawing/2014/main" id="{FA68CC6F-6F42-481B-872F-98F6B2876DF3}"/>
              </a:ext>
            </a:extLst>
          </p:cNvPr>
          <p:cNvSpPr txBox="1">
            <a:spLocks/>
          </p:cNvSpPr>
          <p:nvPr/>
        </p:nvSpPr>
        <p:spPr>
          <a:xfrm>
            <a:off x="440831" y="461831"/>
            <a:ext cx="10620128" cy="889751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4B5E3"/>
                </a:solidFill>
                <a:latin typeface="Source Sans Pro" panose="020B0503030403020204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sz="5400" dirty="0">
                <a:solidFill>
                  <a:schemeClr val="bg1"/>
                </a:solidFill>
                <a:latin typeface="+mn-lt"/>
              </a:rPr>
              <a:t>Could IPCEI accelarate this process? </a:t>
            </a:r>
            <a:endParaRPr lang="en-AU" sz="5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9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FINANCIAL ENGINEERING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BAD530-E7F5-4260-BB8E-961D10B5E05B}"/>
              </a:ext>
            </a:extLst>
          </p:cNvPr>
          <p:cNvGrpSpPr/>
          <p:nvPr/>
        </p:nvGrpSpPr>
        <p:grpSpPr>
          <a:xfrm>
            <a:off x="609600" y="2388743"/>
            <a:ext cx="12245339" cy="7560873"/>
            <a:chOff x="606703" y="1392627"/>
            <a:chExt cx="7111442" cy="4390953"/>
          </a:xfrm>
        </p:grpSpPr>
        <p:grpSp>
          <p:nvGrpSpPr>
            <p:cNvPr id="44" name="Group 98">
              <a:extLst>
                <a:ext uri="{FF2B5EF4-FFF2-40B4-BE49-F238E27FC236}">
                  <a16:creationId xmlns:a16="http://schemas.microsoft.com/office/drawing/2014/main" id="{E5BFF0F9-27BA-41A3-A1C7-108FF05282F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06703" y="1392627"/>
              <a:ext cx="7111442" cy="4390953"/>
              <a:chOff x="1975" y="841"/>
              <a:chExt cx="4094" cy="2816"/>
            </a:xfrm>
          </p:grpSpPr>
          <p:grpSp>
            <p:nvGrpSpPr>
              <p:cNvPr id="49" name="Group 79">
                <a:extLst>
                  <a:ext uri="{FF2B5EF4-FFF2-40B4-BE49-F238E27FC236}">
                    <a16:creationId xmlns:a16="http://schemas.microsoft.com/office/drawing/2014/main" id="{6FD24F4A-CBB4-451D-B732-01CE0EE1CD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975" y="983"/>
                <a:ext cx="4094" cy="2674"/>
                <a:chOff x="1035" y="974"/>
                <a:chExt cx="4094" cy="2678"/>
              </a:xfrm>
            </p:grpSpPr>
            <p:sp>
              <p:nvSpPr>
                <p:cNvPr id="53" name="Freeform 51">
                  <a:extLst>
                    <a:ext uri="{FF2B5EF4-FFF2-40B4-BE49-F238E27FC236}">
                      <a16:creationId xmlns:a16="http://schemas.microsoft.com/office/drawing/2014/main" id="{F7103EC1-7368-4AC7-BB16-5BD6243AA9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1302" y="1642"/>
                  <a:ext cx="1460" cy="2010"/>
                </a:xfrm>
                <a:custGeom>
                  <a:avLst/>
                  <a:gdLst>
                    <a:gd name="T0" fmla="*/ 7385 w 735"/>
                    <a:gd name="T1" fmla="*/ 10844 h 1014"/>
                    <a:gd name="T2" fmla="*/ 8300 w 735"/>
                    <a:gd name="T3" fmla="*/ 9728 h 1014"/>
                    <a:gd name="T4" fmla="*/ 10912 w 735"/>
                    <a:gd name="T5" fmla="*/ 6249 h 1014"/>
                    <a:gd name="T6" fmla="*/ 11301 w 735"/>
                    <a:gd name="T7" fmla="*/ 4688 h 1014"/>
                    <a:gd name="T8" fmla="*/ 11238 w 735"/>
                    <a:gd name="T9" fmla="*/ 4577 h 1014"/>
                    <a:gd name="T10" fmla="*/ 11317 w 735"/>
                    <a:gd name="T11" fmla="*/ 4236 h 1014"/>
                    <a:gd name="T12" fmla="*/ 11301 w 735"/>
                    <a:gd name="T13" fmla="*/ 2848 h 1014"/>
                    <a:gd name="T14" fmla="*/ 11132 w 735"/>
                    <a:gd name="T15" fmla="*/ 2308 h 1014"/>
                    <a:gd name="T16" fmla="*/ 10857 w 735"/>
                    <a:gd name="T17" fmla="*/ 1176 h 1014"/>
                    <a:gd name="T18" fmla="*/ 10498 w 735"/>
                    <a:gd name="T19" fmla="*/ 232 h 1014"/>
                    <a:gd name="T20" fmla="*/ 10250 w 735"/>
                    <a:gd name="T21" fmla="*/ 125 h 1014"/>
                    <a:gd name="T22" fmla="*/ 9968 w 735"/>
                    <a:gd name="T23" fmla="*/ 0 h 1014"/>
                    <a:gd name="T24" fmla="*/ 9649 w 735"/>
                    <a:gd name="T25" fmla="*/ 95 h 1014"/>
                    <a:gd name="T26" fmla="*/ 9476 w 735"/>
                    <a:gd name="T27" fmla="*/ 555 h 1014"/>
                    <a:gd name="T28" fmla="*/ 9789 w 735"/>
                    <a:gd name="T29" fmla="*/ 771 h 1014"/>
                    <a:gd name="T30" fmla="*/ 9881 w 735"/>
                    <a:gd name="T31" fmla="*/ 1007 h 1014"/>
                    <a:gd name="T32" fmla="*/ 9897 w 735"/>
                    <a:gd name="T33" fmla="*/ 1333 h 1014"/>
                    <a:gd name="T34" fmla="*/ 10014 w 735"/>
                    <a:gd name="T35" fmla="*/ 2092 h 1014"/>
                    <a:gd name="T36" fmla="*/ 9728 w 735"/>
                    <a:gd name="T37" fmla="*/ 1436 h 1014"/>
                    <a:gd name="T38" fmla="*/ 9349 w 735"/>
                    <a:gd name="T39" fmla="*/ 865 h 1014"/>
                    <a:gd name="T40" fmla="*/ 8768 w 735"/>
                    <a:gd name="T41" fmla="*/ 1164 h 1014"/>
                    <a:gd name="T42" fmla="*/ 8361 w 735"/>
                    <a:gd name="T43" fmla="*/ 960 h 1014"/>
                    <a:gd name="T44" fmla="*/ 7853 w 735"/>
                    <a:gd name="T45" fmla="*/ 1452 h 1014"/>
                    <a:gd name="T46" fmla="*/ 7601 w 735"/>
                    <a:gd name="T47" fmla="*/ 1333 h 1014"/>
                    <a:gd name="T48" fmla="*/ 7492 w 735"/>
                    <a:gd name="T49" fmla="*/ 1287 h 1014"/>
                    <a:gd name="T50" fmla="*/ 7000 w 735"/>
                    <a:gd name="T51" fmla="*/ 1856 h 1014"/>
                    <a:gd name="T52" fmla="*/ 7197 w 735"/>
                    <a:gd name="T53" fmla="*/ 3064 h 1014"/>
                    <a:gd name="T54" fmla="*/ 7149 w 735"/>
                    <a:gd name="T55" fmla="*/ 3855 h 1014"/>
                    <a:gd name="T56" fmla="*/ 7109 w 735"/>
                    <a:gd name="T57" fmla="*/ 4625 h 1014"/>
                    <a:gd name="T58" fmla="*/ 7181 w 735"/>
                    <a:gd name="T59" fmla="*/ 5077 h 1014"/>
                    <a:gd name="T60" fmla="*/ 7369 w 735"/>
                    <a:gd name="T61" fmla="*/ 5944 h 1014"/>
                    <a:gd name="T62" fmla="*/ 6548 w 735"/>
                    <a:gd name="T63" fmla="*/ 7284 h 1014"/>
                    <a:gd name="T64" fmla="*/ 5665 w 735"/>
                    <a:gd name="T65" fmla="*/ 8574 h 1014"/>
                    <a:gd name="T66" fmla="*/ 2676 w 735"/>
                    <a:gd name="T67" fmla="*/ 12036 h 1014"/>
                    <a:gd name="T68" fmla="*/ 1024 w 735"/>
                    <a:gd name="T69" fmla="*/ 14160 h 1014"/>
                    <a:gd name="T70" fmla="*/ 788 w 735"/>
                    <a:gd name="T71" fmla="*/ 14446 h 1014"/>
                    <a:gd name="T72" fmla="*/ 0 w 735"/>
                    <a:gd name="T73" fmla="*/ 15685 h 1014"/>
                    <a:gd name="T74" fmla="*/ 4301 w 735"/>
                    <a:gd name="T75" fmla="*/ 15685 h 1014"/>
                    <a:gd name="T76" fmla="*/ 7385 w 735"/>
                    <a:gd name="T77" fmla="*/ 10844 h 1014"/>
                    <a:gd name="T78" fmla="*/ 7837 w 735"/>
                    <a:gd name="T79" fmla="*/ 1761 h 1014"/>
                    <a:gd name="T80" fmla="*/ 7869 w 735"/>
                    <a:gd name="T81" fmla="*/ 1793 h 1014"/>
                    <a:gd name="T82" fmla="*/ 7945 w 735"/>
                    <a:gd name="T83" fmla="*/ 2013 h 1014"/>
                    <a:gd name="T84" fmla="*/ 8024 w 735"/>
                    <a:gd name="T85" fmla="*/ 2505 h 1014"/>
                    <a:gd name="T86" fmla="*/ 7837 w 735"/>
                    <a:gd name="T87" fmla="*/ 1761 h 101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735"/>
                    <a:gd name="T133" fmla="*/ 0 h 1014"/>
                    <a:gd name="T134" fmla="*/ 735 w 735"/>
                    <a:gd name="T135" fmla="*/ 1014 h 101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735" h="1014">
                      <a:moveTo>
                        <a:pt x="477" y="701"/>
                      </a:moveTo>
                      <a:cubicBezTo>
                        <a:pt x="495" y="676"/>
                        <a:pt x="517" y="654"/>
                        <a:pt x="536" y="629"/>
                      </a:cubicBezTo>
                      <a:cubicBezTo>
                        <a:pt x="592" y="553"/>
                        <a:pt x="650" y="479"/>
                        <a:pt x="705" y="404"/>
                      </a:cubicBezTo>
                      <a:cubicBezTo>
                        <a:pt x="717" y="374"/>
                        <a:pt x="728" y="339"/>
                        <a:pt x="730" y="303"/>
                      </a:cubicBezTo>
                      <a:cubicBezTo>
                        <a:pt x="731" y="296"/>
                        <a:pt x="724" y="304"/>
                        <a:pt x="726" y="296"/>
                      </a:cubicBezTo>
                      <a:cubicBezTo>
                        <a:pt x="728" y="289"/>
                        <a:pt x="731" y="282"/>
                        <a:pt x="731" y="274"/>
                      </a:cubicBezTo>
                      <a:cubicBezTo>
                        <a:pt x="733" y="247"/>
                        <a:pt x="735" y="210"/>
                        <a:pt x="730" y="184"/>
                      </a:cubicBezTo>
                      <a:cubicBezTo>
                        <a:pt x="728" y="173"/>
                        <a:pt x="722" y="161"/>
                        <a:pt x="719" y="149"/>
                      </a:cubicBezTo>
                      <a:cubicBezTo>
                        <a:pt x="712" y="124"/>
                        <a:pt x="707" y="99"/>
                        <a:pt x="701" y="76"/>
                      </a:cubicBezTo>
                      <a:cubicBezTo>
                        <a:pt x="695" y="52"/>
                        <a:pt x="692" y="26"/>
                        <a:pt x="678" y="15"/>
                      </a:cubicBezTo>
                      <a:cubicBezTo>
                        <a:pt x="675" y="12"/>
                        <a:pt x="667" y="10"/>
                        <a:pt x="662" y="8"/>
                      </a:cubicBezTo>
                      <a:cubicBezTo>
                        <a:pt x="655" y="5"/>
                        <a:pt x="650" y="1"/>
                        <a:pt x="644" y="0"/>
                      </a:cubicBezTo>
                      <a:cubicBezTo>
                        <a:pt x="638" y="0"/>
                        <a:pt x="626" y="4"/>
                        <a:pt x="623" y="6"/>
                      </a:cubicBezTo>
                      <a:cubicBezTo>
                        <a:pt x="617" y="11"/>
                        <a:pt x="610" y="30"/>
                        <a:pt x="612" y="36"/>
                      </a:cubicBezTo>
                      <a:cubicBezTo>
                        <a:pt x="615" y="44"/>
                        <a:pt x="625" y="44"/>
                        <a:pt x="632" y="50"/>
                      </a:cubicBezTo>
                      <a:cubicBezTo>
                        <a:pt x="633" y="55"/>
                        <a:pt x="636" y="59"/>
                        <a:pt x="638" y="65"/>
                      </a:cubicBezTo>
                      <a:cubicBezTo>
                        <a:pt x="639" y="72"/>
                        <a:pt x="638" y="79"/>
                        <a:pt x="639" y="86"/>
                      </a:cubicBezTo>
                      <a:cubicBezTo>
                        <a:pt x="642" y="102"/>
                        <a:pt x="654" y="119"/>
                        <a:pt x="647" y="135"/>
                      </a:cubicBezTo>
                      <a:cubicBezTo>
                        <a:pt x="637" y="127"/>
                        <a:pt x="635" y="109"/>
                        <a:pt x="628" y="93"/>
                      </a:cubicBezTo>
                      <a:cubicBezTo>
                        <a:pt x="621" y="77"/>
                        <a:pt x="617" y="59"/>
                        <a:pt x="604" y="56"/>
                      </a:cubicBezTo>
                      <a:cubicBezTo>
                        <a:pt x="589" y="51"/>
                        <a:pt x="569" y="59"/>
                        <a:pt x="566" y="75"/>
                      </a:cubicBezTo>
                      <a:cubicBezTo>
                        <a:pt x="558" y="68"/>
                        <a:pt x="551" y="62"/>
                        <a:pt x="540" y="62"/>
                      </a:cubicBezTo>
                      <a:cubicBezTo>
                        <a:pt x="521" y="62"/>
                        <a:pt x="513" y="79"/>
                        <a:pt x="507" y="94"/>
                      </a:cubicBezTo>
                      <a:cubicBezTo>
                        <a:pt x="500" y="90"/>
                        <a:pt x="496" y="88"/>
                        <a:pt x="491" y="86"/>
                      </a:cubicBezTo>
                      <a:cubicBezTo>
                        <a:pt x="488" y="84"/>
                        <a:pt x="488" y="83"/>
                        <a:pt x="484" y="83"/>
                      </a:cubicBezTo>
                      <a:cubicBezTo>
                        <a:pt x="468" y="84"/>
                        <a:pt x="454" y="110"/>
                        <a:pt x="452" y="120"/>
                      </a:cubicBezTo>
                      <a:cubicBezTo>
                        <a:pt x="445" y="151"/>
                        <a:pt x="462" y="170"/>
                        <a:pt x="465" y="198"/>
                      </a:cubicBezTo>
                      <a:cubicBezTo>
                        <a:pt x="466" y="214"/>
                        <a:pt x="463" y="232"/>
                        <a:pt x="462" y="249"/>
                      </a:cubicBezTo>
                      <a:cubicBezTo>
                        <a:pt x="461" y="266"/>
                        <a:pt x="458" y="283"/>
                        <a:pt x="459" y="299"/>
                      </a:cubicBezTo>
                      <a:cubicBezTo>
                        <a:pt x="459" y="308"/>
                        <a:pt x="462" y="319"/>
                        <a:pt x="464" y="328"/>
                      </a:cubicBezTo>
                      <a:cubicBezTo>
                        <a:pt x="468" y="349"/>
                        <a:pt x="471" y="368"/>
                        <a:pt x="476" y="384"/>
                      </a:cubicBezTo>
                      <a:cubicBezTo>
                        <a:pt x="463" y="416"/>
                        <a:pt x="442" y="443"/>
                        <a:pt x="423" y="471"/>
                      </a:cubicBezTo>
                      <a:cubicBezTo>
                        <a:pt x="404" y="499"/>
                        <a:pt x="386" y="527"/>
                        <a:pt x="366" y="554"/>
                      </a:cubicBezTo>
                      <a:cubicBezTo>
                        <a:pt x="307" y="634"/>
                        <a:pt x="234" y="701"/>
                        <a:pt x="173" y="778"/>
                      </a:cubicBezTo>
                      <a:cubicBezTo>
                        <a:pt x="138" y="823"/>
                        <a:pt x="99" y="868"/>
                        <a:pt x="66" y="915"/>
                      </a:cubicBezTo>
                      <a:cubicBezTo>
                        <a:pt x="62" y="922"/>
                        <a:pt x="56" y="927"/>
                        <a:pt x="51" y="934"/>
                      </a:cubicBezTo>
                      <a:cubicBezTo>
                        <a:pt x="34" y="957"/>
                        <a:pt x="15" y="990"/>
                        <a:pt x="0" y="1014"/>
                      </a:cubicBezTo>
                      <a:cubicBezTo>
                        <a:pt x="278" y="1014"/>
                        <a:pt x="278" y="1014"/>
                        <a:pt x="278" y="1014"/>
                      </a:cubicBezTo>
                      <a:cubicBezTo>
                        <a:pt x="355" y="916"/>
                        <a:pt x="405" y="801"/>
                        <a:pt x="477" y="701"/>
                      </a:cubicBezTo>
                      <a:close/>
                      <a:moveTo>
                        <a:pt x="506" y="114"/>
                      </a:moveTo>
                      <a:cubicBezTo>
                        <a:pt x="507" y="114"/>
                        <a:pt x="508" y="115"/>
                        <a:pt x="508" y="116"/>
                      </a:cubicBezTo>
                      <a:cubicBezTo>
                        <a:pt x="513" y="117"/>
                        <a:pt x="511" y="125"/>
                        <a:pt x="513" y="130"/>
                      </a:cubicBezTo>
                      <a:cubicBezTo>
                        <a:pt x="518" y="137"/>
                        <a:pt x="528" y="155"/>
                        <a:pt x="518" y="162"/>
                      </a:cubicBezTo>
                      <a:cubicBezTo>
                        <a:pt x="514" y="146"/>
                        <a:pt x="503" y="137"/>
                        <a:pt x="506" y="114"/>
                      </a:cubicBezTo>
                      <a:close/>
                    </a:path>
                  </a:pathLst>
                </a:custGeom>
                <a:solidFill>
                  <a:srgbClr val="83D2F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Freeform 52">
                  <a:extLst>
                    <a:ext uri="{FF2B5EF4-FFF2-40B4-BE49-F238E27FC236}">
                      <a16:creationId xmlns:a16="http://schemas.microsoft.com/office/drawing/2014/main" id="{DB84950A-ACFD-46C5-A429-4657B2DCC0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2008" y="2343"/>
                  <a:ext cx="1756" cy="1309"/>
                </a:xfrm>
                <a:custGeom>
                  <a:avLst/>
                  <a:gdLst>
                    <a:gd name="T0" fmla="*/ 11653 w 885"/>
                    <a:gd name="T1" fmla="*/ 7505 h 660"/>
                    <a:gd name="T2" fmla="*/ 11086 w 885"/>
                    <a:gd name="T3" fmla="*/ 6856 h 660"/>
                    <a:gd name="T4" fmla="*/ 9717 w 885"/>
                    <a:gd name="T5" fmla="*/ 5109 h 660"/>
                    <a:gd name="T6" fmla="*/ 9453 w 885"/>
                    <a:gd name="T7" fmla="*/ 4736 h 660"/>
                    <a:gd name="T8" fmla="*/ 8601 w 885"/>
                    <a:gd name="T9" fmla="*/ 3901 h 660"/>
                    <a:gd name="T10" fmla="*/ 7732 w 885"/>
                    <a:gd name="T11" fmla="*/ 3064 h 660"/>
                    <a:gd name="T12" fmla="*/ 7349 w 885"/>
                    <a:gd name="T13" fmla="*/ 2737 h 660"/>
                    <a:gd name="T14" fmla="*/ 7272 w 885"/>
                    <a:gd name="T15" fmla="*/ 2691 h 660"/>
                    <a:gd name="T16" fmla="*/ 6365 w 885"/>
                    <a:gd name="T17" fmla="*/ 1920 h 660"/>
                    <a:gd name="T18" fmla="*/ 5953 w 885"/>
                    <a:gd name="T19" fmla="*/ 1640 h 660"/>
                    <a:gd name="T20" fmla="*/ 5609 w 885"/>
                    <a:gd name="T21" fmla="*/ 1468 h 660"/>
                    <a:gd name="T22" fmla="*/ 5548 w 885"/>
                    <a:gd name="T23" fmla="*/ 1436 h 660"/>
                    <a:gd name="T24" fmla="*/ 4248 w 885"/>
                    <a:gd name="T25" fmla="*/ 896 h 660"/>
                    <a:gd name="T26" fmla="*/ 3968 w 885"/>
                    <a:gd name="T27" fmla="*/ 833 h 660"/>
                    <a:gd name="T28" fmla="*/ 3657 w 885"/>
                    <a:gd name="T29" fmla="*/ 680 h 660"/>
                    <a:gd name="T30" fmla="*/ 3288 w 885"/>
                    <a:gd name="T31" fmla="*/ 539 h 660"/>
                    <a:gd name="T32" fmla="*/ 2095 w 885"/>
                    <a:gd name="T33" fmla="*/ 0 h 660"/>
                    <a:gd name="T34" fmla="*/ 2016 w 885"/>
                    <a:gd name="T35" fmla="*/ 0 h 660"/>
                    <a:gd name="T36" fmla="*/ 1625 w 885"/>
                    <a:gd name="T37" fmla="*/ 373 h 660"/>
                    <a:gd name="T38" fmla="*/ 1673 w 885"/>
                    <a:gd name="T39" fmla="*/ 601 h 660"/>
                    <a:gd name="T40" fmla="*/ 1133 w 885"/>
                    <a:gd name="T41" fmla="*/ 1287 h 660"/>
                    <a:gd name="T42" fmla="*/ 587 w 885"/>
                    <a:gd name="T43" fmla="*/ 2029 h 660"/>
                    <a:gd name="T44" fmla="*/ 0 w 885"/>
                    <a:gd name="T45" fmla="*/ 2475 h 660"/>
                    <a:gd name="T46" fmla="*/ 0 w 885"/>
                    <a:gd name="T47" fmla="*/ 2628 h 660"/>
                    <a:gd name="T48" fmla="*/ 484 w 885"/>
                    <a:gd name="T49" fmla="*/ 3465 h 660"/>
                    <a:gd name="T50" fmla="*/ 881 w 885"/>
                    <a:gd name="T51" fmla="*/ 3933 h 660"/>
                    <a:gd name="T52" fmla="*/ 1595 w 885"/>
                    <a:gd name="T53" fmla="*/ 4347 h 660"/>
                    <a:gd name="T54" fmla="*/ 2359 w 885"/>
                    <a:gd name="T55" fmla="*/ 4736 h 660"/>
                    <a:gd name="T56" fmla="*/ 2603 w 885"/>
                    <a:gd name="T57" fmla="*/ 4784 h 660"/>
                    <a:gd name="T58" fmla="*/ 3673 w 885"/>
                    <a:gd name="T59" fmla="*/ 4877 h 660"/>
                    <a:gd name="T60" fmla="*/ 4216 w 885"/>
                    <a:gd name="T61" fmla="*/ 4816 h 660"/>
                    <a:gd name="T62" fmla="*/ 4429 w 885"/>
                    <a:gd name="T63" fmla="*/ 4909 h 660"/>
                    <a:gd name="T64" fmla="*/ 5625 w 885"/>
                    <a:gd name="T65" fmla="*/ 5000 h 660"/>
                    <a:gd name="T66" fmla="*/ 5921 w 885"/>
                    <a:gd name="T67" fmla="*/ 5196 h 660"/>
                    <a:gd name="T68" fmla="*/ 7256 w 885"/>
                    <a:gd name="T69" fmla="*/ 6720 h 660"/>
                    <a:gd name="T70" fmla="*/ 7857 w 885"/>
                    <a:gd name="T71" fmla="*/ 7505 h 660"/>
                    <a:gd name="T72" fmla="*/ 8508 w 885"/>
                    <a:gd name="T73" fmla="*/ 8292 h 660"/>
                    <a:gd name="T74" fmla="*/ 9594 w 885"/>
                    <a:gd name="T75" fmla="*/ 10212 h 660"/>
                    <a:gd name="T76" fmla="*/ 13717 w 885"/>
                    <a:gd name="T77" fmla="*/ 10212 h 660"/>
                    <a:gd name="T78" fmla="*/ 11653 w 885"/>
                    <a:gd name="T79" fmla="*/ 7505 h 660"/>
                    <a:gd name="T80" fmla="*/ 1484 w 885"/>
                    <a:gd name="T81" fmla="*/ 1652 h 660"/>
                    <a:gd name="T82" fmla="*/ 1460 w 885"/>
                    <a:gd name="T83" fmla="*/ 1577 h 660"/>
                    <a:gd name="T84" fmla="*/ 1516 w 885"/>
                    <a:gd name="T85" fmla="*/ 1577 h 660"/>
                    <a:gd name="T86" fmla="*/ 2437 w 885"/>
                    <a:gd name="T87" fmla="*/ 2231 h 660"/>
                    <a:gd name="T88" fmla="*/ 1484 w 885"/>
                    <a:gd name="T89" fmla="*/ 1652 h 660"/>
                    <a:gd name="T90" fmla="*/ 2617 w 885"/>
                    <a:gd name="T91" fmla="*/ 1176 h 660"/>
                    <a:gd name="T92" fmla="*/ 2079 w 885"/>
                    <a:gd name="T93" fmla="*/ 819 h 660"/>
                    <a:gd name="T94" fmla="*/ 2359 w 885"/>
                    <a:gd name="T95" fmla="*/ 976 h 660"/>
                    <a:gd name="T96" fmla="*/ 3197 w 885"/>
                    <a:gd name="T97" fmla="*/ 1468 h 660"/>
                    <a:gd name="T98" fmla="*/ 2617 w 885"/>
                    <a:gd name="T99" fmla="*/ 1176 h 66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885"/>
                    <a:gd name="T151" fmla="*/ 0 h 660"/>
                    <a:gd name="T152" fmla="*/ 885 w 885"/>
                    <a:gd name="T153" fmla="*/ 660 h 66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885" h="660">
                      <a:moveTo>
                        <a:pt x="752" y="485"/>
                      </a:moveTo>
                      <a:cubicBezTo>
                        <a:pt x="740" y="471"/>
                        <a:pt x="726" y="458"/>
                        <a:pt x="715" y="443"/>
                      </a:cubicBezTo>
                      <a:cubicBezTo>
                        <a:pt x="686" y="405"/>
                        <a:pt x="655" y="367"/>
                        <a:pt x="627" y="330"/>
                      </a:cubicBezTo>
                      <a:cubicBezTo>
                        <a:pt x="621" y="323"/>
                        <a:pt x="617" y="314"/>
                        <a:pt x="610" y="306"/>
                      </a:cubicBezTo>
                      <a:cubicBezTo>
                        <a:pt x="594" y="288"/>
                        <a:pt x="574" y="271"/>
                        <a:pt x="555" y="252"/>
                      </a:cubicBezTo>
                      <a:cubicBezTo>
                        <a:pt x="537" y="234"/>
                        <a:pt x="519" y="215"/>
                        <a:pt x="499" y="198"/>
                      </a:cubicBezTo>
                      <a:cubicBezTo>
                        <a:pt x="491" y="191"/>
                        <a:pt x="482" y="182"/>
                        <a:pt x="474" y="177"/>
                      </a:cubicBezTo>
                      <a:cubicBezTo>
                        <a:pt x="472" y="176"/>
                        <a:pt x="470" y="176"/>
                        <a:pt x="469" y="174"/>
                      </a:cubicBezTo>
                      <a:cubicBezTo>
                        <a:pt x="448" y="158"/>
                        <a:pt x="430" y="138"/>
                        <a:pt x="411" y="124"/>
                      </a:cubicBezTo>
                      <a:cubicBezTo>
                        <a:pt x="403" y="118"/>
                        <a:pt x="389" y="110"/>
                        <a:pt x="384" y="106"/>
                      </a:cubicBezTo>
                      <a:cubicBezTo>
                        <a:pt x="378" y="102"/>
                        <a:pt x="367" y="99"/>
                        <a:pt x="362" y="95"/>
                      </a:cubicBezTo>
                      <a:cubicBezTo>
                        <a:pt x="361" y="94"/>
                        <a:pt x="360" y="94"/>
                        <a:pt x="358" y="93"/>
                      </a:cubicBezTo>
                      <a:cubicBezTo>
                        <a:pt x="333" y="79"/>
                        <a:pt x="301" y="65"/>
                        <a:pt x="274" y="58"/>
                      </a:cubicBezTo>
                      <a:cubicBezTo>
                        <a:pt x="269" y="56"/>
                        <a:pt x="262" y="56"/>
                        <a:pt x="256" y="54"/>
                      </a:cubicBezTo>
                      <a:cubicBezTo>
                        <a:pt x="250" y="52"/>
                        <a:pt x="243" y="47"/>
                        <a:pt x="236" y="44"/>
                      </a:cubicBezTo>
                      <a:cubicBezTo>
                        <a:pt x="228" y="40"/>
                        <a:pt x="220" y="39"/>
                        <a:pt x="212" y="35"/>
                      </a:cubicBezTo>
                      <a:cubicBezTo>
                        <a:pt x="187" y="24"/>
                        <a:pt x="163" y="9"/>
                        <a:pt x="135" y="0"/>
                      </a:cubicBezTo>
                      <a:cubicBezTo>
                        <a:pt x="134" y="0"/>
                        <a:pt x="132" y="0"/>
                        <a:pt x="130" y="0"/>
                      </a:cubicBezTo>
                      <a:cubicBezTo>
                        <a:pt x="121" y="5"/>
                        <a:pt x="107" y="13"/>
                        <a:pt x="105" y="24"/>
                      </a:cubicBezTo>
                      <a:cubicBezTo>
                        <a:pt x="104" y="30"/>
                        <a:pt x="109" y="33"/>
                        <a:pt x="108" y="39"/>
                      </a:cubicBezTo>
                      <a:cubicBezTo>
                        <a:pt x="81" y="38"/>
                        <a:pt x="69" y="57"/>
                        <a:pt x="73" y="83"/>
                      </a:cubicBezTo>
                      <a:cubicBezTo>
                        <a:pt x="49" y="87"/>
                        <a:pt x="39" y="105"/>
                        <a:pt x="38" y="131"/>
                      </a:cubicBezTo>
                      <a:cubicBezTo>
                        <a:pt x="20" y="136"/>
                        <a:pt x="5" y="143"/>
                        <a:pt x="0" y="160"/>
                      </a:cubicBezTo>
                      <a:cubicBezTo>
                        <a:pt x="0" y="163"/>
                        <a:pt x="0" y="166"/>
                        <a:pt x="0" y="170"/>
                      </a:cubicBezTo>
                      <a:cubicBezTo>
                        <a:pt x="2" y="197"/>
                        <a:pt x="16" y="208"/>
                        <a:pt x="31" y="224"/>
                      </a:cubicBezTo>
                      <a:cubicBezTo>
                        <a:pt x="40" y="234"/>
                        <a:pt x="48" y="246"/>
                        <a:pt x="57" y="254"/>
                      </a:cubicBezTo>
                      <a:cubicBezTo>
                        <a:pt x="70" y="264"/>
                        <a:pt x="87" y="272"/>
                        <a:pt x="103" y="281"/>
                      </a:cubicBezTo>
                      <a:cubicBezTo>
                        <a:pt x="119" y="290"/>
                        <a:pt x="136" y="302"/>
                        <a:pt x="152" y="306"/>
                      </a:cubicBezTo>
                      <a:cubicBezTo>
                        <a:pt x="157" y="308"/>
                        <a:pt x="163" y="308"/>
                        <a:pt x="168" y="309"/>
                      </a:cubicBezTo>
                      <a:cubicBezTo>
                        <a:pt x="188" y="312"/>
                        <a:pt x="213" y="316"/>
                        <a:pt x="237" y="315"/>
                      </a:cubicBezTo>
                      <a:cubicBezTo>
                        <a:pt x="248" y="314"/>
                        <a:pt x="261" y="310"/>
                        <a:pt x="272" y="311"/>
                      </a:cubicBezTo>
                      <a:cubicBezTo>
                        <a:pt x="277" y="312"/>
                        <a:pt x="281" y="316"/>
                        <a:pt x="286" y="317"/>
                      </a:cubicBezTo>
                      <a:cubicBezTo>
                        <a:pt x="311" y="324"/>
                        <a:pt x="339" y="318"/>
                        <a:pt x="363" y="323"/>
                      </a:cubicBezTo>
                      <a:cubicBezTo>
                        <a:pt x="369" y="328"/>
                        <a:pt x="375" y="333"/>
                        <a:pt x="382" y="336"/>
                      </a:cubicBezTo>
                      <a:cubicBezTo>
                        <a:pt x="409" y="371"/>
                        <a:pt x="441" y="399"/>
                        <a:pt x="468" y="434"/>
                      </a:cubicBezTo>
                      <a:cubicBezTo>
                        <a:pt x="481" y="451"/>
                        <a:pt x="494" y="468"/>
                        <a:pt x="507" y="485"/>
                      </a:cubicBezTo>
                      <a:cubicBezTo>
                        <a:pt x="521" y="502"/>
                        <a:pt x="536" y="518"/>
                        <a:pt x="549" y="536"/>
                      </a:cubicBezTo>
                      <a:cubicBezTo>
                        <a:pt x="577" y="573"/>
                        <a:pt x="597" y="616"/>
                        <a:pt x="619" y="660"/>
                      </a:cubicBezTo>
                      <a:cubicBezTo>
                        <a:pt x="885" y="660"/>
                        <a:pt x="885" y="660"/>
                        <a:pt x="885" y="660"/>
                      </a:cubicBezTo>
                      <a:cubicBezTo>
                        <a:pt x="844" y="600"/>
                        <a:pt x="801" y="540"/>
                        <a:pt x="752" y="485"/>
                      </a:cubicBezTo>
                      <a:close/>
                      <a:moveTo>
                        <a:pt x="96" y="107"/>
                      </a:moveTo>
                      <a:cubicBezTo>
                        <a:pt x="95" y="106"/>
                        <a:pt x="93" y="103"/>
                        <a:pt x="94" y="102"/>
                      </a:cubicBezTo>
                      <a:cubicBezTo>
                        <a:pt x="96" y="101"/>
                        <a:pt x="97" y="102"/>
                        <a:pt x="98" y="102"/>
                      </a:cubicBezTo>
                      <a:cubicBezTo>
                        <a:pt x="116" y="118"/>
                        <a:pt x="141" y="126"/>
                        <a:pt x="157" y="144"/>
                      </a:cubicBezTo>
                      <a:cubicBezTo>
                        <a:pt x="134" y="134"/>
                        <a:pt x="114" y="121"/>
                        <a:pt x="96" y="107"/>
                      </a:cubicBezTo>
                      <a:close/>
                      <a:moveTo>
                        <a:pt x="169" y="76"/>
                      </a:moveTo>
                      <a:cubicBezTo>
                        <a:pt x="157" y="68"/>
                        <a:pt x="146" y="60"/>
                        <a:pt x="134" y="53"/>
                      </a:cubicBezTo>
                      <a:cubicBezTo>
                        <a:pt x="141" y="53"/>
                        <a:pt x="146" y="59"/>
                        <a:pt x="152" y="63"/>
                      </a:cubicBezTo>
                      <a:cubicBezTo>
                        <a:pt x="168" y="74"/>
                        <a:pt x="195" y="78"/>
                        <a:pt x="206" y="95"/>
                      </a:cubicBezTo>
                      <a:cubicBezTo>
                        <a:pt x="191" y="95"/>
                        <a:pt x="180" y="84"/>
                        <a:pt x="169" y="76"/>
                      </a:cubicBezTo>
                      <a:close/>
                    </a:path>
                  </a:pathLst>
                </a:custGeom>
                <a:solidFill>
                  <a:srgbClr val="59245A"/>
                </a:solidFill>
                <a:ln w="9525">
                  <a:solidFill>
                    <a:srgbClr val="59245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B2964E5D-2BE9-42C5-80E1-1F4396B68A8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82" y="2605"/>
                  <a:ext cx="200" cy="178"/>
                </a:xfrm>
                <a:custGeom>
                  <a:avLst/>
                  <a:gdLst>
                    <a:gd name="T0" fmla="*/ 1552 w 101"/>
                    <a:gd name="T1" fmla="*/ 1377 h 90"/>
                    <a:gd name="T2" fmla="*/ 325 w 101"/>
                    <a:gd name="T3" fmla="*/ 520 h 90"/>
                    <a:gd name="T4" fmla="*/ 0 w 101"/>
                    <a:gd name="T5" fmla="*/ 0 h 90"/>
                    <a:gd name="T6" fmla="*/ 0 60000 65536"/>
                    <a:gd name="T7" fmla="*/ 0 60000 65536"/>
                    <a:gd name="T8" fmla="*/ 0 60000 65536"/>
                    <a:gd name="T9" fmla="*/ 0 w 101"/>
                    <a:gd name="T10" fmla="*/ 0 h 90"/>
                    <a:gd name="T11" fmla="*/ 101 w 101"/>
                    <a:gd name="T12" fmla="*/ 90 h 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1" h="90">
                      <a:moveTo>
                        <a:pt x="101" y="90"/>
                      </a:moveTo>
                      <a:cubicBezTo>
                        <a:pt x="83" y="73"/>
                        <a:pt x="44" y="53"/>
                        <a:pt x="21" y="34"/>
                      </a:cubicBezTo>
                      <a:cubicBezTo>
                        <a:pt x="12" y="26"/>
                        <a:pt x="4" y="14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B5C3E4C7-C27F-42DE-BD0E-8AA0D74B7FD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51" y="2506"/>
                  <a:ext cx="42" cy="39"/>
                </a:xfrm>
                <a:custGeom>
                  <a:avLst/>
                  <a:gdLst>
                    <a:gd name="T0" fmla="*/ 352 w 22"/>
                    <a:gd name="T1" fmla="*/ 289 h 20"/>
                    <a:gd name="T2" fmla="*/ 0 w 22"/>
                    <a:gd name="T3" fmla="*/ 0 h 20"/>
                    <a:gd name="T4" fmla="*/ 0 60000 65536"/>
                    <a:gd name="T5" fmla="*/ 0 60000 65536"/>
                    <a:gd name="T6" fmla="*/ 0 w 22"/>
                    <a:gd name="T7" fmla="*/ 0 h 20"/>
                    <a:gd name="T8" fmla="*/ 22 w 22"/>
                    <a:gd name="T9" fmla="*/ 20 h 2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2" h="20">
                      <a:moveTo>
                        <a:pt x="22" y="20"/>
                      </a:moveTo>
                      <a:cubicBezTo>
                        <a:pt x="14" y="13"/>
                        <a:pt x="8" y="9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" name="Freeform 55">
                  <a:extLst>
                    <a:ext uri="{FF2B5EF4-FFF2-40B4-BE49-F238E27FC236}">
                      <a16:creationId xmlns:a16="http://schemas.microsoft.com/office/drawing/2014/main" id="{B65F95AA-15C0-4F0E-BA15-11A2CD4E4DB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21" y="2418"/>
                  <a:ext cx="57" cy="32"/>
                </a:xfrm>
                <a:custGeom>
                  <a:avLst/>
                  <a:gdLst>
                    <a:gd name="T0" fmla="*/ 448 w 30"/>
                    <a:gd name="T1" fmla="*/ 256 h 16"/>
                    <a:gd name="T2" fmla="*/ 0 w 30"/>
                    <a:gd name="T3" fmla="*/ 0 h 16"/>
                    <a:gd name="T4" fmla="*/ 0 60000 65536"/>
                    <a:gd name="T5" fmla="*/ 0 60000 65536"/>
                    <a:gd name="T6" fmla="*/ 0 w 30"/>
                    <a:gd name="T7" fmla="*/ 0 h 16"/>
                    <a:gd name="T8" fmla="*/ 30 w 30"/>
                    <a:gd name="T9" fmla="*/ 16 h 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0" h="16">
                      <a:moveTo>
                        <a:pt x="30" y="16"/>
                      </a:moveTo>
                      <a:cubicBezTo>
                        <a:pt x="22" y="12"/>
                        <a:pt x="9" y="4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Freeform 56">
                  <a:extLst>
                    <a:ext uri="{FF2B5EF4-FFF2-40B4-BE49-F238E27FC236}">
                      <a16:creationId xmlns:a16="http://schemas.microsoft.com/office/drawing/2014/main" id="{37E0F2E6-E498-47F7-871F-4899E3C73B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2671" y="1805"/>
                  <a:ext cx="2458" cy="1617"/>
                </a:xfrm>
                <a:custGeom>
                  <a:avLst/>
                  <a:gdLst>
                    <a:gd name="T0" fmla="*/ 19190 w 1239"/>
                    <a:gd name="T1" fmla="*/ 0 h 817"/>
                    <a:gd name="T2" fmla="*/ 19190 w 1239"/>
                    <a:gd name="T3" fmla="*/ 4740 h 817"/>
                    <a:gd name="T4" fmla="*/ 16420 w 1239"/>
                    <a:gd name="T5" fmla="*/ 6248 h 817"/>
                    <a:gd name="T6" fmla="*/ 13445 w 1239"/>
                    <a:gd name="T7" fmla="*/ 7532 h 817"/>
                    <a:gd name="T8" fmla="*/ 11929 w 1239"/>
                    <a:gd name="T9" fmla="*/ 8137 h 817"/>
                    <a:gd name="T10" fmla="*/ 10437 w 1239"/>
                    <a:gd name="T11" fmla="*/ 8786 h 817"/>
                    <a:gd name="T12" fmla="*/ 7993 w 1239"/>
                    <a:gd name="T13" fmla="*/ 9561 h 817"/>
                    <a:gd name="T14" fmla="*/ 6928 w 1239"/>
                    <a:gd name="T15" fmla="*/ 9968 h 817"/>
                    <a:gd name="T16" fmla="*/ 6412 w 1239"/>
                    <a:gd name="T17" fmla="*/ 10522 h 817"/>
                    <a:gd name="T18" fmla="*/ 6073 w 1239"/>
                    <a:gd name="T19" fmla="*/ 10912 h 817"/>
                    <a:gd name="T20" fmla="*/ 5573 w 1239"/>
                    <a:gd name="T21" fmla="*/ 11248 h 817"/>
                    <a:gd name="T22" fmla="*/ 5325 w 1239"/>
                    <a:gd name="T23" fmla="*/ 11420 h 817"/>
                    <a:gd name="T24" fmla="*/ 4817 w 1239"/>
                    <a:gd name="T25" fmla="*/ 11573 h 817"/>
                    <a:gd name="T26" fmla="*/ 3008 w 1239"/>
                    <a:gd name="T27" fmla="*/ 12660 h 817"/>
                    <a:gd name="T28" fmla="*/ 2865 w 1239"/>
                    <a:gd name="T29" fmla="*/ 12660 h 817"/>
                    <a:gd name="T30" fmla="*/ 2492 w 1239"/>
                    <a:gd name="T31" fmla="*/ 11809 h 817"/>
                    <a:gd name="T32" fmla="*/ 1857 w 1239"/>
                    <a:gd name="T33" fmla="*/ 12041 h 817"/>
                    <a:gd name="T34" fmla="*/ 1532 w 1239"/>
                    <a:gd name="T35" fmla="*/ 11357 h 817"/>
                    <a:gd name="T36" fmla="*/ 1609 w 1239"/>
                    <a:gd name="T37" fmla="*/ 11192 h 817"/>
                    <a:gd name="T38" fmla="*/ 772 w 1239"/>
                    <a:gd name="T39" fmla="*/ 10786 h 817"/>
                    <a:gd name="T40" fmla="*/ 928 w 1239"/>
                    <a:gd name="T41" fmla="*/ 10317 h 817"/>
                    <a:gd name="T42" fmla="*/ 63 w 1239"/>
                    <a:gd name="T43" fmla="*/ 9668 h 817"/>
                    <a:gd name="T44" fmla="*/ 264 w 1239"/>
                    <a:gd name="T45" fmla="*/ 9293 h 817"/>
                    <a:gd name="T46" fmla="*/ 508 w 1239"/>
                    <a:gd name="T47" fmla="*/ 8960 h 817"/>
                    <a:gd name="T48" fmla="*/ 865 w 1239"/>
                    <a:gd name="T49" fmla="*/ 8740 h 817"/>
                    <a:gd name="T50" fmla="*/ 2295 w 1239"/>
                    <a:gd name="T51" fmla="*/ 7561 h 817"/>
                    <a:gd name="T52" fmla="*/ 2569 w 1239"/>
                    <a:gd name="T53" fmla="*/ 7341 h 817"/>
                    <a:gd name="T54" fmla="*/ 2172 w 1239"/>
                    <a:gd name="T55" fmla="*/ 6976 h 817"/>
                    <a:gd name="T56" fmla="*/ 3008 w 1239"/>
                    <a:gd name="T57" fmla="*/ 6413 h 817"/>
                    <a:gd name="T58" fmla="*/ 3561 w 1239"/>
                    <a:gd name="T59" fmla="*/ 6508 h 817"/>
                    <a:gd name="T60" fmla="*/ 4553 w 1239"/>
                    <a:gd name="T61" fmla="*/ 6692 h 817"/>
                    <a:gd name="T62" fmla="*/ 5293 w 1239"/>
                    <a:gd name="T63" fmla="*/ 6788 h 817"/>
                    <a:gd name="T64" fmla="*/ 6269 w 1239"/>
                    <a:gd name="T65" fmla="*/ 6460 h 817"/>
                    <a:gd name="T66" fmla="*/ 9112 w 1239"/>
                    <a:gd name="T67" fmla="*/ 5436 h 817"/>
                    <a:gd name="T68" fmla="*/ 9945 w 1239"/>
                    <a:gd name="T69" fmla="*/ 5008 h 817"/>
                    <a:gd name="T70" fmla="*/ 10816 w 1239"/>
                    <a:gd name="T71" fmla="*/ 4555 h 817"/>
                    <a:gd name="T72" fmla="*/ 17333 w 1239"/>
                    <a:gd name="T73" fmla="*/ 740 h 817"/>
                    <a:gd name="T74" fmla="*/ 19174 w 1239"/>
                    <a:gd name="T75" fmla="*/ 0 h 817"/>
                    <a:gd name="T76" fmla="*/ 19190 w 1239"/>
                    <a:gd name="T77" fmla="*/ 0 h 817"/>
                    <a:gd name="T78" fmla="*/ 1452 w 1239"/>
                    <a:gd name="T79" fmla="*/ 9841 h 817"/>
                    <a:gd name="T80" fmla="*/ 1625 w 1239"/>
                    <a:gd name="T81" fmla="*/ 9700 h 817"/>
                    <a:gd name="T82" fmla="*/ 1452 w 1239"/>
                    <a:gd name="T83" fmla="*/ 9841 h 817"/>
                    <a:gd name="T84" fmla="*/ 2660 w 1239"/>
                    <a:gd name="T85" fmla="*/ 11732 h 817"/>
                    <a:gd name="T86" fmla="*/ 2771 w 1239"/>
                    <a:gd name="T87" fmla="*/ 11793 h 817"/>
                    <a:gd name="T88" fmla="*/ 3117 w 1239"/>
                    <a:gd name="T89" fmla="*/ 11484 h 817"/>
                    <a:gd name="T90" fmla="*/ 2660 w 1239"/>
                    <a:gd name="T91" fmla="*/ 11732 h 81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39"/>
                    <a:gd name="T139" fmla="*/ 0 h 817"/>
                    <a:gd name="T140" fmla="*/ 1239 w 1239"/>
                    <a:gd name="T141" fmla="*/ 817 h 81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39" h="817">
                      <a:moveTo>
                        <a:pt x="1239" y="0"/>
                      </a:moveTo>
                      <a:cubicBezTo>
                        <a:pt x="1239" y="102"/>
                        <a:pt x="1239" y="204"/>
                        <a:pt x="1239" y="306"/>
                      </a:cubicBezTo>
                      <a:cubicBezTo>
                        <a:pt x="1182" y="343"/>
                        <a:pt x="1121" y="372"/>
                        <a:pt x="1060" y="403"/>
                      </a:cubicBezTo>
                      <a:cubicBezTo>
                        <a:pt x="998" y="434"/>
                        <a:pt x="934" y="459"/>
                        <a:pt x="868" y="486"/>
                      </a:cubicBezTo>
                      <a:cubicBezTo>
                        <a:pt x="835" y="499"/>
                        <a:pt x="802" y="511"/>
                        <a:pt x="770" y="525"/>
                      </a:cubicBezTo>
                      <a:cubicBezTo>
                        <a:pt x="738" y="540"/>
                        <a:pt x="706" y="555"/>
                        <a:pt x="674" y="567"/>
                      </a:cubicBezTo>
                      <a:cubicBezTo>
                        <a:pt x="624" y="587"/>
                        <a:pt x="570" y="600"/>
                        <a:pt x="516" y="617"/>
                      </a:cubicBezTo>
                      <a:cubicBezTo>
                        <a:pt x="492" y="624"/>
                        <a:pt x="465" y="629"/>
                        <a:pt x="447" y="643"/>
                      </a:cubicBezTo>
                      <a:cubicBezTo>
                        <a:pt x="435" y="653"/>
                        <a:pt x="424" y="666"/>
                        <a:pt x="414" y="679"/>
                      </a:cubicBezTo>
                      <a:cubicBezTo>
                        <a:pt x="407" y="688"/>
                        <a:pt x="401" y="696"/>
                        <a:pt x="392" y="704"/>
                      </a:cubicBezTo>
                      <a:cubicBezTo>
                        <a:pt x="382" y="713"/>
                        <a:pt x="373" y="718"/>
                        <a:pt x="360" y="726"/>
                      </a:cubicBezTo>
                      <a:cubicBezTo>
                        <a:pt x="355" y="729"/>
                        <a:pt x="349" y="734"/>
                        <a:pt x="344" y="737"/>
                      </a:cubicBezTo>
                      <a:cubicBezTo>
                        <a:pt x="333" y="741"/>
                        <a:pt x="321" y="743"/>
                        <a:pt x="311" y="747"/>
                      </a:cubicBezTo>
                      <a:cubicBezTo>
                        <a:pt x="267" y="766"/>
                        <a:pt x="237" y="800"/>
                        <a:pt x="194" y="817"/>
                      </a:cubicBezTo>
                      <a:cubicBezTo>
                        <a:pt x="191" y="817"/>
                        <a:pt x="188" y="817"/>
                        <a:pt x="185" y="817"/>
                      </a:cubicBezTo>
                      <a:cubicBezTo>
                        <a:pt x="162" y="812"/>
                        <a:pt x="154" y="787"/>
                        <a:pt x="161" y="762"/>
                      </a:cubicBezTo>
                      <a:cubicBezTo>
                        <a:pt x="149" y="769"/>
                        <a:pt x="137" y="780"/>
                        <a:pt x="120" y="777"/>
                      </a:cubicBezTo>
                      <a:cubicBezTo>
                        <a:pt x="101" y="774"/>
                        <a:pt x="91" y="750"/>
                        <a:pt x="99" y="733"/>
                      </a:cubicBezTo>
                      <a:cubicBezTo>
                        <a:pt x="101" y="729"/>
                        <a:pt x="108" y="725"/>
                        <a:pt x="104" y="722"/>
                      </a:cubicBezTo>
                      <a:cubicBezTo>
                        <a:pt x="80" y="739"/>
                        <a:pt x="50" y="720"/>
                        <a:pt x="50" y="696"/>
                      </a:cubicBezTo>
                      <a:cubicBezTo>
                        <a:pt x="49" y="684"/>
                        <a:pt x="57" y="676"/>
                        <a:pt x="60" y="666"/>
                      </a:cubicBezTo>
                      <a:cubicBezTo>
                        <a:pt x="27" y="666"/>
                        <a:pt x="0" y="658"/>
                        <a:pt x="4" y="624"/>
                      </a:cubicBezTo>
                      <a:cubicBezTo>
                        <a:pt x="5" y="615"/>
                        <a:pt x="11" y="608"/>
                        <a:pt x="17" y="600"/>
                      </a:cubicBezTo>
                      <a:cubicBezTo>
                        <a:pt x="23" y="592"/>
                        <a:pt x="27" y="583"/>
                        <a:pt x="33" y="578"/>
                      </a:cubicBezTo>
                      <a:cubicBezTo>
                        <a:pt x="38" y="573"/>
                        <a:pt x="48" y="569"/>
                        <a:pt x="56" y="564"/>
                      </a:cubicBezTo>
                      <a:cubicBezTo>
                        <a:pt x="90" y="542"/>
                        <a:pt x="127" y="520"/>
                        <a:pt x="148" y="488"/>
                      </a:cubicBezTo>
                      <a:cubicBezTo>
                        <a:pt x="155" y="484"/>
                        <a:pt x="163" y="481"/>
                        <a:pt x="166" y="474"/>
                      </a:cubicBezTo>
                      <a:cubicBezTo>
                        <a:pt x="162" y="466"/>
                        <a:pt x="145" y="460"/>
                        <a:pt x="140" y="450"/>
                      </a:cubicBezTo>
                      <a:cubicBezTo>
                        <a:pt x="158" y="439"/>
                        <a:pt x="172" y="419"/>
                        <a:pt x="194" y="414"/>
                      </a:cubicBezTo>
                      <a:cubicBezTo>
                        <a:pt x="207" y="411"/>
                        <a:pt x="217" y="416"/>
                        <a:pt x="230" y="420"/>
                      </a:cubicBezTo>
                      <a:cubicBezTo>
                        <a:pt x="250" y="426"/>
                        <a:pt x="270" y="428"/>
                        <a:pt x="294" y="432"/>
                      </a:cubicBezTo>
                      <a:cubicBezTo>
                        <a:pt x="312" y="435"/>
                        <a:pt x="324" y="441"/>
                        <a:pt x="342" y="438"/>
                      </a:cubicBezTo>
                      <a:cubicBezTo>
                        <a:pt x="363" y="435"/>
                        <a:pt x="384" y="425"/>
                        <a:pt x="405" y="417"/>
                      </a:cubicBezTo>
                      <a:cubicBezTo>
                        <a:pt x="467" y="395"/>
                        <a:pt x="529" y="374"/>
                        <a:pt x="588" y="351"/>
                      </a:cubicBezTo>
                      <a:cubicBezTo>
                        <a:pt x="608" y="344"/>
                        <a:pt x="624" y="332"/>
                        <a:pt x="642" y="323"/>
                      </a:cubicBezTo>
                      <a:cubicBezTo>
                        <a:pt x="661" y="313"/>
                        <a:pt x="680" y="303"/>
                        <a:pt x="698" y="294"/>
                      </a:cubicBezTo>
                      <a:cubicBezTo>
                        <a:pt x="842" y="215"/>
                        <a:pt x="959" y="108"/>
                        <a:pt x="1119" y="48"/>
                      </a:cubicBezTo>
                      <a:cubicBezTo>
                        <a:pt x="1158" y="33"/>
                        <a:pt x="1199" y="21"/>
                        <a:pt x="1238" y="0"/>
                      </a:cubicBezTo>
                      <a:cubicBezTo>
                        <a:pt x="1238" y="0"/>
                        <a:pt x="1238" y="0"/>
                        <a:pt x="1239" y="0"/>
                      </a:cubicBezTo>
                      <a:close/>
                      <a:moveTo>
                        <a:pt x="94" y="635"/>
                      </a:moveTo>
                      <a:cubicBezTo>
                        <a:pt x="97" y="633"/>
                        <a:pt x="104" y="631"/>
                        <a:pt x="105" y="626"/>
                      </a:cubicBezTo>
                      <a:cubicBezTo>
                        <a:pt x="99" y="622"/>
                        <a:pt x="94" y="633"/>
                        <a:pt x="94" y="635"/>
                      </a:cubicBezTo>
                      <a:close/>
                      <a:moveTo>
                        <a:pt x="172" y="757"/>
                      </a:moveTo>
                      <a:cubicBezTo>
                        <a:pt x="175" y="757"/>
                        <a:pt x="176" y="761"/>
                        <a:pt x="179" y="761"/>
                      </a:cubicBezTo>
                      <a:cubicBezTo>
                        <a:pt x="187" y="755"/>
                        <a:pt x="194" y="748"/>
                        <a:pt x="201" y="741"/>
                      </a:cubicBezTo>
                      <a:cubicBezTo>
                        <a:pt x="188" y="736"/>
                        <a:pt x="181" y="752"/>
                        <a:pt x="172" y="757"/>
                      </a:cubicBezTo>
                      <a:close/>
                    </a:path>
                  </a:pathLst>
                </a:custGeom>
                <a:solidFill>
                  <a:srgbClr val="70AD47">
                    <a:lumMod val="75000"/>
                  </a:srgbClr>
                </a:solidFill>
                <a:ln w="9525">
                  <a:solidFill>
                    <a:srgbClr val="70AD47">
                      <a:lumMod val="75000"/>
                    </a:srgb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Freeform 57">
                  <a:extLst>
                    <a:ext uri="{FF2B5EF4-FFF2-40B4-BE49-F238E27FC236}">
                      <a16:creationId xmlns:a16="http://schemas.microsoft.com/office/drawing/2014/main" id="{CF9EFBAA-5560-4C79-9180-A5D56059C0B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988" y="3301"/>
                  <a:ext cx="28" cy="14"/>
                </a:xfrm>
                <a:custGeom>
                  <a:avLst/>
                  <a:gdLst>
                    <a:gd name="T0" fmla="*/ 224 w 14"/>
                    <a:gd name="T1" fmla="*/ 0 h 7"/>
                    <a:gd name="T2" fmla="*/ 0 w 14"/>
                    <a:gd name="T3" fmla="*/ 112 h 7"/>
                    <a:gd name="T4" fmla="*/ 0 60000 65536"/>
                    <a:gd name="T5" fmla="*/ 0 60000 65536"/>
                    <a:gd name="T6" fmla="*/ 0 w 14"/>
                    <a:gd name="T7" fmla="*/ 0 h 7"/>
                    <a:gd name="T8" fmla="*/ 14 w 14"/>
                    <a:gd name="T9" fmla="*/ 7 h 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7">
                      <a:moveTo>
                        <a:pt x="14" y="0"/>
                      </a:moveTo>
                      <a:cubicBezTo>
                        <a:pt x="8" y="4"/>
                        <a:pt x="6" y="3"/>
                        <a:pt x="0" y="7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Freeform 58">
                  <a:extLst>
                    <a:ext uri="{FF2B5EF4-FFF2-40B4-BE49-F238E27FC236}">
                      <a16:creationId xmlns:a16="http://schemas.microsoft.com/office/drawing/2014/main" id="{BD762D24-7D9B-44B9-9C1D-47FE81E4772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77" y="3160"/>
                  <a:ext cx="86" cy="81"/>
                </a:xfrm>
                <a:custGeom>
                  <a:avLst/>
                  <a:gdLst>
                    <a:gd name="T0" fmla="*/ 0 w 43"/>
                    <a:gd name="T1" fmla="*/ 592 h 39"/>
                    <a:gd name="T2" fmla="*/ 688 w 43"/>
                    <a:gd name="T3" fmla="*/ 0 h 39"/>
                    <a:gd name="T4" fmla="*/ 0 60000 65536"/>
                    <a:gd name="T5" fmla="*/ 0 60000 65536"/>
                    <a:gd name="T6" fmla="*/ 0 w 43"/>
                    <a:gd name="T7" fmla="*/ 0 h 39"/>
                    <a:gd name="T8" fmla="*/ 43 w 43"/>
                    <a:gd name="T9" fmla="*/ 39 h 3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3" h="39">
                      <a:moveTo>
                        <a:pt x="0" y="39"/>
                      </a:moveTo>
                      <a:cubicBezTo>
                        <a:pt x="11" y="25"/>
                        <a:pt x="29" y="12"/>
                        <a:pt x="43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Freeform 59">
                  <a:extLst>
                    <a:ext uri="{FF2B5EF4-FFF2-40B4-BE49-F238E27FC236}">
                      <a16:creationId xmlns:a16="http://schemas.microsoft.com/office/drawing/2014/main" id="{7A436E30-8864-45C3-B696-9FF943D3BEE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788" y="3058"/>
                  <a:ext cx="73" cy="67"/>
                </a:xfrm>
                <a:custGeom>
                  <a:avLst/>
                  <a:gdLst>
                    <a:gd name="T0" fmla="*/ 0 w 37"/>
                    <a:gd name="T1" fmla="*/ 512 h 34"/>
                    <a:gd name="T2" fmla="*/ 560 w 37"/>
                    <a:gd name="T3" fmla="*/ 0 h 34"/>
                    <a:gd name="T4" fmla="*/ 0 60000 65536"/>
                    <a:gd name="T5" fmla="*/ 0 60000 65536"/>
                    <a:gd name="T6" fmla="*/ 0 w 37"/>
                    <a:gd name="T7" fmla="*/ 0 h 34"/>
                    <a:gd name="T8" fmla="*/ 37 w 37"/>
                    <a:gd name="T9" fmla="*/ 34 h 3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" h="34">
                      <a:moveTo>
                        <a:pt x="0" y="34"/>
                      </a:moveTo>
                      <a:cubicBezTo>
                        <a:pt x="11" y="16"/>
                        <a:pt x="16" y="11"/>
                        <a:pt x="37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Freeform 60">
                  <a:extLst>
                    <a:ext uri="{FF2B5EF4-FFF2-40B4-BE49-F238E27FC236}">
                      <a16:creationId xmlns:a16="http://schemas.microsoft.com/office/drawing/2014/main" id="{65B8B0F3-2674-40B4-96C5-352C4C8D6C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299" y="1040"/>
                  <a:ext cx="827" cy="2144"/>
                </a:xfrm>
                <a:custGeom>
                  <a:avLst/>
                  <a:gdLst>
                    <a:gd name="T0" fmla="*/ 1825 w 417"/>
                    <a:gd name="T1" fmla="*/ 0 h 1081"/>
                    <a:gd name="T2" fmla="*/ 6449 w 417"/>
                    <a:gd name="T3" fmla="*/ 0 h 1081"/>
                    <a:gd name="T4" fmla="*/ 5289 w 417"/>
                    <a:gd name="T5" fmla="*/ 1008 h 1081"/>
                    <a:gd name="T6" fmla="*/ 4784 w 417"/>
                    <a:gd name="T7" fmla="*/ 2309 h 1081"/>
                    <a:gd name="T8" fmla="*/ 4393 w 417"/>
                    <a:gd name="T9" fmla="*/ 3651 h 1081"/>
                    <a:gd name="T10" fmla="*/ 4008 w 417"/>
                    <a:gd name="T11" fmla="*/ 4893 h 1081"/>
                    <a:gd name="T12" fmla="*/ 3808 w 417"/>
                    <a:gd name="T13" fmla="*/ 5992 h 1081"/>
                    <a:gd name="T14" fmla="*/ 3760 w 417"/>
                    <a:gd name="T15" fmla="*/ 6172 h 1081"/>
                    <a:gd name="T16" fmla="*/ 3633 w 417"/>
                    <a:gd name="T17" fmla="*/ 7021 h 1081"/>
                    <a:gd name="T18" fmla="*/ 3540 w 417"/>
                    <a:gd name="T19" fmla="*/ 7600 h 1081"/>
                    <a:gd name="T20" fmla="*/ 3572 w 417"/>
                    <a:gd name="T21" fmla="*/ 8576 h 1081"/>
                    <a:gd name="T22" fmla="*/ 3572 w 417"/>
                    <a:gd name="T23" fmla="*/ 9129 h 1081"/>
                    <a:gd name="T24" fmla="*/ 3760 w 417"/>
                    <a:gd name="T25" fmla="*/ 9901 h 1081"/>
                    <a:gd name="T26" fmla="*/ 4087 w 417"/>
                    <a:gd name="T27" fmla="*/ 10829 h 1081"/>
                    <a:gd name="T28" fmla="*/ 4315 w 417"/>
                    <a:gd name="T29" fmla="*/ 11220 h 1081"/>
                    <a:gd name="T30" fmla="*/ 4409 w 417"/>
                    <a:gd name="T31" fmla="*/ 11424 h 1081"/>
                    <a:gd name="T32" fmla="*/ 4641 w 417"/>
                    <a:gd name="T33" fmla="*/ 11648 h 1081"/>
                    <a:gd name="T34" fmla="*/ 4409 w 417"/>
                    <a:gd name="T35" fmla="*/ 12321 h 1081"/>
                    <a:gd name="T36" fmla="*/ 4736 w 417"/>
                    <a:gd name="T37" fmla="*/ 13725 h 1081"/>
                    <a:gd name="T38" fmla="*/ 4861 w 417"/>
                    <a:gd name="T39" fmla="*/ 14465 h 1081"/>
                    <a:gd name="T40" fmla="*/ 5016 w 417"/>
                    <a:gd name="T41" fmla="*/ 15185 h 1081"/>
                    <a:gd name="T42" fmla="*/ 5101 w 417"/>
                    <a:gd name="T43" fmla="*/ 15581 h 1081"/>
                    <a:gd name="T44" fmla="*/ 4657 w 417"/>
                    <a:gd name="T45" fmla="*/ 16002 h 1081"/>
                    <a:gd name="T46" fmla="*/ 4284 w 417"/>
                    <a:gd name="T47" fmla="*/ 15924 h 1081"/>
                    <a:gd name="T48" fmla="*/ 4173 w 417"/>
                    <a:gd name="T49" fmla="*/ 16097 h 1081"/>
                    <a:gd name="T50" fmla="*/ 3449 w 417"/>
                    <a:gd name="T51" fmla="*/ 16218 h 1081"/>
                    <a:gd name="T52" fmla="*/ 2927 w 417"/>
                    <a:gd name="T53" fmla="*/ 16509 h 1081"/>
                    <a:gd name="T54" fmla="*/ 2293 w 417"/>
                    <a:gd name="T55" fmla="*/ 16218 h 1081"/>
                    <a:gd name="T56" fmla="*/ 1333 w 417"/>
                    <a:gd name="T57" fmla="*/ 15908 h 1081"/>
                    <a:gd name="T58" fmla="*/ 1069 w 417"/>
                    <a:gd name="T59" fmla="*/ 15377 h 1081"/>
                    <a:gd name="T60" fmla="*/ 601 w 417"/>
                    <a:gd name="T61" fmla="*/ 14288 h 1081"/>
                    <a:gd name="T62" fmla="*/ 32 w 417"/>
                    <a:gd name="T63" fmla="*/ 12352 h 1081"/>
                    <a:gd name="T64" fmla="*/ 220 w 417"/>
                    <a:gd name="T65" fmla="*/ 11329 h 1081"/>
                    <a:gd name="T66" fmla="*/ 373 w 417"/>
                    <a:gd name="T67" fmla="*/ 10448 h 1081"/>
                    <a:gd name="T68" fmla="*/ 280 w 417"/>
                    <a:gd name="T69" fmla="*/ 9933 h 1081"/>
                    <a:gd name="T70" fmla="*/ 232 w 417"/>
                    <a:gd name="T71" fmla="*/ 9377 h 1081"/>
                    <a:gd name="T72" fmla="*/ 204 w 417"/>
                    <a:gd name="T73" fmla="*/ 8229 h 1081"/>
                    <a:gd name="T74" fmla="*/ 460 w 417"/>
                    <a:gd name="T75" fmla="*/ 6404 h 1081"/>
                    <a:gd name="T76" fmla="*/ 585 w 417"/>
                    <a:gd name="T77" fmla="*/ 5508 h 1081"/>
                    <a:gd name="T78" fmla="*/ 771 w 417"/>
                    <a:gd name="T79" fmla="*/ 4641 h 1081"/>
                    <a:gd name="T80" fmla="*/ 928 w 417"/>
                    <a:gd name="T81" fmla="*/ 3513 h 1081"/>
                    <a:gd name="T82" fmla="*/ 1317 w 417"/>
                    <a:gd name="T83" fmla="*/ 1731 h 1081"/>
                    <a:gd name="T84" fmla="*/ 1499 w 417"/>
                    <a:gd name="T85" fmla="*/ 1008 h 1081"/>
                    <a:gd name="T86" fmla="*/ 1545 w 417"/>
                    <a:gd name="T87" fmla="*/ 787 h 1081"/>
                    <a:gd name="T88" fmla="*/ 1593 w 417"/>
                    <a:gd name="T89" fmla="*/ 617 h 1081"/>
                    <a:gd name="T90" fmla="*/ 1825 w 417"/>
                    <a:gd name="T91" fmla="*/ 0 h 108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17"/>
                    <a:gd name="T139" fmla="*/ 0 h 1081"/>
                    <a:gd name="T140" fmla="*/ 417 w 417"/>
                    <a:gd name="T141" fmla="*/ 1081 h 108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17" h="1081">
                      <a:moveTo>
                        <a:pt x="118" y="0"/>
                      </a:moveTo>
                      <a:cubicBezTo>
                        <a:pt x="218" y="0"/>
                        <a:pt x="318" y="0"/>
                        <a:pt x="417" y="0"/>
                      </a:cubicBezTo>
                      <a:cubicBezTo>
                        <a:pt x="389" y="19"/>
                        <a:pt x="360" y="37"/>
                        <a:pt x="342" y="65"/>
                      </a:cubicBezTo>
                      <a:cubicBezTo>
                        <a:pt x="339" y="66"/>
                        <a:pt x="317" y="122"/>
                        <a:pt x="309" y="149"/>
                      </a:cubicBezTo>
                      <a:cubicBezTo>
                        <a:pt x="301" y="179"/>
                        <a:pt x="292" y="209"/>
                        <a:pt x="284" y="236"/>
                      </a:cubicBezTo>
                      <a:cubicBezTo>
                        <a:pt x="276" y="262"/>
                        <a:pt x="265" y="291"/>
                        <a:pt x="259" y="316"/>
                      </a:cubicBezTo>
                      <a:cubicBezTo>
                        <a:pt x="253" y="339"/>
                        <a:pt x="249" y="359"/>
                        <a:pt x="246" y="387"/>
                      </a:cubicBezTo>
                      <a:cubicBezTo>
                        <a:pt x="245" y="391"/>
                        <a:pt x="244" y="395"/>
                        <a:pt x="243" y="399"/>
                      </a:cubicBezTo>
                      <a:cubicBezTo>
                        <a:pt x="243" y="399"/>
                        <a:pt x="237" y="438"/>
                        <a:pt x="235" y="454"/>
                      </a:cubicBezTo>
                      <a:cubicBezTo>
                        <a:pt x="233" y="465"/>
                        <a:pt x="229" y="480"/>
                        <a:pt x="229" y="491"/>
                      </a:cubicBezTo>
                      <a:cubicBezTo>
                        <a:pt x="228" y="510"/>
                        <a:pt x="230" y="533"/>
                        <a:pt x="231" y="554"/>
                      </a:cubicBezTo>
                      <a:cubicBezTo>
                        <a:pt x="232" y="566"/>
                        <a:pt x="230" y="578"/>
                        <a:pt x="231" y="590"/>
                      </a:cubicBezTo>
                      <a:cubicBezTo>
                        <a:pt x="233" y="605"/>
                        <a:pt x="239" y="623"/>
                        <a:pt x="243" y="640"/>
                      </a:cubicBezTo>
                      <a:cubicBezTo>
                        <a:pt x="249" y="665"/>
                        <a:pt x="254" y="686"/>
                        <a:pt x="264" y="700"/>
                      </a:cubicBezTo>
                      <a:cubicBezTo>
                        <a:pt x="269" y="708"/>
                        <a:pt x="274" y="716"/>
                        <a:pt x="279" y="725"/>
                      </a:cubicBezTo>
                      <a:cubicBezTo>
                        <a:pt x="282" y="729"/>
                        <a:pt x="283" y="735"/>
                        <a:pt x="285" y="738"/>
                      </a:cubicBezTo>
                      <a:cubicBezTo>
                        <a:pt x="289" y="744"/>
                        <a:pt x="296" y="748"/>
                        <a:pt x="300" y="753"/>
                      </a:cubicBezTo>
                      <a:cubicBezTo>
                        <a:pt x="285" y="759"/>
                        <a:pt x="281" y="769"/>
                        <a:pt x="285" y="796"/>
                      </a:cubicBezTo>
                      <a:cubicBezTo>
                        <a:pt x="289" y="821"/>
                        <a:pt x="300" y="851"/>
                        <a:pt x="306" y="887"/>
                      </a:cubicBezTo>
                      <a:cubicBezTo>
                        <a:pt x="308" y="904"/>
                        <a:pt x="310" y="920"/>
                        <a:pt x="314" y="935"/>
                      </a:cubicBezTo>
                      <a:cubicBezTo>
                        <a:pt x="318" y="952"/>
                        <a:pt x="320" y="969"/>
                        <a:pt x="324" y="981"/>
                      </a:cubicBezTo>
                      <a:cubicBezTo>
                        <a:pt x="326" y="990"/>
                        <a:pt x="332" y="994"/>
                        <a:pt x="330" y="1007"/>
                      </a:cubicBezTo>
                      <a:cubicBezTo>
                        <a:pt x="328" y="1019"/>
                        <a:pt x="314" y="1033"/>
                        <a:pt x="301" y="1034"/>
                      </a:cubicBezTo>
                      <a:cubicBezTo>
                        <a:pt x="293" y="1034"/>
                        <a:pt x="286" y="1029"/>
                        <a:pt x="277" y="1029"/>
                      </a:cubicBezTo>
                      <a:cubicBezTo>
                        <a:pt x="273" y="1031"/>
                        <a:pt x="273" y="1036"/>
                        <a:pt x="270" y="1040"/>
                      </a:cubicBezTo>
                      <a:cubicBezTo>
                        <a:pt x="261" y="1049"/>
                        <a:pt x="240" y="1052"/>
                        <a:pt x="223" y="1048"/>
                      </a:cubicBezTo>
                      <a:cubicBezTo>
                        <a:pt x="219" y="1061"/>
                        <a:pt x="206" y="1071"/>
                        <a:pt x="189" y="1067"/>
                      </a:cubicBezTo>
                      <a:cubicBezTo>
                        <a:pt x="173" y="1063"/>
                        <a:pt x="154" y="1054"/>
                        <a:pt x="148" y="1048"/>
                      </a:cubicBezTo>
                      <a:cubicBezTo>
                        <a:pt x="134" y="1081"/>
                        <a:pt x="96" y="1044"/>
                        <a:pt x="86" y="1028"/>
                      </a:cubicBezTo>
                      <a:cubicBezTo>
                        <a:pt x="80" y="1019"/>
                        <a:pt x="75" y="1006"/>
                        <a:pt x="69" y="994"/>
                      </a:cubicBezTo>
                      <a:cubicBezTo>
                        <a:pt x="58" y="972"/>
                        <a:pt x="50" y="946"/>
                        <a:pt x="39" y="923"/>
                      </a:cubicBezTo>
                      <a:cubicBezTo>
                        <a:pt x="22" y="888"/>
                        <a:pt x="6" y="849"/>
                        <a:pt x="2" y="798"/>
                      </a:cubicBezTo>
                      <a:cubicBezTo>
                        <a:pt x="0" y="771"/>
                        <a:pt x="6" y="753"/>
                        <a:pt x="14" y="732"/>
                      </a:cubicBezTo>
                      <a:cubicBezTo>
                        <a:pt x="20" y="715"/>
                        <a:pt x="26" y="701"/>
                        <a:pt x="24" y="675"/>
                      </a:cubicBezTo>
                      <a:cubicBezTo>
                        <a:pt x="23" y="664"/>
                        <a:pt x="19" y="653"/>
                        <a:pt x="18" y="642"/>
                      </a:cubicBezTo>
                      <a:cubicBezTo>
                        <a:pt x="16" y="631"/>
                        <a:pt x="16" y="619"/>
                        <a:pt x="15" y="606"/>
                      </a:cubicBezTo>
                      <a:cubicBezTo>
                        <a:pt x="15" y="583"/>
                        <a:pt x="11" y="558"/>
                        <a:pt x="13" y="532"/>
                      </a:cubicBezTo>
                      <a:cubicBezTo>
                        <a:pt x="15" y="494"/>
                        <a:pt x="24" y="454"/>
                        <a:pt x="30" y="414"/>
                      </a:cubicBezTo>
                      <a:cubicBezTo>
                        <a:pt x="32" y="395"/>
                        <a:pt x="35" y="375"/>
                        <a:pt x="38" y="356"/>
                      </a:cubicBezTo>
                      <a:cubicBezTo>
                        <a:pt x="41" y="337"/>
                        <a:pt x="47" y="319"/>
                        <a:pt x="50" y="300"/>
                      </a:cubicBezTo>
                      <a:cubicBezTo>
                        <a:pt x="54" y="275"/>
                        <a:pt x="55" y="251"/>
                        <a:pt x="60" y="227"/>
                      </a:cubicBezTo>
                      <a:cubicBezTo>
                        <a:pt x="67" y="186"/>
                        <a:pt x="76" y="147"/>
                        <a:pt x="85" y="112"/>
                      </a:cubicBezTo>
                      <a:cubicBezTo>
                        <a:pt x="88" y="98"/>
                        <a:pt x="92" y="81"/>
                        <a:pt x="97" y="65"/>
                      </a:cubicBezTo>
                      <a:cubicBezTo>
                        <a:pt x="98" y="60"/>
                        <a:pt x="99" y="55"/>
                        <a:pt x="100" y="51"/>
                      </a:cubicBezTo>
                      <a:cubicBezTo>
                        <a:pt x="101" y="48"/>
                        <a:pt x="101" y="44"/>
                        <a:pt x="103" y="40"/>
                      </a:cubicBezTo>
                      <a:cubicBezTo>
                        <a:pt x="104" y="35"/>
                        <a:pt x="112" y="11"/>
                        <a:pt x="118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61">
                  <a:extLst>
                    <a:ext uri="{FF2B5EF4-FFF2-40B4-BE49-F238E27FC236}">
                      <a16:creationId xmlns:a16="http://schemas.microsoft.com/office/drawing/2014/main" id="{970589D6-7059-445A-82B9-5C6BDBD937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576" y="2688"/>
                  <a:ext cx="174" cy="368"/>
                </a:xfrm>
                <a:custGeom>
                  <a:avLst/>
                  <a:gdLst>
                    <a:gd name="T0" fmla="*/ 1345 w 88"/>
                    <a:gd name="T1" fmla="*/ 2865 h 185"/>
                    <a:gd name="T2" fmla="*/ 641 w 88"/>
                    <a:gd name="T3" fmla="*/ 2031 h 185"/>
                    <a:gd name="T4" fmla="*/ 348 w 88"/>
                    <a:gd name="T5" fmla="*/ 1436 h 185"/>
                    <a:gd name="T6" fmla="*/ 0 w 88"/>
                    <a:gd name="T7" fmla="*/ 0 h 1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8"/>
                    <a:gd name="T13" fmla="*/ 0 h 185"/>
                    <a:gd name="T14" fmla="*/ 88 w 88"/>
                    <a:gd name="T15" fmla="*/ 185 h 1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8" h="185">
                      <a:moveTo>
                        <a:pt x="88" y="185"/>
                      </a:moveTo>
                      <a:cubicBezTo>
                        <a:pt x="64" y="175"/>
                        <a:pt x="55" y="154"/>
                        <a:pt x="42" y="131"/>
                      </a:cubicBezTo>
                      <a:cubicBezTo>
                        <a:pt x="35" y="118"/>
                        <a:pt x="28" y="106"/>
                        <a:pt x="23" y="93"/>
                      </a:cubicBezTo>
                      <a:cubicBezTo>
                        <a:pt x="13" y="65"/>
                        <a:pt x="5" y="33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62">
                  <a:extLst>
                    <a:ext uri="{FF2B5EF4-FFF2-40B4-BE49-F238E27FC236}">
                      <a16:creationId xmlns:a16="http://schemas.microsoft.com/office/drawing/2014/main" id="{66911CBF-C932-48BD-9957-F637228A78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718" y="2661"/>
                  <a:ext cx="137" cy="357"/>
                </a:xfrm>
                <a:custGeom>
                  <a:avLst/>
                  <a:gdLst>
                    <a:gd name="T0" fmla="*/ 1072 w 69"/>
                    <a:gd name="T1" fmla="*/ 2785 h 180"/>
                    <a:gd name="T2" fmla="*/ 556 w 69"/>
                    <a:gd name="T3" fmla="*/ 1983 h 180"/>
                    <a:gd name="T4" fmla="*/ 0 w 69"/>
                    <a:gd name="T5" fmla="*/ 0 h 180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80"/>
                    <a:gd name="T11" fmla="*/ 69 w 69"/>
                    <a:gd name="T12" fmla="*/ 180 h 18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80">
                      <a:moveTo>
                        <a:pt x="69" y="180"/>
                      </a:moveTo>
                      <a:cubicBezTo>
                        <a:pt x="53" y="167"/>
                        <a:pt x="45" y="149"/>
                        <a:pt x="36" y="128"/>
                      </a:cubicBezTo>
                      <a:cubicBezTo>
                        <a:pt x="21" y="90"/>
                        <a:pt x="9" y="45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 63">
                  <a:extLst>
                    <a:ext uri="{FF2B5EF4-FFF2-40B4-BE49-F238E27FC236}">
                      <a16:creationId xmlns:a16="http://schemas.microsoft.com/office/drawing/2014/main" id="{01871B23-BA18-4522-B54D-96D4FC939AC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518" y="3005"/>
                  <a:ext cx="82" cy="88"/>
                </a:xfrm>
                <a:custGeom>
                  <a:avLst/>
                  <a:gdLst>
                    <a:gd name="T0" fmla="*/ 47 w 41"/>
                    <a:gd name="T1" fmla="*/ 176 h 46"/>
                    <a:gd name="T2" fmla="*/ 245 w 41"/>
                    <a:gd name="T3" fmla="*/ 560 h 46"/>
                    <a:gd name="T4" fmla="*/ 624 w 41"/>
                    <a:gd name="T5" fmla="*/ 400 h 46"/>
                    <a:gd name="T6" fmla="*/ 332 w 41"/>
                    <a:gd name="T7" fmla="*/ 48 h 46"/>
                    <a:gd name="T8" fmla="*/ 47 w 41"/>
                    <a:gd name="T9" fmla="*/ 176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46"/>
                    <a:gd name="T17" fmla="*/ 41 w 41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46">
                      <a:moveTo>
                        <a:pt x="3" y="11"/>
                      </a:moveTo>
                      <a:cubicBezTo>
                        <a:pt x="3" y="11"/>
                        <a:pt x="0" y="17"/>
                        <a:pt x="16" y="35"/>
                      </a:cubicBezTo>
                      <a:cubicBezTo>
                        <a:pt x="20" y="37"/>
                        <a:pt x="36" y="46"/>
                        <a:pt x="41" y="25"/>
                      </a:cubicBezTo>
                      <a:cubicBezTo>
                        <a:pt x="41" y="25"/>
                        <a:pt x="25" y="5"/>
                        <a:pt x="22" y="3"/>
                      </a:cubicBezTo>
                      <a:cubicBezTo>
                        <a:pt x="19" y="0"/>
                        <a:pt x="6" y="4"/>
                        <a:pt x="3" y="11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 64">
                  <a:extLst>
                    <a:ext uri="{FF2B5EF4-FFF2-40B4-BE49-F238E27FC236}">
                      <a16:creationId xmlns:a16="http://schemas.microsoft.com/office/drawing/2014/main" id="{C1841787-5654-4FD3-884F-7405D6832E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63" y="3043"/>
                  <a:ext cx="93" cy="56"/>
                </a:xfrm>
                <a:custGeom>
                  <a:avLst/>
                  <a:gdLst>
                    <a:gd name="T0" fmla="*/ 0 w 47"/>
                    <a:gd name="T1" fmla="*/ 288 h 28"/>
                    <a:gd name="T2" fmla="*/ 293 w 47"/>
                    <a:gd name="T3" fmla="*/ 176 h 28"/>
                    <a:gd name="T4" fmla="*/ 564 w 47"/>
                    <a:gd name="T5" fmla="*/ 160 h 28"/>
                    <a:gd name="T6" fmla="*/ 216 w 47"/>
                    <a:gd name="T7" fmla="*/ 416 h 28"/>
                    <a:gd name="T8" fmla="*/ 0 w 47"/>
                    <a:gd name="T9" fmla="*/ 288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"/>
                    <a:gd name="T16" fmla="*/ 0 h 28"/>
                    <a:gd name="T17" fmla="*/ 47 w 47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" h="28">
                      <a:moveTo>
                        <a:pt x="0" y="18"/>
                      </a:moveTo>
                      <a:cubicBezTo>
                        <a:pt x="0" y="18"/>
                        <a:pt x="15" y="15"/>
                        <a:pt x="19" y="11"/>
                      </a:cubicBezTo>
                      <a:cubicBezTo>
                        <a:pt x="23" y="7"/>
                        <a:pt x="27" y="0"/>
                        <a:pt x="37" y="10"/>
                      </a:cubicBezTo>
                      <a:cubicBezTo>
                        <a:pt x="47" y="20"/>
                        <a:pt x="21" y="28"/>
                        <a:pt x="14" y="26"/>
                      </a:cubicBezTo>
                      <a:cubicBezTo>
                        <a:pt x="7" y="24"/>
                        <a:pt x="0" y="20"/>
                        <a:pt x="0" y="18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 65">
                  <a:extLst>
                    <a:ext uri="{FF2B5EF4-FFF2-40B4-BE49-F238E27FC236}">
                      <a16:creationId xmlns:a16="http://schemas.microsoft.com/office/drawing/2014/main" id="{73226608-F2F0-4243-951D-FD5E2AD46E5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1" y="2692"/>
                  <a:ext cx="154" cy="368"/>
                </a:xfrm>
                <a:custGeom>
                  <a:avLst/>
                  <a:gdLst>
                    <a:gd name="T0" fmla="*/ 1185 w 78"/>
                    <a:gd name="T1" fmla="*/ 2865 h 185"/>
                    <a:gd name="T2" fmla="*/ 624 w 78"/>
                    <a:gd name="T3" fmla="*/ 1968 h 185"/>
                    <a:gd name="T4" fmla="*/ 393 w 78"/>
                    <a:gd name="T5" fmla="*/ 1516 h 185"/>
                    <a:gd name="T6" fmla="*/ 0 w 78"/>
                    <a:gd name="T7" fmla="*/ 0 h 1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8"/>
                    <a:gd name="T13" fmla="*/ 0 h 185"/>
                    <a:gd name="T14" fmla="*/ 78 w 78"/>
                    <a:gd name="T15" fmla="*/ 185 h 1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8" h="185">
                      <a:moveTo>
                        <a:pt x="78" y="185"/>
                      </a:moveTo>
                      <a:cubicBezTo>
                        <a:pt x="60" y="169"/>
                        <a:pt x="52" y="149"/>
                        <a:pt x="41" y="127"/>
                      </a:cubicBezTo>
                      <a:cubicBezTo>
                        <a:pt x="36" y="117"/>
                        <a:pt x="30" y="108"/>
                        <a:pt x="26" y="98"/>
                      </a:cubicBezTo>
                      <a:cubicBezTo>
                        <a:pt x="14" y="67"/>
                        <a:pt x="10" y="32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66">
                  <a:extLst>
                    <a:ext uri="{FF2B5EF4-FFF2-40B4-BE49-F238E27FC236}">
                      <a16:creationId xmlns:a16="http://schemas.microsoft.com/office/drawing/2014/main" id="{01A67280-F3F9-40F9-BD6B-85C857EF198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98" y="974"/>
                  <a:ext cx="1803" cy="1369"/>
                </a:xfrm>
                <a:custGeom>
                  <a:avLst/>
                  <a:gdLst>
                    <a:gd name="T0" fmla="*/ 0 w 909"/>
                    <a:gd name="T1" fmla="*/ 0 h 690"/>
                    <a:gd name="T2" fmla="*/ 5000 w 909"/>
                    <a:gd name="T3" fmla="*/ 0 h 690"/>
                    <a:gd name="T4" fmla="*/ 6688 w 909"/>
                    <a:gd name="T5" fmla="*/ 2000 h 690"/>
                    <a:gd name="T6" fmla="*/ 8045 w 909"/>
                    <a:gd name="T7" fmla="*/ 3333 h 690"/>
                    <a:gd name="T8" fmla="*/ 8466 w 909"/>
                    <a:gd name="T9" fmla="*/ 3796 h 690"/>
                    <a:gd name="T10" fmla="*/ 9180 w 909"/>
                    <a:gd name="T11" fmla="*/ 4311 h 690"/>
                    <a:gd name="T12" fmla="*/ 9902 w 909"/>
                    <a:gd name="T13" fmla="*/ 4772 h 690"/>
                    <a:gd name="T14" fmla="*/ 10449 w 909"/>
                    <a:gd name="T15" fmla="*/ 4803 h 690"/>
                    <a:gd name="T16" fmla="*/ 11377 w 909"/>
                    <a:gd name="T17" fmla="*/ 5008 h 690"/>
                    <a:gd name="T18" fmla="*/ 11917 w 909"/>
                    <a:gd name="T19" fmla="*/ 5317 h 690"/>
                    <a:gd name="T20" fmla="*/ 12401 w 909"/>
                    <a:gd name="T21" fmla="*/ 5561 h 690"/>
                    <a:gd name="T22" fmla="*/ 13109 w 909"/>
                    <a:gd name="T23" fmla="*/ 6295 h 690"/>
                    <a:gd name="T24" fmla="*/ 13726 w 909"/>
                    <a:gd name="T25" fmla="*/ 7037 h 690"/>
                    <a:gd name="T26" fmla="*/ 13393 w 909"/>
                    <a:gd name="T27" fmla="*/ 7653 h 690"/>
                    <a:gd name="T28" fmla="*/ 13696 w 909"/>
                    <a:gd name="T29" fmla="*/ 7984 h 690"/>
                    <a:gd name="T30" fmla="*/ 13948 w 909"/>
                    <a:gd name="T31" fmla="*/ 8428 h 690"/>
                    <a:gd name="T32" fmla="*/ 13853 w 909"/>
                    <a:gd name="T33" fmla="*/ 8676 h 690"/>
                    <a:gd name="T34" fmla="*/ 13710 w 909"/>
                    <a:gd name="T35" fmla="*/ 8833 h 690"/>
                    <a:gd name="T36" fmla="*/ 13884 w 909"/>
                    <a:gd name="T37" fmla="*/ 8992 h 690"/>
                    <a:gd name="T38" fmla="*/ 14069 w 909"/>
                    <a:gd name="T39" fmla="*/ 9373 h 690"/>
                    <a:gd name="T40" fmla="*/ 13789 w 909"/>
                    <a:gd name="T41" fmla="*/ 9793 h 690"/>
                    <a:gd name="T42" fmla="*/ 13696 w 909"/>
                    <a:gd name="T43" fmla="*/ 10381 h 690"/>
                    <a:gd name="T44" fmla="*/ 13440 w 909"/>
                    <a:gd name="T45" fmla="*/ 10676 h 690"/>
                    <a:gd name="T46" fmla="*/ 13093 w 909"/>
                    <a:gd name="T47" fmla="*/ 10549 h 690"/>
                    <a:gd name="T48" fmla="*/ 12085 w 909"/>
                    <a:gd name="T49" fmla="*/ 10121 h 690"/>
                    <a:gd name="T50" fmla="*/ 11330 w 909"/>
                    <a:gd name="T51" fmla="*/ 9936 h 690"/>
                    <a:gd name="T52" fmla="*/ 9949 w 909"/>
                    <a:gd name="T53" fmla="*/ 9762 h 690"/>
                    <a:gd name="T54" fmla="*/ 9677 w 909"/>
                    <a:gd name="T55" fmla="*/ 9920 h 690"/>
                    <a:gd name="T56" fmla="*/ 9753 w 909"/>
                    <a:gd name="T57" fmla="*/ 10460 h 690"/>
                    <a:gd name="T58" fmla="*/ 8888 w 909"/>
                    <a:gd name="T59" fmla="*/ 10200 h 690"/>
                    <a:gd name="T60" fmla="*/ 8608 w 909"/>
                    <a:gd name="T61" fmla="*/ 9621 h 690"/>
                    <a:gd name="T62" fmla="*/ 8077 w 909"/>
                    <a:gd name="T63" fmla="*/ 8397 h 690"/>
                    <a:gd name="T64" fmla="*/ 7849 w 909"/>
                    <a:gd name="T65" fmla="*/ 7764 h 690"/>
                    <a:gd name="T66" fmla="*/ 7412 w 909"/>
                    <a:gd name="T67" fmla="*/ 7160 h 690"/>
                    <a:gd name="T68" fmla="*/ 6968 w 909"/>
                    <a:gd name="T69" fmla="*/ 6645 h 690"/>
                    <a:gd name="T70" fmla="*/ 5111 w 909"/>
                    <a:gd name="T71" fmla="*/ 4633 h 690"/>
                    <a:gd name="T72" fmla="*/ 4705 w 909"/>
                    <a:gd name="T73" fmla="*/ 4157 h 690"/>
                    <a:gd name="T74" fmla="*/ 4657 w 909"/>
                    <a:gd name="T75" fmla="*/ 4125 h 690"/>
                    <a:gd name="T76" fmla="*/ 4181 w 909"/>
                    <a:gd name="T77" fmla="*/ 3609 h 690"/>
                    <a:gd name="T78" fmla="*/ 3176 w 909"/>
                    <a:gd name="T79" fmla="*/ 2680 h 690"/>
                    <a:gd name="T80" fmla="*/ 0 w 909"/>
                    <a:gd name="T81" fmla="*/ 0 h 69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09"/>
                    <a:gd name="T124" fmla="*/ 0 h 690"/>
                    <a:gd name="T125" fmla="*/ 909 w 909"/>
                    <a:gd name="T126" fmla="*/ 690 h 69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09" h="690">
                      <a:moveTo>
                        <a:pt x="0" y="0"/>
                      </a:moveTo>
                      <a:cubicBezTo>
                        <a:pt x="108" y="0"/>
                        <a:pt x="215" y="0"/>
                        <a:pt x="323" y="0"/>
                      </a:cubicBezTo>
                      <a:cubicBezTo>
                        <a:pt x="356" y="41"/>
                        <a:pt x="393" y="91"/>
                        <a:pt x="432" y="129"/>
                      </a:cubicBezTo>
                      <a:cubicBezTo>
                        <a:pt x="462" y="158"/>
                        <a:pt x="491" y="185"/>
                        <a:pt x="520" y="215"/>
                      </a:cubicBezTo>
                      <a:cubicBezTo>
                        <a:pt x="529" y="225"/>
                        <a:pt x="538" y="237"/>
                        <a:pt x="547" y="245"/>
                      </a:cubicBezTo>
                      <a:cubicBezTo>
                        <a:pt x="560" y="256"/>
                        <a:pt x="577" y="266"/>
                        <a:pt x="593" y="278"/>
                      </a:cubicBezTo>
                      <a:cubicBezTo>
                        <a:pt x="607" y="288"/>
                        <a:pt x="626" y="305"/>
                        <a:pt x="640" y="308"/>
                      </a:cubicBezTo>
                      <a:cubicBezTo>
                        <a:pt x="650" y="310"/>
                        <a:pt x="664" y="309"/>
                        <a:pt x="675" y="310"/>
                      </a:cubicBezTo>
                      <a:cubicBezTo>
                        <a:pt x="700" y="312"/>
                        <a:pt x="719" y="316"/>
                        <a:pt x="735" y="323"/>
                      </a:cubicBezTo>
                      <a:cubicBezTo>
                        <a:pt x="749" y="330"/>
                        <a:pt x="755" y="336"/>
                        <a:pt x="770" y="343"/>
                      </a:cubicBezTo>
                      <a:cubicBezTo>
                        <a:pt x="777" y="347"/>
                        <a:pt x="789" y="352"/>
                        <a:pt x="801" y="359"/>
                      </a:cubicBezTo>
                      <a:cubicBezTo>
                        <a:pt x="820" y="371"/>
                        <a:pt x="848" y="405"/>
                        <a:pt x="847" y="406"/>
                      </a:cubicBezTo>
                      <a:cubicBezTo>
                        <a:pt x="856" y="420"/>
                        <a:pt x="882" y="436"/>
                        <a:pt x="887" y="454"/>
                      </a:cubicBezTo>
                      <a:cubicBezTo>
                        <a:pt x="891" y="471"/>
                        <a:pt x="880" y="485"/>
                        <a:pt x="865" y="494"/>
                      </a:cubicBezTo>
                      <a:cubicBezTo>
                        <a:pt x="872" y="502"/>
                        <a:pt x="877" y="508"/>
                        <a:pt x="885" y="515"/>
                      </a:cubicBezTo>
                      <a:cubicBezTo>
                        <a:pt x="893" y="523"/>
                        <a:pt x="903" y="527"/>
                        <a:pt x="901" y="544"/>
                      </a:cubicBezTo>
                      <a:cubicBezTo>
                        <a:pt x="901" y="550"/>
                        <a:pt x="898" y="555"/>
                        <a:pt x="895" y="560"/>
                      </a:cubicBezTo>
                      <a:cubicBezTo>
                        <a:pt x="894" y="562"/>
                        <a:pt x="886" y="569"/>
                        <a:pt x="886" y="570"/>
                      </a:cubicBezTo>
                      <a:cubicBezTo>
                        <a:pt x="886" y="572"/>
                        <a:pt x="895" y="578"/>
                        <a:pt x="897" y="580"/>
                      </a:cubicBezTo>
                      <a:cubicBezTo>
                        <a:pt x="904" y="587"/>
                        <a:pt x="909" y="600"/>
                        <a:pt x="909" y="605"/>
                      </a:cubicBezTo>
                      <a:cubicBezTo>
                        <a:pt x="908" y="610"/>
                        <a:pt x="900" y="634"/>
                        <a:pt x="891" y="632"/>
                      </a:cubicBezTo>
                      <a:cubicBezTo>
                        <a:pt x="901" y="644"/>
                        <a:pt x="888" y="666"/>
                        <a:pt x="885" y="670"/>
                      </a:cubicBezTo>
                      <a:cubicBezTo>
                        <a:pt x="883" y="674"/>
                        <a:pt x="873" y="688"/>
                        <a:pt x="868" y="689"/>
                      </a:cubicBezTo>
                      <a:cubicBezTo>
                        <a:pt x="865" y="690"/>
                        <a:pt x="855" y="685"/>
                        <a:pt x="846" y="681"/>
                      </a:cubicBezTo>
                      <a:cubicBezTo>
                        <a:pt x="825" y="671"/>
                        <a:pt x="802" y="660"/>
                        <a:pt x="781" y="653"/>
                      </a:cubicBezTo>
                      <a:cubicBezTo>
                        <a:pt x="766" y="648"/>
                        <a:pt x="748" y="646"/>
                        <a:pt x="732" y="641"/>
                      </a:cubicBezTo>
                      <a:cubicBezTo>
                        <a:pt x="701" y="631"/>
                        <a:pt x="676" y="620"/>
                        <a:pt x="643" y="630"/>
                      </a:cubicBezTo>
                      <a:cubicBezTo>
                        <a:pt x="637" y="632"/>
                        <a:pt x="629" y="634"/>
                        <a:pt x="625" y="640"/>
                      </a:cubicBezTo>
                      <a:cubicBezTo>
                        <a:pt x="624" y="650"/>
                        <a:pt x="631" y="661"/>
                        <a:pt x="630" y="675"/>
                      </a:cubicBezTo>
                      <a:cubicBezTo>
                        <a:pt x="611" y="668"/>
                        <a:pt x="587" y="670"/>
                        <a:pt x="574" y="658"/>
                      </a:cubicBezTo>
                      <a:cubicBezTo>
                        <a:pt x="565" y="650"/>
                        <a:pt x="562" y="636"/>
                        <a:pt x="556" y="621"/>
                      </a:cubicBezTo>
                      <a:cubicBezTo>
                        <a:pt x="545" y="593"/>
                        <a:pt x="532" y="568"/>
                        <a:pt x="522" y="542"/>
                      </a:cubicBezTo>
                      <a:cubicBezTo>
                        <a:pt x="517" y="527"/>
                        <a:pt x="513" y="512"/>
                        <a:pt x="507" y="501"/>
                      </a:cubicBezTo>
                      <a:cubicBezTo>
                        <a:pt x="500" y="488"/>
                        <a:pt x="489" y="475"/>
                        <a:pt x="479" y="462"/>
                      </a:cubicBezTo>
                      <a:cubicBezTo>
                        <a:pt x="470" y="451"/>
                        <a:pt x="460" y="440"/>
                        <a:pt x="450" y="429"/>
                      </a:cubicBezTo>
                      <a:cubicBezTo>
                        <a:pt x="409" y="384"/>
                        <a:pt x="370" y="343"/>
                        <a:pt x="330" y="299"/>
                      </a:cubicBezTo>
                      <a:cubicBezTo>
                        <a:pt x="322" y="290"/>
                        <a:pt x="307" y="278"/>
                        <a:pt x="304" y="268"/>
                      </a:cubicBezTo>
                      <a:cubicBezTo>
                        <a:pt x="303" y="266"/>
                        <a:pt x="303" y="267"/>
                        <a:pt x="301" y="266"/>
                      </a:cubicBezTo>
                      <a:cubicBezTo>
                        <a:pt x="292" y="254"/>
                        <a:pt x="281" y="244"/>
                        <a:pt x="270" y="233"/>
                      </a:cubicBezTo>
                      <a:cubicBezTo>
                        <a:pt x="250" y="212"/>
                        <a:pt x="228" y="192"/>
                        <a:pt x="205" y="173"/>
                      </a:cubicBezTo>
                      <a:cubicBezTo>
                        <a:pt x="137" y="118"/>
                        <a:pt x="57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    </a:t>
                  </a:r>
                  <a:endParaRPr kumimoji="0" lang="de-DE" sz="2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 67">
                  <a:extLst>
                    <a:ext uri="{FF2B5EF4-FFF2-40B4-BE49-F238E27FC236}">
                      <a16:creationId xmlns:a16="http://schemas.microsoft.com/office/drawing/2014/main" id="{3300B2B3-C821-42C7-AF9F-A6A6034EDFF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43" y="2113"/>
                  <a:ext cx="224" cy="115"/>
                </a:xfrm>
                <a:custGeom>
                  <a:avLst/>
                  <a:gdLst>
                    <a:gd name="T0" fmla="*/ 0 w 113"/>
                    <a:gd name="T1" fmla="*/ 0 h 58"/>
                    <a:gd name="T2" fmla="*/ 848 w 113"/>
                    <a:gd name="T3" fmla="*/ 343 h 58"/>
                    <a:gd name="T4" fmla="*/ 1635 w 113"/>
                    <a:gd name="T5" fmla="*/ 740 h 58"/>
                    <a:gd name="T6" fmla="*/ 1744 w 113"/>
                    <a:gd name="T7" fmla="*/ 896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3"/>
                    <a:gd name="T13" fmla="*/ 0 h 58"/>
                    <a:gd name="T14" fmla="*/ 113 w 113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3" h="58">
                      <a:moveTo>
                        <a:pt x="0" y="0"/>
                      </a:moveTo>
                      <a:cubicBezTo>
                        <a:pt x="19" y="4"/>
                        <a:pt x="37" y="14"/>
                        <a:pt x="55" y="22"/>
                      </a:cubicBezTo>
                      <a:cubicBezTo>
                        <a:pt x="73" y="29"/>
                        <a:pt x="93" y="38"/>
                        <a:pt x="106" y="48"/>
                      </a:cubicBezTo>
                      <a:cubicBezTo>
                        <a:pt x="107" y="49"/>
                        <a:pt x="108" y="50"/>
                        <a:pt x="113" y="58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 68">
                  <a:extLst>
                    <a:ext uri="{FF2B5EF4-FFF2-40B4-BE49-F238E27FC236}">
                      <a16:creationId xmlns:a16="http://schemas.microsoft.com/office/drawing/2014/main" id="{B78FB2E8-CD0A-40E9-813E-B4C3454604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714" y="2002"/>
                  <a:ext cx="142" cy="103"/>
                </a:xfrm>
                <a:custGeom>
                  <a:avLst/>
                  <a:gdLst>
                    <a:gd name="T0" fmla="*/ 1120 w 72"/>
                    <a:gd name="T1" fmla="*/ 800 h 52"/>
                    <a:gd name="T2" fmla="*/ 0 w 72"/>
                    <a:gd name="T3" fmla="*/ 0 h 52"/>
                    <a:gd name="T4" fmla="*/ 0 60000 65536"/>
                    <a:gd name="T5" fmla="*/ 0 60000 65536"/>
                    <a:gd name="T6" fmla="*/ 0 w 72"/>
                    <a:gd name="T7" fmla="*/ 0 h 52"/>
                    <a:gd name="T8" fmla="*/ 72 w 72"/>
                    <a:gd name="T9" fmla="*/ 52 h 5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72" h="52">
                      <a:moveTo>
                        <a:pt x="72" y="52"/>
                      </a:moveTo>
                      <a:cubicBezTo>
                        <a:pt x="51" y="33"/>
                        <a:pt x="26" y="14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Freeform 69">
                  <a:extLst>
                    <a:ext uri="{FF2B5EF4-FFF2-40B4-BE49-F238E27FC236}">
                      <a16:creationId xmlns:a16="http://schemas.microsoft.com/office/drawing/2014/main" id="{694214ED-7D3E-48E0-B7C3-5663A71EF98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707" y="1853"/>
                  <a:ext cx="109" cy="99"/>
                </a:xfrm>
                <a:custGeom>
                  <a:avLst/>
                  <a:gdLst>
                    <a:gd name="T0" fmla="*/ 848 w 55"/>
                    <a:gd name="T1" fmla="*/ 768 h 50"/>
                    <a:gd name="T2" fmla="*/ 600 w 55"/>
                    <a:gd name="T3" fmla="*/ 596 h 50"/>
                    <a:gd name="T4" fmla="*/ 0 w 55"/>
                    <a:gd name="T5" fmla="*/ 0 h 50"/>
                    <a:gd name="T6" fmla="*/ 0 60000 65536"/>
                    <a:gd name="T7" fmla="*/ 0 60000 65536"/>
                    <a:gd name="T8" fmla="*/ 0 60000 65536"/>
                    <a:gd name="T9" fmla="*/ 0 w 55"/>
                    <a:gd name="T10" fmla="*/ 0 h 50"/>
                    <a:gd name="T11" fmla="*/ 55 w 55"/>
                    <a:gd name="T12" fmla="*/ 50 h 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5" h="50">
                      <a:moveTo>
                        <a:pt x="55" y="50"/>
                      </a:moveTo>
                      <a:cubicBezTo>
                        <a:pt x="48" y="47"/>
                        <a:pt x="44" y="43"/>
                        <a:pt x="39" y="39"/>
                      </a:cubicBezTo>
                      <a:cubicBezTo>
                        <a:pt x="26" y="27"/>
                        <a:pt x="14" y="12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70">
                  <a:extLst>
                    <a:ext uri="{FF2B5EF4-FFF2-40B4-BE49-F238E27FC236}">
                      <a16:creationId xmlns:a16="http://schemas.microsoft.com/office/drawing/2014/main" id="{D0330A20-49FF-4CD7-B183-E8F5657881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1035" y="1197"/>
                  <a:ext cx="2303" cy="1167"/>
                </a:xfrm>
                <a:custGeom>
                  <a:avLst/>
                  <a:gdLst>
                    <a:gd name="T0" fmla="*/ 17912 w 1161"/>
                    <a:gd name="T1" fmla="*/ 2852 h 590"/>
                    <a:gd name="T2" fmla="*/ 17789 w 1161"/>
                    <a:gd name="T3" fmla="*/ 2501 h 590"/>
                    <a:gd name="T4" fmla="*/ 17648 w 1161"/>
                    <a:gd name="T5" fmla="*/ 2453 h 590"/>
                    <a:gd name="T6" fmla="*/ 17553 w 1161"/>
                    <a:gd name="T7" fmla="*/ 2175 h 590"/>
                    <a:gd name="T8" fmla="*/ 17109 w 1161"/>
                    <a:gd name="T9" fmla="*/ 1907 h 590"/>
                    <a:gd name="T10" fmla="*/ 16704 w 1161"/>
                    <a:gd name="T11" fmla="*/ 1336 h 590"/>
                    <a:gd name="T12" fmla="*/ 16242 w 1161"/>
                    <a:gd name="T13" fmla="*/ 1024 h 590"/>
                    <a:gd name="T14" fmla="*/ 16181 w 1161"/>
                    <a:gd name="T15" fmla="*/ 961 h 590"/>
                    <a:gd name="T16" fmla="*/ 16165 w 1161"/>
                    <a:gd name="T17" fmla="*/ 883 h 590"/>
                    <a:gd name="T18" fmla="*/ 15806 w 1161"/>
                    <a:gd name="T19" fmla="*/ 508 h 590"/>
                    <a:gd name="T20" fmla="*/ 15393 w 1161"/>
                    <a:gd name="T21" fmla="*/ 359 h 590"/>
                    <a:gd name="T22" fmla="*/ 15157 w 1161"/>
                    <a:gd name="T23" fmla="*/ 220 h 590"/>
                    <a:gd name="T24" fmla="*/ 14229 w 1161"/>
                    <a:gd name="T25" fmla="*/ 572 h 590"/>
                    <a:gd name="T26" fmla="*/ 13933 w 1161"/>
                    <a:gd name="T27" fmla="*/ 788 h 590"/>
                    <a:gd name="T28" fmla="*/ 12894 w 1161"/>
                    <a:gd name="T29" fmla="*/ 1891 h 590"/>
                    <a:gd name="T30" fmla="*/ 12624 w 1161"/>
                    <a:gd name="T31" fmla="*/ 2221 h 590"/>
                    <a:gd name="T32" fmla="*/ 11981 w 1161"/>
                    <a:gd name="T33" fmla="*/ 3860 h 590"/>
                    <a:gd name="T34" fmla="*/ 11801 w 1161"/>
                    <a:gd name="T35" fmla="*/ 4176 h 590"/>
                    <a:gd name="T36" fmla="*/ 11380 w 1161"/>
                    <a:gd name="T37" fmla="*/ 4732 h 590"/>
                    <a:gd name="T38" fmla="*/ 10729 w 1161"/>
                    <a:gd name="T39" fmla="*/ 4884 h 590"/>
                    <a:gd name="T40" fmla="*/ 10045 w 1161"/>
                    <a:gd name="T41" fmla="*/ 5057 h 590"/>
                    <a:gd name="T42" fmla="*/ 7260 w 1161"/>
                    <a:gd name="T43" fmla="*/ 5400 h 590"/>
                    <a:gd name="T44" fmla="*/ 5745 w 1161"/>
                    <a:gd name="T45" fmla="*/ 5448 h 590"/>
                    <a:gd name="T46" fmla="*/ 2864 w 1161"/>
                    <a:gd name="T47" fmla="*/ 5325 h 590"/>
                    <a:gd name="T48" fmla="*/ 0 w 1161"/>
                    <a:gd name="T49" fmla="*/ 4980 h 590"/>
                    <a:gd name="T50" fmla="*/ 0 w 1161"/>
                    <a:gd name="T51" fmla="*/ 9076 h 590"/>
                    <a:gd name="T52" fmla="*/ 6705 w 1161"/>
                    <a:gd name="T53" fmla="*/ 8749 h 590"/>
                    <a:gd name="T54" fmla="*/ 9896 w 1161"/>
                    <a:gd name="T55" fmla="*/ 8320 h 590"/>
                    <a:gd name="T56" fmla="*/ 11473 w 1161"/>
                    <a:gd name="T57" fmla="*/ 8100 h 590"/>
                    <a:gd name="T58" fmla="*/ 12166 w 1161"/>
                    <a:gd name="T59" fmla="*/ 7913 h 590"/>
                    <a:gd name="T60" fmla="*/ 12909 w 1161"/>
                    <a:gd name="T61" fmla="*/ 7741 h 590"/>
                    <a:gd name="T62" fmla="*/ 13568 w 1161"/>
                    <a:gd name="T63" fmla="*/ 7373 h 590"/>
                    <a:gd name="T64" fmla="*/ 14276 w 1161"/>
                    <a:gd name="T65" fmla="*/ 7028 h 590"/>
                    <a:gd name="T66" fmla="*/ 15125 w 1161"/>
                    <a:gd name="T67" fmla="*/ 6240 h 590"/>
                    <a:gd name="T68" fmla="*/ 15964 w 1161"/>
                    <a:gd name="T69" fmla="*/ 5400 h 590"/>
                    <a:gd name="T70" fmla="*/ 16432 w 1161"/>
                    <a:gd name="T71" fmla="*/ 4732 h 590"/>
                    <a:gd name="T72" fmla="*/ 17266 w 1161"/>
                    <a:gd name="T73" fmla="*/ 4017 h 590"/>
                    <a:gd name="T74" fmla="*/ 17648 w 1161"/>
                    <a:gd name="T75" fmla="*/ 3628 h 590"/>
                    <a:gd name="T76" fmla="*/ 17974 w 1161"/>
                    <a:gd name="T77" fmla="*/ 3104 h 590"/>
                    <a:gd name="T78" fmla="*/ 17912 w 1161"/>
                    <a:gd name="T79" fmla="*/ 2852 h 590"/>
                    <a:gd name="T80" fmla="*/ 14988 w 1161"/>
                    <a:gd name="T81" fmla="*/ 1493 h 590"/>
                    <a:gd name="T82" fmla="*/ 14846 w 1161"/>
                    <a:gd name="T83" fmla="*/ 1580 h 590"/>
                    <a:gd name="T84" fmla="*/ 14481 w 1161"/>
                    <a:gd name="T85" fmla="*/ 1812 h 590"/>
                    <a:gd name="T86" fmla="*/ 14586 w 1161"/>
                    <a:gd name="T87" fmla="*/ 1721 h 590"/>
                    <a:gd name="T88" fmla="*/ 14602 w 1161"/>
                    <a:gd name="T89" fmla="*/ 1705 h 590"/>
                    <a:gd name="T90" fmla="*/ 15093 w 1161"/>
                    <a:gd name="T91" fmla="*/ 1304 h 590"/>
                    <a:gd name="T92" fmla="*/ 15093 w 1161"/>
                    <a:gd name="T93" fmla="*/ 1304 h 590"/>
                    <a:gd name="T94" fmla="*/ 15314 w 1161"/>
                    <a:gd name="T95" fmla="*/ 1229 h 590"/>
                    <a:gd name="T96" fmla="*/ 14988 w 1161"/>
                    <a:gd name="T97" fmla="*/ 1493 h 590"/>
                    <a:gd name="T98" fmla="*/ 16797 w 1161"/>
                    <a:gd name="T99" fmla="*/ 3184 h 590"/>
                    <a:gd name="T100" fmla="*/ 15790 w 1161"/>
                    <a:gd name="T101" fmla="*/ 3908 h 590"/>
                    <a:gd name="T102" fmla="*/ 16274 w 1161"/>
                    <a:gd name="T103" fmla="*/ 3184 h 590"/>
                    <a:gd name="T104" fmla="*/ 16688 w 1161"/>
                    <a:gd name="T105" fmla="*/ 2808 h 590"/>
                    <a:gd name="T106" fmla="*/ 17172 w 1161"/>
                    <a:gd name="T107" fmla="*/ 2729 h 590"/>
                    <a:gd name="T108" fmla="*/ 17202 w 1161"/>
                    <a:gd name="T109" fmla="*/ 2729 h 590"/>
                    <a:gd name="T110" fmla="*/ 16797 w 1161"/>
                    <a:gd name="T111" fmla="*/ 3184 h 59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61"/>
                    <a:gd name="T169" fmla="*/ 0 h 590"/>
                    <a:gd name="T170" fmla="*/ 1161 w 1161"/>
                    <a:gd name="T171" fmla="*/ 590 h 59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61" h="590">
                      <a:moveTo>
                        <a:pt x="1157" y="184"/>
                      </a:moveTo>
                      <a:cubicBezTo>
                        <a:pt x="1157" y="174"/>
                        <a:pt x="1159" y="166"/>
                        <a:pt x="1149" y="161"/>
                      </a:cubicBezTo>
                      <a:cubicBezTo>
                        <a:pt x="1144" y="159"/>
                        <a:pt x="1146" y="160"/>
                        <a:pt x="1140" y="158"/>
                      </a:cubicBezTo>
                      <a:cubicBezTo>
                        <a:pt x="1137" y="151"/>
                        <a:pt x="1138" y="147"/>
                        <a:pt x="1134" y="140"/>
                      </a:cubicBezTo>
                      <a:cubicBezTo>
                        <a:pt x="1128" y="131"/>
                        <a:pt x="1117" y="127"/>
                        <a:pt x="1105" y="123"/>
                      </a:cubicBezTo>
                      <a:cubicBezTo>
                        <a:pt x="1101" y="108"/>
                        <a:pt x="1091" y="97"/>
                        <a:pt x="1079" y="86"/>
                      </a:cubicBezTo>
                      <a:cubicBezTo>
                        <a:pt x="1069" y="78"/>
                        <a:pt x="1056" y="75"/>
                        <a:pt x="1049" y="66"/>
                      </a:cubicBezTo>
                      <a:cubicBezTo>
                        <a:pt x="1048" y="65"/>
                        <a:pt x="1046" y="64"/>
                        <a:pt x="1045" y="62"/>
                      </a:cubicBezTo>
                      <a:cubicBezTo>
                        <a:pt x="1045" y="61"/>
                        <a:pt x="1045" y="60"/>
                        <a:pt x="1044" y="57"/>
                      </a:cubicBezTo>
                      <a:cubicBezTo>
                        <a:pt x="1040" y="46"/>
                        <a:pt x="1032" y="40"/>
                        <a:pt x="1021" y="33"/>
                      </a:cubicBezTo>
                      <a:cubicBezTo>
                        <a:pt x="1014" y="29"/>
                        <a:pt x="1004" y="27"/>
                        <a:pt x="994" y="23"/>
                      </a:cubicBezTo>
                      <a:cubicBezTo>
                        <a:pt x="988" y="20"/>
                        <a:pt x="984" y="16"/>
                        <a:pt x="979" y="14"/>
                      </a:cubicBezTo>
                      <a:cubicBezTo>
                        <a:pt x="951" y="0"/>
                        <a:pt x="937" y="24"/>
                        <a:pt x="919" y="37"/>
                      </a:cubicBezTo>
                      <a:cubicBezTo>
                        <a:pt x="913" y="42"/>
                        <a:pt x="906" y="46"/>
                        <a:pt x="900" y="51"/>
                      </a:cubicBezTo>
                      <a:cubicBezTo>
                        <a:pt x="876" y="74"/>
                        <a:pt x="856" y="99"/>
                        <a:pt x="833" y="122"/>
                      </a:cubicBezTo>
                      <a:cubicBezTo>
                        <a:pt x="826" y="129"/>
                        <a:pt x="817" y="136"/>
                        <a:pt x="815" y="143"/>
                      </a:cubicBezTo>
                      <a:cubicBezTo>
                        <a:pt x="804" y="179"/>
                        <a:pt x="792" y="222"/>
                        <a:pt x="774" y="249"/>
                      </a:cubicBezTo>
                      <a:cubicBezTo>
                        <a:pt x="770" y="256"/>
                        <a:pt x="766" y="262"/>
                        <a:pt x="762" y="269"/>
                      </a:cubicBezTo>
                      <a:cubicBezTo>
                        <a:pt x="754" y="282"/>
                        <a:pt x="745" y="299"/>
                        <a:pt x="735" y="305"/>
                      </a:cubicBezTo>
                      <a:cubicBezTo>
                        <a:pt x="725" y="310"/>
                        <a:pt x="707" y="312"/>
                        <a:pt x="693" y="315"/>
                      </a:cubicBezTo>
                      <a:cubicBezTo>
                        <a:pt x="678" y="319"/>
                        <a:pt x="663" y="323"/>
                        <a:pt x="649" y="326"/>
                      </a:cubicBezTo>
                      <a:cubicBezTo>
                        <a:pt x="585" y="339"/>
                        <a:pt x="527" y="345"/>
                        <a:pt x="469" y="348"/>
                      </a:cubicBezTo>
                      <a:cubicBezTo>
                        <a:pt x="437" y="349"/>
                        <a:pt x="402" y="352"/>
                        <a:pt x="371" y="351"/>
                      </a:cubicBezTo>
                      <a:cubicBezTo>
                        <a:pt x="313" y="351"/>
                        <a:pt x="248" y="346"/>
                        <a:pt x="185" y="343"/>
                      </a:cubicBezTo>
                      <a:cubicBezTo>
                        <a:pt x="121" y="340"/>
                        <a:pt x="57" y="335"/>
                        <a:pt x="0" y="321"/>
                      </a:cubicBezTo>
                      <a:cubicBezTo>
                        <a:pt x="0" y="409"/>
                        <a:pt x="0" y="497"/>
                        <a:pt x="0" y="585"/>
                      </a:cubicBezTo>
                      <a:cubicBezTo>
                        <a:pt x="146" y="590"/>
                        <a:pt x="299" y="587"/>
                        <a:pt x="433" y="564"/>
                      </a:cubicBezTo>
                      <a:cubicBezTo>
                        <a:pt x="500" y="552"/>
                        <a:pt x="570" y="546"/>
                        <a:pt x="639" y="536"/>
                      </a:cubicBezTo>
                      <a:cubicBezTo>
                        <a:pt x="672" y="531"/>
                        <a:pt x="708" y="528"/>
                        <a:pt x="741" y="522"/>
                      </a:cubicBezTo>
                      <a:cubicBezTo>
                        <a:pt x="756" y="519"/>
                        <a:pt x="771" y="514"/>
                        <a:pt x="786" y="510"/>
                      </a:cubicBezTo>
                      <a:cubicBezTo>
                        <a:pt x="803" y="506"/>
                        <a:pt x="820" y="504"/>
                        <a:pt x="834" y="499"/>
                      </a:cubicBezTo>
                      <a:cubicBezTo>
                        <a:pt x="848" y="494"/>
                        <a:pt x="861" y="483"/>
                        <a:pt x="876" y="475"/>
                      </a:cubicBezTo>
                      <a:cubicBezTo>
                        <a:pt x="891" y="467"/>
                        <a:pt x="908" y="461"/>
                        <a:pt x="922" y="453"/>
                      </a:cubicBezTo>
                      <a:cubicBezTo>
                        <a:pt x="942" y="442"/>
                        <a:pt x="961" y="421"/>
                        <a:pt x="977" y="402"/>
                      </a:cubicBezTo>
                      <a:cubicBezTo>
                        <a:pt x="995" y="381"/>
                        <a:pt x="1017" y="365"/>
                        <a:pt x="1031" y="348"/>
                      </a:cubicBezTo>
                      <a:cubicBezTo>
                        <a:pt x="1041" y="335"/>
                        <a:pt x="1050" y="317"/>
                        <a:pt x="1061" y="305"/>
                      </a:cubicBezTo>
                      <a:cubicBezTo>
                        <a:pt x="1074" y="289"/>
                        <a:pt x="1097" y="274"/>
                        <a:pt x="1115" y="259"/>
                      </a:cubicBezTo>
                      <a:cubicBezTo>
                        <a:pt x="1123" y="253"/>
                        <a:pt x="1131" y="243"/>
                        <a:pt x="1140" y="234"/>
                      </a:cubicBezTo>
                      <a:cubicBezTo>
                        <a:pt x="1151" y="222"/>
                        <a:pt x="1161" y="212"/>
                        <a:pt x="1161" y="200"/>
                      </a:cubicBezTo>
                      <a:cubicBezTo>
                        <a:pt x="1161" y="200"/>
                        <a:pt x="1157" y="189"/>
                        <a:pt x="1157" y="184"/>
                      </a:cubicBezTo>
                      <a:close/>
                      <a:moveTo>
                        <a:pt x="968" y="96"/>
                      </a:moveTo>
                      <a:cubicBezTo>
                        <a:pt x="965" y="98"/>
                        <a:pt x="962" y="100"/>
                        <a:pt x="959" y="102"/>
                      </a:cubicBezTo>
                      <a:cubicBezTo>
                        <a:pt x="954" y="106"/>
                        <a:pt x="942" y="114"/>
                        <a:pt x="935" y="117"/>
                      </a:cubicBezTo>
                      <a:cubicBezTo>
                        <a:pt x="937" y="115"/>
                        <a:pt x="939" y="113"/>
                        <a:pt x="942" y="111"/>
                      </a:cubicBezTo>
                      <a:cubicBezTo>
                        <a:pt x="942" y="111"/>
                        <a:pt x="943" y="110"/>
                        <a:pt x="943" y="110"/>
                      </a:cubicBezTo>
                      <a:cubicBezTo>
                        <a:pt x="949" y="105"/>
                        <a:pt x="972" y="86"/>
                        <a:pt x="975" y="84"/>
                      </a:cubicBezTo>
                      <a:cubicBezTo>
                        <a:pt x="975" y="84"/>
                        <a:pt x="975" y="84"/>
                        <a:pt x="975" y="84"/>
                      </a:cubicBezTo>
                      <a:cubicBezTo>
                        <a:pt x="979" y="80"/>
                        <a:pt x="984" y="78"/>
                        <a:pt x="989" y="79"/>
                      </a:cubicBezTo>
                      <a:cubicBezTo>
                        <a:pt x="983" y="86"/>
                        <a:pt x="967" y="96"/>
                        <a:pt x="968" y="96"/>
                      </a:cubicBezTo>
                      <a:close/>
                      <a:moveTo>
                        <a:pt x="1085" y="205"/>
                      </a:moveTo>
                      <a:cubicBezTo>
                        <a:pt x="1063" y="219"/>
                        <a:pt x="1042" y="241"/>
                        <a:pt x="1020" y="252"/>
                      </a:cubicBezTo>
                      <a:cubicBezTo>
                        <a:pt x="1006" y="235"/>
                        <a:pt x="1038" y="216"/>
                        <a:pt x="1051" y="205"/>
                      </a:cubicBezTo>
                      <a:cubicBezTo>
                        <a:pt x="1060" y="199"/>
                        <a:pt x="1070" y="183"/>
                        <a:pt x="1078" y="181"/>
                      </a:cubicBezTo>
                      <a:cubicBezTo>
                        <a:pt x="1090" y="178"/>
                        <a:pt x="1102" y="183"/>
                        <a:pt x="1109" y="176"/>
                      </a:cubicBezTo>
                      <a:cubicBezTo>
                        <a:pt x="1110" y="176"/>
                        <a:pt x="1111" y="176"/>
                        <a:pt x="1111" y="176"/>
                      </a:cubicBezTo>
                      <a:cubicBezTo>
                        <a:pt x="1110" y="192"/>
                        <a:pt x="1098" y="197"/>
                        <a:pt x="1085" y="205"/>
                      </a:cubicBez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9525">
                  <a:solidFill>
                    <a:srgbClr val="70AD47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Freeform 71">
                  <a:extLst>
                    <a:ext uri="{FF2B5EF4-FFF2-40B4-BE49-F238E27FC236}">
                      <a16:creationId xmlns:a16="http://schemas.microsoft.com/office/drawing/2014/main" id="{B1740242-9C16-4B2D-B62F-2F811A1059C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290" y="1522"/>
                  <a:ext cx="57" cy="33"/>
                </a:xfrm>
                <a:custGeom>
                  <a:avLst/>
                  <a:gdLst>
                    <a:gd name="T0" fmla="*/ 0 w 29"/>
                    <a:gd name="T1" fmla="*/ 273 h 19"/>
                    <a:gd name="T2" fmla="*/ 432 w 29"/>
                    <a:gd name="T3" fmla="*/ 0 h 19"/>
                    <a:gd name="T4" fmla="*/ 0 60000 65536"/>
                    <a:gd name="T5" fmla="*/ 0 60000 65536"/>
                    <a:gd name="T6" fmla="*/ 0 w 29"/>
                    <a:gd name="T7" fmla="*/ 0 h 19"/>
                    <a:gd name="T8" fmla="*/ 29 w 29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" h="19">
                      <a:moveTo>
                        <a:pt x="0" y="19"/>
                      </a:moveTo>
                      <a:cubicBezTo>
                        <a:pt x="9" y="11"/>
                        <a:pt x="16" y="4"/>
                        <a:pt x="29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Freeform 72">
                  <a:extLst>
                    <a:ext uri="{FF2B5EF4-FFF2-40B4-BE49-F238E27FC236}">
                      <a16:creationId xmlns:a16="http://schemas.microsoft.com/office/drawing/2014/main" id="{98F20F47-815D-4404-82FF-829F6BA40E3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48" y="1317"/>
                  <a:ext cx="121" cy="46"/>
                </a:xfrm>
                <a:custGeom>
                  <a:avLst/>
                  <a:gdLst>
                    <a:gd name="T0" fmla="*/ 944 w 61"/>
                    <a:gd name="T1" fmla="*/ 144 h 23"/>
                    <a:gd name="T2" fmla="*/ 724 w 61"/>
                    <a:gd name="T3" fmla="*/ 16 h 23"/>
                    <a:gd name="T4" fmla="*/ 540 w 61"/>
                    <a:gd name="T5" fmla="*/ 16 h 23"/>
                    <a:gd name="T6" fmla="*/ 0 w 61"/>
                    <a:gd name="T7" fmla="*/ 368 h 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1"/>
                    <a:gd name="T13" fmla="*/ 0 h 23"/>
                    <a:gd name="T14" fmla="*/ 61 w 61"/>
                    <a:gd name="T15" fmla="*/ 23 h 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1" h="23">
                      <a:moveTo>
                        <a:pt x="61" y="9"/>
                      </a:moveTo>
                      <a:cubicBezTo>
                        <a:pt x="56" y="5"/>
                        <a:pt x="53" y="4"/>
                        <a:pt x="47" y="1"/>
                      </a:cubicBezTo>
                      <a:cubicBezTo>
                        <a:pt x="43" y="0"/>
                        <a:pt x="39" y="0"/>
                        <a:pt x="35" y="1"/>
                      </a:cubicBezTo>
                      <a:cubicBezTo>
                        <a:pt x="35" y="1"/>
                        <a:pt x="8" y="15"/>
                        <a:pt x="0" y="23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Freeform 73">
                  <a:extLst>
                    <a:ext uri="{FF2B5EF4-FFF2-40B4-BE49-F238E27FC236}">
                      <a16:creationId xmlns:a16="http://schemas.microsoft.com/office/drawing/2014/main" id="{59D76AE9-80FB-42BF-8358-C147A521CFB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97" y="1438"/>
                  <a:ext cx="44" cy="18"/>
                </a:xfrm>
                <a:custGeom>
                  <a:avLst/>
                  <a:gdLst>
                    <a:gd name="T0" fmla="*/ 0 w 22"/>
                    <a:gd name="T1" fmla="*/ 144 h 9"/>
                    <a:gd name="T2" fmla="*/ 352 w 22"/>
                    <a:gd name="T3" fmla="*/ 0 h 9"/>
                    <a:gd name="T4" fmla="*/ 0 60000 65536"/>
                    <a:gd name="T5" fmla="*/ 0 60000 65536"/>
                    <a:gd name="T6" fmla="*/ 0 w 22"/>
                    <a:gd name="T7" fmla="*/ 0 h 9"/>
                    <a:gd name="T8" fmla="*/ 22 w 22"/>
                    <a:gd name="T9" fmla="*/ 9 h 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2" h="9">
                      <a:moveTo>
                        <a:pt x="0" y="9"/>
                      </a:moveTo>
                      <a:cubicBezTo>
                        <a:pt x="17" y="6"/>
                        <a:pt x="17" y="5"/>
                        <a:pt x="22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74">
                  <a:extLst>
                    <a:ext uri="{FF2B5EF4-FFF2-40B4-BE49-F238E27FC236}">
                      <a16:creationId xmlns:a16="http://schemas.microsoft.com/office/drawing/2014/main" id="{E11FC9AC-A64E-4C16-B864-B95D79785EE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992" y="1430"/>
                  <a:ext cx="288" cy="155"/>
                </a:xfrm>
                <a:custGeom>
                  <a:avLst/>
                  <a:gdLst>
                    <a:gd name="T0" fmla="*/ 0 w 145"/>
                    <a:gd name="T1" fmla="*/ 1216 h 78"/>
                    <a:gd name="T2" fmla="*/ 1496 w 145"/>
                    <a:gd name="T3" fmla="*/ 32 h 78"/>
                    <a:gd name="T4" fmla="*/ 1803 w 145"/>
                    <a:gd name="T5" fmla="*/ 32 h 78"/>
                    <a:gd name="T6" fmla="*/ 2256 w 145"/>
                    <a:gd name="T7" fmla="*/ 143 h 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78"/>
                    <a:gd name="T14" fmla="*/ 145 w 145"/>
                    <a:gd name="T15" fmla="*/ 78 h 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78">
                      <a:moveTo>
                        <a:pt x="0" y="78"/>
                      </a:moveTo>
                      <a:cubicBezTo>
                        <a:pt x="35" y="55"/>
                        <a:pt x="60" y="23"/>
                        <a:pt x="96" y="2"/>
                      </a:cubicBezTo>
                      <a:cubicBezTo>
                        <a:pt x="103" y="0"/>
                        <a:pt x="109" y="0"/>
                        <a:pt x="116" y="2"/>
                      </a:cubicBezTo>
                      <a:cubicBezTo>
                        <a:pt x="127" y="5"/>
                        <a:pt x="135" y="6"/>
                        <a:pt x="145" y="9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75">
                  <a:extLst>
                    <a:ext uri="{FF2B5EF4-FFF2-40B4-BE49-F238E27FC236}">
                      <a16:creationId xmlns:a16="http://schemas.microsoft.com/office/drawing/2014/main" id="{352EFC5F-A3D4-4A43-A3ED-CAA08C182B2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40" y="1524"/>
                  <a:ext cx="42" cy="57"/>
                </a:xfrm>
                <a:custGeom>
                  <a:avLst/>
                  <a:gdLst>
                    <a:gd name="T0" fmla="*/ 61 w 22"/>
                    <a:gd name="T1" fmla="*/ 0 h 29"/>
                    <a:gd name="T2" fmla="*/ 321 w 22"/>
                    <a:gd name="T3" fmla="*/ 236 h 29"/>
                    <a:gd name="T4" fmla="*/ 291 w 22"/>
                    <a:gd name="T5" fmla="*/ 432 h 29"/>
                    <a:gd name="T6" fmla="*/ 61 w 22"/>
                    <a:gd name="T7" fmla="*/ 136 h 29"/>
                    <a:gd name="T8" fmla="*/ 61 w 2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9"/>
                    <a:gd name="T17" fmla="*/ 22 w 22"/>
                    <a:gd name="T18" fmla="*/ 29 h 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9">
                      <a:moveTo>
                        <a:pt x="4" y="0"/>
                      </a:moveTo>
                      <a:cubicBezTo>
                        <a:pt x="4" y="0"/>
                        <a:pt x="21" y="2"/>
                        <a:pt x="22" y="16"/>
                      </a:cubicBezTo>
                      <a:cubicBezTo>
                        <a:pt x="22" y="22"/>
                        <a:pt x="20" y="29"/>
                        <a:pt x="20" y="29"/>
                      </a:cubicBezTo>
                      <a:cubicBezTo>
                        <a:pt x="20" y="29"/>
                        <a:pt x="18" y="17"/>
                        <a:pt x="4" y="9"/>
                      </a:cubicBezTo>
                      <a:cubicBezTo>
                        <a:pt x="4" y="9"/>
                        <a:pt x="0" y="6"/>
                        <a:pt x="4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76">
                  <a:extLst>
                    <a:ext uri="{FF2B5EF4-FFF2-40B4-BE49-F238E27FC236}">
                      <a16:creationId xmlns:a16="http://schemas.microsoft.com/office/drawing/2014/main" id="{AA3B756A-887E-4A81-B659-7E0DBF3377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2187" y="1642"/>
                  <a:ext cx="573" cy="857"/>
                </a:xfrm>
                <a:custGeom>
                  <a:avLst/>
                  <a:gdLst>
                    <a:gd name="T0" fmla="*/ 4388 w 289"/>
                    <a:gd name="T1" fmla="*/ 2849 h 432"/>
                    <a:gd name="T2" fmla="*/ 4217 w 289"/>
                    <a:gd name="T3" fmla="*/ 2309 h 432"/>
                    <a:gd name="T4" fmla="*/ 3944 w 289"/>
                    <a:gd name="T5" fmla="*/ 1180 h 432"/>
                    <a:gd name="T6" fmla="*/ 3585 w 289"/>
                    <a:gd name="T7" fmla="*/ 236 h 432"/>
                    <a:gd name="T8" fmla="*/ 3537 w 289"/>
                    <a:gd name="T9" fmla="*/ 204 h 432"/>
                    <a:gd name="T10" fmla="*/ 3337 w 289"/>
                    <a:gd name="T11" fmla="*/ 125 h 432"/>
                    <a:gd name="T12" fmla="*/ 3063 w 289"/>
                    <a:gd name="T13" fmla="*/ 0 h 432"/>
                    <a:gd name="T14" fmla="*/ 2736 w 289"/>
                    <a:gd name="T15" fmla="*/ 95 h 432"/>
                    <a:gd name="T16" fmla="*/ 2564 w 289"/>
                    <a:gd name="T17" fmla="*/ 555 h 432"/>
                    <a:gd name="T18" fmla="*/ 2877 w 289"/>
                    <a:gd name="T19" fmla="*/ 772 h 432"/>
                    <a:gd name="T20" fmla="*/ 2968 w 289"/>
                    <a:gd name="T21" fmla="*/ 1008 h 432"/>
                    <a:gd name="T22" fmla="*/ 2968 w 289"/>
                    <a:gd name="T23" fmla="*/ 1133 h 432"/>
                    <a:gd name="T24" fmla="*/ 2984 w 289"/>
                    <a:gd name="T25" fmla="*/ 1335 h 432"/>
                    <a:gd name="T26" fmla="*/ 3109 w 289"/>
                    <a:gd name="T27" fmla="*/ 2093 h 432"/>
                    <a:gd name="T28" fmla="*/ 2815 w 289"/>
                    <a:gd name="T29" fmla="*/ 1436 h 432"/>
                    <a:gd name="T30" fmla="*/ 2768 w 289"/>
                    <a:gd name="T31" fmla="*/ 1335 h 432"/>
                    <a:gd name="T32" fmla="*/ 2441 w 289"/>
                    <a:gd name="T33" fmla="*/ 865 h 432"/>
                    <a:gd name="T34" fmla="*/ 1856 w 289"/>
                    <a:gd name="T35" fmla="*/ 1164 h 432"/>
                    <a:gd name="T36" fmla="*/ 1451 w 289"/>
                    <a:gd name="T37" fmla="*/ 960 h 432"/>
                    <a:gd name="T38" fmla="*/ 944 w 289"/>
                    <a:gd name="T39" fmla="*/ 1452 h 432"/>
                    <a:gd name="T40" fmla="*/ 692 w 289"/>
                    <a:gd name="T41" fmla="*/ 1335 h 432"/>
                    <a:gd name="T42" fmla="*/ 585 w 289"/>
                    <a:gd name="T43" fmla="*/ 1287 h 432"/>
                    <a:gd name="T44" fmla="*/ 95 w 289"/>
                    <a:gd name="T45" fmla="*/ 1857 h 432"/>
                    <a:gd name="T46" fmla="*/ 79 w 289"/>
                    <a:gd name="T47" fmla="*/ 1873 h 432"/>
                    <a:gd name="T48" fmla="*/ 295 w 289"/>
                    <a:gd name="T49" fmla="*/ 3069 h 432"/>
                    <a:gd name="T50" fmla="*/ 248 w 289"/>
                    <a:gd name="T51" fmla="*/ 3857 h 432"/>
                    <a:gd name="T52" fmla="*/ 204 w 289"/>
                    <a:gd name="T53" fmla="*/ 4628 h 432"/>
                    <a:gd name="T54" fmla="*/ 264 w 289"/>
                    <a:gd name="T55" fmla="*/ 5053 h 432"/>
                    <a:gd name="T56" fmla="*/ 280 w 289"/>
                    <a:gd name="T57" fmla="*/ 5081 h 432"/>
                    <a:gd name="T58" fmla="*/ 389 w 289"/>
                    <a:gd name="T59" fmla="*/ 5636 h 432"/>
                    <a:gd name="T60" fmla="*/ 617 w 289"/>
                    <a:gd name="T61" fmla="*/ 5481 h 432"/>
                    <a:gd name="T62" fmla="*/ 692 w 289"/>
                    <a:gd name="T63" fmla="*/ 5481 h 432"/>
                    <a:gd name="T64" fmla="*/ 1888 w 289"/>
                    <a:gd name="T65" fmla="*/ 6025 h 432"/>
                    <a:gd name="T66" fmla="*/ 2252 w 289"/>
                    <a:gd name="T67" fmla="*/ 6168 h 432"/>
                    <a:gd name="T68" fmla="*/ 2564 w 289"/>
                    <a:gd name="T69" fmla="*/ 6316 h 432"/>
                    <a:gd name="T70" fmla="*/ 2845 w 289"/>
                    <a:gd name="T71" fmla="*/ 6380 h 432"/>
                    <a:gd name="T72" fmla="*/ 3680 w 289"/>
                    <a:gd name="T73" fmla="*/ 6689 h 432"/>
                    <a:gd name="T74" fmla="*/ 4005 w 289"/>
                    <a:gd name="T75" fmla="*/ 6253 h 432"/>
                    <a:gd name="T76" fmla="*/ 4388 w 289"/>
                    <a:gd name="T77" fmla="*/ 4692 h 432"/>
                    <a:gd name="T78" fmla="*/ 4404 w 289"/>
                    <a:gd name="T79" fmla="*/ 4301 h 432"/>
                    <a:gd name="T80" fmla="*/ 4404 w 289"/>
                    <a:gd name="T81" fmla="*/ 4247 h 432"/>
                    <a:gd name="T82" fmla="*/ 4388 w 289"/>
                    <a:gd name="T83" fmla="*/ 2849 h 432"/>
                    <a:gd name="T84" fmla="*/ 1116 w 289"/>
                    <a:gd name="T85" fmla="*/ 2508 h 432"/>
                    <a:gd name="T86" fmla="*/ 928 w 289"/>
                    <a:gd name="T87" fmla="*/ 1764 h 432"/>
                    <a:gd name="T88" fmla="*/ 960 w 289"/>
                    <a:gd name="T89" fmla="*/ 1795 h 432"/>
                    <a:gd name="T90" fmla="*/ 1037 w 289"/>
                    <a:gd name="T91" fmla="*/ 2016 h 432"/>
                    <a:gd name="T92" fmla="*/ 1116 w 289"/>
                    <a:gd name="T93" fmla="*/ 2508 h 4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89"/>
                    <a:gd name="T142" fmla="*/ 0 h 432"/>
                    <a:gd name="T143" fmla="*/ 289 w 289"/>
                    <a:gd name="T144" fmla="*/ 432 h 4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89" h="432">
                      <a:moveTo>
                        <a:pt x="284" y="184"/>
                      </a:moveTo>
                      <a:cubicBezTo>
                        <a:pt x="282" y="173"/>
                        <a:pt x="276" y="161"/>
                        <a:pt x="273" y="149"/>
                      </a:cubicBezTo>
                      <a:cubicBezTo>
                        <a:pt x="266" y="124"/>
                        <a:pt x="261" y="99"/>
                        <a:pt x="255" y="76"/>
                      </a:cubicBezTo>
                      <a:cubicBezTo>
                        <a:pt x="249" y="52"/>
                        <a:pt x="246" y="26"/>
                        <a:pt x="232" y="15"/>
                      </a:cubicBezTo>
                      <a:cubicBezTo>
                        <a:pt x="231" y="14"/>
                        <a:pt x="230" y="13"/>
                        <a:pt x="229" y="13"/>
                      </a:cubicBezTo>
                      <a:cubicBezTo>
                        <a:pt x="225" y="11"/>
                        <a:pt x="220" y="9"/>
                        <a:pt x="216" y="8"/>
                      </a:cubicBezTo>
                      <a:cubicBezTo>
                        <a:pt x="209" y="5"/>
                        <a:pt x="204" y="1"/>
                        <a:pt x="198" y="0"/>
                      </a:cubicBezTo>
                      <a:cubicBezTo>
                        <a:pt x="192" y="0"/>
                        <a:pt x="180" y="4"/>
                        <a:pt x="177" y="6"/>
                      </a:cubicBezTo>
                      <a:cubicBezTo>
                        <a:pt x="171" y="11"/>
                        <a:pt x="164" y="30"/>
                        <a:pt x="166" y="36"/>
                      </a:cubicBezTo>
                      <a:cubicBezTo>
                        <a:pt x="169" y="44"/>
                        <a:pt x="179" y="44"/>
                        <a:pt x="186" y="50"/>
                      </a:cubicBezTo>
                      <a:cubicBezTo>
                        <a:pt x="187" y="55"/>
                        <a:pt x="190" y="59"/>
                        <a:pt x="192" y="65"/>
                      </a:cubicBezTo>
                      <a:cubicBezTo>
                        <a:pt x="192" y="68"/>
                        <a:pt x="192" y="70"/>
                        <a:pt x="192" y="73"/>
                      </a:cubicBezTo>
                      <a:cubicBezTo>
                        <a:pt x="192" y="77"/>
                        <a:pt x="192" y="81"/>
                        <a:pt x="193" y="86"/>
                      </a:cubicBezTo>
                      <a:cubicBezTo>
                        <a:pt x="196" y="102"/>
                        <a:pt x="208" y="119"/>
                        <a:pt x="201" y="135"/>
                      </a:cubicBezTo>
                      <a:cubicBezTo>
                        <a:pt x="191" y="127"/>
                        <a:pt x="189" y="109"/>
                        <a:pt x="182" y="93"/>
                      </a:cubicBezTo>
                      <a:cubicBezTo>
                        <a:pt x="181" y="91"/>
                        <a:pt x="180" y="88"/>
                        <a:pt x="179" y="86"/>
                      </a:cubicBezTo>
                      <a:cubicBezTo>
                        <a:pt x="174" y="72"/>
                        <a:pt x="169" y="59"/>
                        <a:pt x="158" y="56"/>
                      </a:cubicBezTo>
                      <a:cubicBezTo>
                        <a:pt x="143" y="51"/>
                        <a:pt x="123" y="59"/>
                        <a:pt x="120" y="75"/>
                      </a:cubicBezTo>
                      <a:cubicBezTo>
                        <a:pt x="112" y="68"/>
                        <a:pt x="105" y="62"/>
                        <a:pt x="94" y="62"/>
                      </a:cubicBezTo>
                      <a:cubicBezTo>
                        <a:pt x="75" y="62"/>
                        <a:pt x="67" y="79"/>
                        <a:pt x="61" y="94"/>
                      </a:cubicBezTo>
                      <a:cubicBezTo>
                        <a:pt x="54" y="90"/>
                        <a:pt x="50" y="88"/>
                        <a:pt x="45" y="86"/>
                      </a:cubicBezTo>
                      <a:cubicBezTo>
                        <a:pt x="42" y="84"/>
                        <a:pt x="42" y="83"/>
                        <a:pt x="38" y="83"/>
                      </a:cubicBezTo>
                      <a:cubicBezTo>
                        <a:pt x="22" y="84"/>
                        <a:pt x="8" y="110"/>
                        <a:pt x="6" y="120"/>
                      </a:cubicBezTo>
                      <a:cubicBezTo>
                        <a:pt x="6" y="121"/>
                        <a:pt x="5" y="121"/>
                        <a:pt x="5" y="121"/>
                      </a:cubicBezTo>
                      <a:cubicBezTo>
                        <a:pt x="0" y="151"/>
                        <a:pt x="16" y="170"/>
                        <a:pt x="19" y="198"/>
                      </a:cubicBezTo>
                      <a:cubicBezTo>
                        <a:pt x="20" y="214"/>
                        <a:pt x="17" y="232"/>
                        <a:pt x="16" y="249"/>
                      </a:cubicBezTo>
                      <a:cubicBezTo>
                        <a:pt x="15" y="266"/>
                        <a:pt x="12" y="283"/>
                        <a:pt x="13" y="299"/>
                      </a:cubicBezTo>
                      <a:cubicBezTo>
                        <a:pt x="13" y="307"/>
                        <a:pt x="15" y="317"/>
                        <a:pt x="17" y="326"/>
                      </a:cubicBezTo>
                      <a:cubicBezTo>
                        <a:pt x="17" y="327"/>
                        <a:pt x="17" y="327"/>
                        <a:pt x="18" y="328"/>
                      </a:cubicBezTo>
                      <a:cubicBezTo>
                        <a:pt x="20" y="341"/>
                        <a:pt x="22" y="353"/>
                        <a:pt x="25" y="364"/>
                      </a:cubicBezTo>
                      <a:cubicBezTo>
                        <a:pt x="30" y="360"/>
                        <a:pt x="36" y="357"/>
                        <a:pt x="40" y="354"/>
                      </a:cubicBezTo>
                      <a:cubicBezTo>
                        <a:pt x="45" y="354"/>
                        <a:pt x="45" y="354"/>
                        <a:pt x="45" y="354"/>
                      </a:cubicBezTo>
                      <a:cubicBezTo>
                        <a:pt x="73" y="363"/>
                        <a:pt x="97" y="378"/>
                        <a:pt x="122" y="389"/>
                      </a:cubicBezTo>
                      <a:cubicBezTo>
                        <a:pt x="130" y="393"/>
                        <a:pt x="138" y="394"/>
                        <a:pt x="146" y="398"/>
                      </a:cubicBezTo>
                      <a:cubicBezTo>
                        <a:pt x="153" y="401"/>
                        <a:pt x="160" y="406"/>
                        <a:pt x="166" y="408"/>
                      </a:cubicBezTo>
                      <a:cubicBezTo>
                        <a:pt x="172" y="410"/>
                        <a:pt x="179" y="410"/>
                        <a:pt x="184" y="412"/>
                      </a:cubicBezTo>
                      <a:cubicBezTo>
                        <a:pt x="201" y="417"/>
                        <a:pt x="220" y="424"/>
                        <a:pt x="238" y="432"/>
                      </a:cubicBezTo>
                      <a:cubicBezTo>
                        <a:pt x="245" y="422"/>
                        <a:pt x="252" y="413"/>
                        <a:pt x="259" y="404"/>
                      </a:cubicBezTo>
                      <a:cubicBezTo>
                        <a:pt x="271" y="374"/>
                        <a:pt x="282" y="339"/>
                        <a:pt x="284" y="303"/>
                      </a:cubicBezTo>
                      <a:cubicBezTo>
                        <a:pt x="285" y="296"/>
                        <a:pt x="284" y="284"/>
                        <a:pt x="285" y="278"/>
                      </a:cubicBezTo>
                      <a:cubicBezTo>
                        <a:pt x="285" y="277"/>
                        <a:pt x="285" y="275"/>
                        <a:pt x="285" y="274"/>
                      </a:cubicBezTo>
                      <a:cubicBezTo>
                        <a:pt x="287" y="247"/>
                        <a:pt x="289" y="210"/>
                        <a:pt x="284" y="184"/>
                      </a:cubicBezTo>
                      <a:close/>
                      <a:moveTo>
                        <a:pt x="72" y="162"/>
                      </a:moveTo>
                      <a:cubicBezTo>
                        <a:pt x="68" y="146"/>
                        <a:pt x="57" y="137"/>
                        <a:pt x="60" y="114"/>
                      </a:cubicBezTo>
                      <a:cubicBezTo>
                        <a:pt x="61" y="114"/>
                        <a:pt x="62" y="115"/>
                        <a:pt x="62" y="116"/>
                      </a:cubicBezTo>
                      <a:cubicBezTo>
                        <a:pt x="67" y="117"/>
                        <a:pt x="65" y="125"/>
                        <a:pt x="67" y="130"/>
                      </a:cubicBezTo>
                      <a:cubicBezTo>
                        <a:pt x="72" y="137"/>
                        <a:pt x="82" y="155"/>
                        <a:pt x="72" y="162"/>
                      </a:cubicBezTo>
                      <a:close/>
                    </a:path>
                  </a:pathLst>
                </a:custGeom>
                <a:solidFill>
                  <a:srgbClr val="83D2F1"/>
                </a:solidFill>
                <a:ln w="9525">
                  <a:solidFill>
                    <a:srgbClr val="83D2F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77">
                  <a:extLst>
                    <a:ext uri="{FF2B5EF4-FFF2-40B4-BE49-F238E27FC236}">
                      <a16:creationId xmlns:a16="http://schemas.microsoft.com/office/drawing/2014/main" id="{88366563-D9F3-4378-9B0C-6631694B34D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04" y="1823"/>
                  <a:ext cx="4" cy="48"/>
                </a:xfrm>
                <a:custGeom>
                  <a:avLst/>
                  <a:gdLst>
                    <a:gd name="T0" fmla="*/ 32 w 2"/>
                    <a:gd name="T1" fmla="*/ 384 h 24"/>
                    <a:gd name="T2" fmla="*/ 32 w 2"/>
                    <a:gd name="T3" fmla="*/ 0 h 24"/>
                    <a:gd name="T4" fmla="*/ 0 60000 65536"/>
                    <a:gd name="T5" fmla="*/ 0 60000 65536"/>
                    <a:gd name="T6" fmla="*/ 0 w 2"/>
                    <a:gd name="T7" fmla="*/ 0 h 24"/>
                    <a:gd name="T8" fmla="*/ 2 w 2"/>
                    <a:gd name="T9" fmla="*/ 24 h 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" h="24">
                      <a:moveTo>
                        <a:pt x="2" y="24"/>
                      </a:moveTo>
                      <a:cubicBezTo>
                        <a:pt x="0" y="14"/>
                        <a:pt x="1" y="10"/>
                        <a:pt x="2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78">
                  <a:extLst>
                    <a:ext uri="{FF2B5EF4-FFF2-40B4-BE49-F238E27FC236}">
                      <a16:creationId xmlns:a16="http://schemas.microsoft.com/office/drawing/2014/main" id="{847B9DC4-A179-4210-8A31-2427F5997E0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23" y="1783"/>
                  <a:ext cx="44" cy="149"/>
                </a:xfrm>
                <a:custGeom>
                  <a:avLst/>
                  <a:gdLst>
                    <a:gd name="T0" fmla="*/ 352 w 22"/>
                    <a:gd name="T1" fmla="*/ 1168 h 75"/>
                    <a:gd name="T2" fmla="*/ 160 w 22"/>
                    <a:gd name="T3" fmla="*/ 636 h 75"/>
                    <a:gd name="T4" fmla="*/ 0 w 22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22"/>
                    <a:gd name="T10" fmla="*/ 0 h 75"/>
                    <a:gd name="T11" fmla="*/ 22 w 22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" h="75">
                      <a:moveTo>
                        <a:pt x="22" y="75"/>
                      </a:moveTo>
                      <a:cubicBezTo>
                        <a:pt x="13" y="68"/>
                        <a:pt x="13" y="54"/>
                        <a:pt x="10" y="41"/>
                      </a:cubicBezTo>
                      <a:cubicBezTo>
                        <a:pt x="7" y="28"/>
                        <a:pt x="5" y="9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0" name="Rectangle 4">
                <a:extLst>
                  <a:ext uri="{FF2B5EF4-FFF2-40B4-BE49-F238E27FC236}">
                    <a16:creationId xmlns:a16="http://schemas.microsoft.com/office/drawing/2014/main" id="{CCEDDBDF-3F08-4A85-8508-2E7C60C7E1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3981" y="1095"/>
                <a:ext cx="95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801688" eaLnBrk="0" hangingPunct="0">
                  <a:spcBef>
                    <a:spcPct val="20000"/>
                  </a:spcBef>
                  <a:buFont typeface="Wingdings" charset="2"/>
                  <a:buChar char="§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801688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kumimoji="0" lang="de-DE" altLang="de-DE" sz="2200" b="1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FCH JU</a:t>
                </a:r>
                <a:endParaRPr kumimoji="0" altLang="de-DE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4">
                <a:extLst>
                  <a:ext uri="{FF2B5EF4-FFF2-40B4-BE49-F238E27FC236}">
                    <a16:creationId xmlns:a16="http://schemas.microsoft.com/office/drawing/2014/main" id="{94747204-E62C-4716-BB1D-6A90B5696C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372853" flipH="1">
                <a:off x="2885" y="1068"/>
                <a:ext cx="922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801688" eaLnBrk="0" hangingPunct="0">
                  <a:spcBef>
                    <a:spcPct val="20000"/>
                  </a:spcBef>
                  <a:buFont typeface="Wingdings" charset="2"/>
                  <a:buChar char="§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defTabSz="801688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kumimoji="0" lang="de-DE" altLang="de-DE" sz="2200" b="1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ETS FUND</a:t>
                </a:r>
                <a:endParaRPr kumimoji="0" altLang="de-DE" sz="2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4">
                <a:extLst>
                  <a:ext uri="{FF2B5EF4-FFF2-40B4-BE49-F238E27FC236}">
                    <a16:creationId xmlns:a16="http://schemas.microsoft.com/office/drawing/2014/main" id="{014DE824-8A1E-4E8A-ACF2-F3EB73B572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539556" flipH="1">
                <a:off x="3553" y="3386"/>
                <a:ext cx="4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801688" eaLnBrk="0" hangingPunct="0">
                  <a:spcBef>
                    <a:spcPct val="20000"/>
                  </a:spcBef>
                  <a:buFont typeface="Wingdings" charset="2"/>
                  <a:buChar char="§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defTabSz="801688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kumimoji="0" lang="fr-BE" altLang="de-DE" sz="2200" b="1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    IPCEI </a:t>
                </a:r>
                <a:endParaRPr kumimoji="0" altLang="de-DE" sz="2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489621F3-848A-4DE1-AE54-0A215DFEF4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971148" y="4869471"/>
              <a:ext cx="1456758" cy="2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801688" eaLnBrk="0" hangingPunct="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801688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de-DE" altLang="de-DE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Next Gen EU</a:t>
              </a:r>
              <a:endParaRPr kumimoji="0" altLang="de-DE" sz="22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EF3991C4-2752-45CB-B1F1-29CC6008B2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49597" y="4787276"/>
              <a:ext cx="1903282" cy="29245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txBody>
            <a:bodyPr lIns="0" tIns="0" rIns="0" bIns="0" anchor="ctr"/>
            <a:lstStyle>
              <a:lvl1pPr defTabSz="801688" eaLnBrk="0" hangingPunct="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801688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de-DE" altLang="de-DE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Just Transition Fund</a:t>
              </a:r>
              <a:endParaRPr kumimoji="0" altLang="de-DE" sz="22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EBFB19E4-4F52-4C46-BACC-D9AE23C078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998915" y="3666134"/>
              <a:ext cx="1651925" cy="308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801688" eaLnBrk="0" hangingPunct="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801688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de-DE" altLang="de-DE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Next Generation EU</a:t>
              </a:r>
              <a:endParaRPr kumimoji="0" altLang="de-DE" sz="22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8" name="Rectangle 4">
              <a:extLst>
                <a:ext uri="{FF2B5EF4-FFF2-40B4-BE49-F238E27FC236}">
                  <a16:creationId xmlns:a16="http://schemas.microsoft.com/office/drawing/2014/main" id="{4058D5EE-D509-4AB7-AE83-EB63BC11FC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3436" y="3215925"/>
              <a:ext cx="1651925" cy="308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801688" eaLnBrk="0" hangingPunct="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801688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de-DE" altLang="de-DE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TEN-E / TEN-T / CEF</a:t>
              </a:r>
              <a:endParaRPr kumimoji="0" altLang="de-DE" sz="22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629C910-355B-4829-9681-7F630669A4A2}"/>
              </a:ext>
            </a:extLst>
          </p:cNvPr>
          <p:cNvGrpSpPr/>
          <p:nvPr/>
        </p:nvGrpSpPr>
        <p:grpSpPr>
          <a:xfrm>
            <a:off x="13641663" y="5240009"/>
            <a:ext cx="4036737" cy="1161860"/>
            <a:chOff x="9009204" y="4223910"/>
            <a:chExt cx="2957251" cy="85116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D3357CB-67A4-44FD-8B51-D72D14B5C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932" t="12312" r="18373" b="16364"/>
            <a:stretch/>
          </p:blipFill>
          <p:spPr>
            <a:xfrm>
              <a:off x="11069030" y="4223910"/>
              <a:ext cx="897425" cy="83925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15B6960-38E7-4155-AE9E-4C7912DBD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79" t="31928" r="43385" b="29846"/>
            <a:stretch/>
          </p:blipFill>
          <p:spPr>
            <a:xfrm>
              <a:off x="9009204" y="4386302"/>
              <a:ext cx="2066575" cy="688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67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8128" y="-1"/>
            <a:ext cx="7882673" cy="10287001"/>
          </a:xfrm>
          <a:prstGeom prst="rect">
            <a:avLst/>
          </a:prstGeom>
          <a:solidFill>
            <a:srgbClr val="14B5E3"/>
          </a:solidFill>
          <a:ln>
            <a:noFill/>
          </a:ln>
        </p:spPr>
      </p:sp>
      <p:sp>
        <p:nvSpPr>
          <p:cNvPr id="3" name="TextBox 3"/>
          <p:cNvSpPr txBox="1"/>
          <p:nvPr/>
        </p:nvSpPr>
        <p:spPr>
          <a:xfrm>
            <a:off x="1028700" y="914400"/>
            <a:ext cx="5917402" cy="294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CHANGE OF STATE AID RULES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B1017-029C-45B5-9601-4C45D7027F91}"/>
              </a:ext>
            </a:extLst>
          </p:cNvPr>
          <p:cNvSpPr txBox="1"/>
          <p:nvPr/>
        </p:nvSpPr>
        <p:spPr>
          <a:xfrm>
            <a:off x="863201" y="8041803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white"/>
                </a:solidFill>
                <a:latin typeface="Calibri"/>
              </a:rPr>
              <a:t>Carbon Border Adjustment Mechanism</a:t>
            </a:r>
            <a:endParaRPr kumimoji="0" lang="en-BE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49E8B668-E2B2-41D1-BE18-2AB363F0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914400"/>
            <a:ext cx="7548358" cy="7548358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D0DFB3BB-6A23-4D5E-86B0-E10A5A4C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86" y="4316321"/>
            <a:ext cx="7882672" cy="32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8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314FDAF-62EB-443B-8D5E-0168A8B64129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SLIDE TITLE</a:t>
            </a:r>
            <a:endParaRPr lang="en-BE" sz="6000" b="1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965769-6E55-44CD-83B6-5B83FAF2F1AD}"/>
              </a:ext>
            </a:extLst>
          </p:cNvPr>
          <p:cNvSpPr/>
          <p:nvPr/>
        </p:nvSpPr>
        <p:spPr>
          <a:xfrm>
            <a:off x="1066800" y="2705100"/>
            <a:ext cx="16459200" cy="5715000"/>
          </a:xfrm>
          <a:prstGeom prst="roundRect">
            <a:avLst/>
          </a:prstGeom>
          <a:solidFill>
            <a:srgbClr val="82B845"/>
          </a:solidFill>
          <a:ln>
            <a:solidFill>
              <a:srgbClr val="82B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F45EB-0064-4620-8F76-C691A6B56494}"/>
              </a:ext>
            </a:extLst>
          </p:cNvPr>
          <p:cNvSpPr txBox="1"/>
          <p:nvPr/>
        </p:nvSpPr>
        <p:spPr>
          <a:xfrm>
            <a:off x="2095751" y="4285326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i="1" dirty="0">
                <a:solidFill>
                  <a:schemeClr val="bg1"/>
                </a:solidFill>
              </a:rPr>
              <a:t>It</a:t>
            </a:r>
            <a:r>
              <a:rPr lang="it-IT" sz="8000" b="1" i="1" dirty="0">
                <a:solidFill>
                  <a:schemeClr val="bg1"/>
                </a:solidFill>
              </a:rPr>
              <a:t>’s the carbon </a:t>
            </a:r>
            <a:r>
              <a:rPr lang="en-GB" sz="8000" b="1" i="1" dirty="0">
                <a:solidFill>
                  <a:schemeClr val="bg1"/>
                </a:solidFill>
              </a:rPr>
              <a:t>content</a:t>
            </a:r>
            <a:r>
              <a:rPr lang="it-IT" sz="8000" b="1" i="1" dirty="0">
                <a:solidFill>
                  <a:schemeClr val="bg1"/>
                </a:solidFill>
              </a:rPr>
              <a:t>, </a:t>
            </a:r>
            <a:r>
              <a:rPr lang="en-GB" sz="8000" b="1" i="1" dirty="0">
                <a:solidFill>
                  <a:schemeClr val="bg1"/>
                </a:solidFill>
              </a:rPr>
              <a:t>stupid</a:t>
            </a:r>
            <a:r>
              <a:rPr lang="it-IT" sz="8000" b="1" i="1" dirty="0">
                <a:solidFill>
                  <a:schemeClr val="bg1"/>
                </a:solidFill>
              </a:rPr>
              <a:t>!</a:t>
            </a:r>
            <a:endParaRPr lang="en-BE" sz="8000" b="1" i="1" u="sng" dirty="0">
              <a:solidFill>
                <a:schemeClr val="bg1"/>
              </a:solidFill>
            </a:endParaRPr>
          </a:p>
        </p:txBody>
      </p:sp>
      <p:pic>
        <p:nvPicPr>
          <p:cNvPr id="8" name="Picture 2" descr="The Days of 'It's the Economy, Stupid' Are Over? – InsideSources">
            <a:extLst>
              <a:ext uri="{FF2B5EF4-FFF2-40B4-BE49-F238E27FC236}">
                <a16:creationId xmlns:a16="http://schemas.microsoft.com/office/drawing/2014/main" id="{7763EC09-C158-4F5C-A48D-9BBD3C56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143375"/>
            <a:ext cx="4838449" cy="4838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E8867-FC4A-4134-B765-9D9E911A8E1E}"/>
              </a:ext>
            </a:extLst>
          </p:cNvPr>
          <p:cNvSpPr txBox="1"/>
          <p:nvPr/>
        </p:nvSpPr>
        <p:spPr>
          <a:xfrm>
            <a:off x="152400" y="4837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14B5E3"/>
                </a:solidFill>
                <a:latin typeface="Calibri"/>
              </a:rPr>
              <a:t>NEW PRIORITIES FOR A SYSTEMIC CHANGE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srgbClr val="14B5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7391-7E21-45B2-A6EC-011B5C99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000" b="1" dirty="0">
                <a:solidFill>
                  <a:schemeClr val="bg1"/>
                </a:solidFill>
                <a:latin typeface="+mn-lt"/>
              </a:rPr>
              <a:t>EXAMPLE OFFSHORE INITIATIVE</a:t>
            </a:r>
            <a:endParaRPr lang="en-GB" sz="6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4E3AC-B90A-4E3F-B698-258CBC6904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HE CTF Meeting – 03.05.2018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oogle Shape;627;p64">
            <a:extLst>
              <a:ext uri="{FF2B5EF4-FFF2-40B4-BE49-F238E27FC236}">
                <a16:creationId xmlns:a16="http://schemas.microsoft.com/office/drawing/2014/main" id="{61E71062-6C93-45FF-90B0-AEF51F443C3C}"/>
              </a:ext>
            </a:extLst>
          </p:cNvPr>
          <p:cNvSpPr txBox="1">
            <a:spLocks/>
          </p:cNvSpPr>
          <p:nvPr/>
        </p:nvSpPr>
        <p:spPr>
          <a:xfrm>
            <a:off x="0" y="5143500"/>
            <a:ext cx="18288000" cy="1221678"/>
          </a:xfrm>
          <a:prstGeom prst="rect">
            <a:avLst/>
          </a:prstGeom>
          <a:solidFill>
            <a:schemeClr val="bg1">
              <a:alpha val="89800"/>
            </a:schemeClr>
          </a:solidFill>
          <a:ln>
            <a:noFill/>
          </a:ln>
        </p:spPr>
        <p:txBody>
          <a:bodyPr spcFirstLastPara="1" vert="horz" wrap="square" lIns="45713" tIns="45713" rIns="45713" bIns="4571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580103"/>
              </a:buClr>
              <a:buSzPts val="8856"/>
            </a:pPr>
            <a:r>
              <a:rPr lang="en-US" sz="60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“HydroGenewables”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10" name="Rectangle: Rounded Corners 27">
            <a:extLst>
              <a:ext uri="{FF2B5EF4-FFF2-40B4-BE49-F238E27FC236}">
                <a16:creationId xmlns:a16="http://schemas.microsoft.com/office/drawing/2014/main" id="{DA5784F8-7372-4489-8C1A-2D9FBA07894B}"/>
              </a:ext>
            </a:extLst>
          </p:cNvPr>
          <p:cNvSpPr/>
          <p:nvPr/>
        </p:nvSpPr>
        <p:spPr>
          <a:xfrm>
            <a:off x="444480" y="2217427"/>
            <a:ext cx="2760767" cy="19635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2400" b="1" dirty="0"/>
              <a:t>Communication on </a:t>
            </a:r>
            <a:r>
              <a:rPr lang="en-GB" sz="2400" b="1" dirty="0"/>
              <a:t>O</a:t>
            </a:r>
            <a:r>
              <a:rPr lang="en-BE" sz="2400" b="1" dirty="0"/>
              <a:t>f</a:t>
            </a:r>
            <a:r>
              <a:rPr lang="en-GB" sz="2400" b="1" dirty="0"/>
              <a:t>f</a:t>
            </a:r>
            <a:r>
              <a:rPr lang="en-BE" sz="2400" b="1" dirty="0"/>
              <a:t>s</a:t>
            </a:r>
            <a:r>
              <a:rPr lang="en-GB" sz="2400" b="1" dirty="0"/>
              <a:t>h</a:t>
            </a:r>
            <a:r>
              <a:rPr lang="en-BE" sz="2400" b="1" dirty="0"/>
              <a:t>o</a:t>
            </a:r>
            <a:r>
              <a:rPr lang="en-GB" sz="2400" b="1" dirty="0"/>
              <a:t>r</a:t>
            </a:r>
            <a:r>
              <a:rPr lang="en-BE" sz="2400" b="1" dirty="0"/>
              <a:t>e </a:t>
            </a:r>
            <a:r>
              <a:rPr lang="en-GB" sz="2400" b="1" dirty="0"/>
              <a:t>R</a:t>
            </a:r>
            <a:r>
              <a:rPr lang="en-BE" sz="2400" b="1" dirty="0"/>
              <a:t>e</a:t>
            </a:r>
            <a:r>
              <a:rPr lang="en-GB" sz="2400" b="1" dirty="0"/>
              <a:t>n</a:t>
            </a:r>
            <a:r>
              <a:rPr lang="en-BE" sz="2400" b="1" dirty="0"/>
              <a:t>e</a:t>
            </a:r>
            <a:r>
              <a:rPr lang="en-GB" sz="2400" b="1" dirty="0"/>
              <a:t>w</a:t>
            </a:r>
            <a:r>
              <a:rPr lang="en-BE" sz="2400" b="1" dirty="0"/>
              <a:t>a</a:t>
            </a:r>
            <a:r>
              <a:rPr lang="en-GB" sz="2400" b="1" dirty="0"/>
              <a:t>b</a:t>
            </a:r>
            <a:r>
              <a:rPr lang="en-BE" sz="2400" b="1" dirty="0"/>
              <a:t>l</a:t>
            </a:r>
            <a:r>
              <a:rPr lang="en-GB" sz="2400" b="1" dirty="0"/>
              <a:t>e</a:t>
            </a:r>
            <a:r>
              <a:rPr lang="en-BE" sz="2400" b="1" dirty="0"/>
              <a:t> </a:t>
            </a:r>
            <a:r>
              <a:rPr lang="en-GB" sz="2400" b="1" dirty="0"/>
              <a:t>S</a:t>
            </a:r>
            <a:r>
              <a:rPr lang="en-BE" sz="2400" b="1" dirty="0"/>
              <a:t>t</a:t>
            </a:r>
            <a:r>
              <a:rPr lang="en-GB" sz="2400" b="1" dirty="0"/>
              <a:t>r</a:t>
            </a:r>
            <a:r>
              <a:rPr lang="en-BE" sz="2400" b="1" dirty="0"/>
              <a:t>a</a:t>
            </a:r>
            <a:r>
              <a:rPr lang="en-GB" sz="2400" b="1" dirty="0"/>
              <a:t>t</a:t>
            </a:r>
            <a:r>
              <a:rPr lang="en-BE" sz="2400" b="1" dirty="0"/>
              <a:t>e</a:t>
            </a:r>
            <a:r>
              <a:rPr lang="en-GB" sz="2400" b="1" dirty="0"/>
              <a:t>g</a:t>
            </a:r>
            <a:r>
              <a:rPr lang="en-BE" sz="2400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5275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EU NEEDS A HYDROGEN ACT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F3A543-76D5-4EF4-BE79-FB09F0C5A344}"/>
              </a:ext>
            </a:extLst>
          </p:cNvPr>
          <p:cNvGrpSpPr/>
          <p:nvPr/>
        </p:nvGrpSpPr>
        <p:grpSpPr>
          <a:xfrm>
            <a:off x="2730500" y="1943100"/>
            <a:ext cx="12826999" cy="7696200"/>
            <a:chOff x="1793629" y="1037144"/>
            <a:chExt cx="9418321" cy="5650993"/>
          </a:xfrm>
        </p:grpSpPr>
        <p:pic>
          <p:nvPicPr>
            <p:cNvPr id="3" name="Picture 2" descr="What is H2 Hydrogen &amp; Fuel Cells - ZeroEmission Show">
              <a:extLst>
                <a:ext uri="{FF2B5EF4-FFF2-40B4-BE49-F238E27FC236}">
                  <a16:creationId xmlns:a16="http://schemas.microsoft.com/office/drawing/2014/main" id="{30089B4B-D199-40E7-A4EF-27E298C1F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629" y="1037144"/>
              <a:ext cx="9418321" cy="565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3">
              <a:extLst>
                <a:ext uri="{FF2B5EF4-FFF2-40B4-BE49-F238E27FC236}">
                  <a16:creationId xmlns:a16="http://schemas.microsoft.com/office/drawing/2014/main" id="{45881685-17EE-4414-B922-4E17DA158599}"/>
                </a:ext>
              </a:extLst>
            </p:cNvPr>
            <p:cNvSpPr txBox="1"/>
            <p:nvPr/>
          </p:nvSpPr>
          <p:spPr>
            <a:xfrm>
              <a:off x="4884386" y="1214794"/>
              <a:ext cx="3686936" cy="67796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BE" sz="5400" b="1" dirty="0">
                  <a:solidFill>
                    <a:schemeClr val="bg1"/>
                  </a:solidFill>
                </a:rPr>
                <a:t>EU Hydrogen Act</a:t>
              </a:r>
            </a:p>
          </p:txBody>
        </p:sp>
        <p:sp>
          <p:nvSpPr>
            <p:cNvPr id="9" name="Textfeld 5">
              <a:extLst>
                <a:ext uri="{FF2B5EF4-FFF2-40B4-BE49-F238E27FC236}">
                  <a16:creationId xmlns:a16="http://schemas.microsoft.com/office/drawing/2014/main" id="{3471DC00-2432-44DF-9D5B-1F891555D129}"/>
                </a:ext>
              </a:extLst>
            </p:cNvPr>
            <p:cNvSpPr txBox="1"/>
            <p:nvPr/>
          </p:nvSpPr>
          <p:spPr>
            <a:xfrm>
              <a:off x="2083775" y="6003494"/>
              <a:ext cx="4807636" cy="51977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BE" sz="4000" b="1" dirty="0">
                  <a:solidFill>
                    <a:schemeClr val="bg1"/>
                  </a:solidFill>
                </a:rPr>
                <a:t>Hydrogen Infrastructure</a:t>
              </a:r>
            </a:p>
          </p:txBody>
        </p:sp>
        <p:sp>
          <p:nvSpPr>
            <p:cNvPr id="11" name="Textfeld 6">
              <a:extLst>
                <a:ext uri="{FF2B5EF4-FFF2-40B4-BE49-F238E27FC236}">
                  <a16:creationId xmlns:a16="http://schemas.microsoft.com/office/drawing/2014/main" id="{42DB7827-45F0-40AA-A2CE-D4594C12BECA}"/>
                </a:ext>
              </a:extLst>
            </p:cNvPr>
            <p:cNvSpPr txBox="1"/>
            <p:nvPr/>
          </p:nvSpPr>
          <p:spPr>
            <a:xfrm>
              <a:off x="7228377" y="6003493"/>
              <a:ext cx="3646606" cy="51977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BE" sz="4000" b="1" dirty="0">
                  <a:solidFill>
                    <a:schemeClr val="bg1"/>
                  </a:solidFill>
                </a:rPr>
                <a:t>Hydrogen Market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41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QUESTION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36AD45CE-FCE6-4345-B6F3-D278184F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28" y="2019300"/>
            <a:ext cx="14531343" cy="69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1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8128" y="-1"/>
            <a:ext cx="7882673" cy="10287001"/>
          </a:xfrm>
          <a:prstGeom prst="rect">
            <a:avLst/>
          </a:prstGeom>
          <a:solidFill>
            <a:srgbClr val="14B5E3"/>
          </a:solidFill>
          <a:ln>
            <a:noFill/>
          </a:ln>
        </p:spPr>
      </p:sp>
      <p:sp>
        <p:nvSpPr>
          <p:cNvPr id="3" name="TextBox 3"/>
          <p:cNvSpPr txBox="1"/>
          <p:nvPr/>
        </p:nvSpPr>
        <p:spPr>
          <a:xfrm>
            <a:off x="1028700" y="914400"/>
            <a:ext cx="5917402" cy="194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EUROPE’S HISTORICAL ROLE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B1017-029C-45B5-9601-4C45D7027F91}"/>
              </a:ext>
            </a:extLst>
          </p:cNvPr>
          <p:cNvSpPr txBox="1"/>
          <p:nvPr/>
        </p:nvSpPr>
        <p:spPr>
          <a:xfrm>
            <a:off x="863201" y="8041803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400" dirty="0">
                <a:solidFill>
                  <a:prstClr val="white"/>
                </a:solidFill>
              </a:rPr>
              <a:t>Create the world’s leading market for Clean Hydrogen</a:t>
            </a:r>
          </a:p>
        </p:txBody>
      </p:sp>
      <p:pic>
        <p:nvPicPr>
          <p:cNvPr id="6" name="Picture 4" descr="Why the Euro Won't Replace the Dollar | Barron's">
            <a:extLst>
              <a:ext uri="{FF2B5EF4-FFF2-40B4-BE49-F238E27FC236}">
                <a16:creationId xmlns:a16="http://schemas.microsoft.com/office/drawing/2014/main" id="{7ED4082F-3ACB-4B12-9436-AA5B5AF7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162300"/>
            <a:ext cx="4935553" cy="461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örse Bord Abstrakten Hintergrund Lizenzfreie Fotos, Bilder Und Stock  Fotografie. Image 41247339.">
            <a:extLst>
              <a:ext uri="{FF2B5EF4-FFF2-40B4-BE49-F238E27FC236}">
                <a16:creationId xmlns:a16="http://schemas.microsoft.com/office/drawing/2014/main" id="{77ADF0FC-8231-4DD1-A454-5BDE30ED7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2"/>
          <a:stretch/>
        </p:blipFill>
        <p:spPr bwMode="auto">
          <a:xfrm>
            <a:off x="7834545" y="-7622"/>
            <a:ext cx="10453455" cy="1029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>
            <a:extLst>
              <a:ext uri="{FF2B5EF4-FFF2-40B4-BE49-F238E27FC236}">
                <a16:creationId xmlns:a16="http://schemas.microsoft.com/office/drawing/2014/main" id="{CA5D374A-6521-4F89-955B-1F25FEE6A593}"/>
              </a:ext>
            </a:extLst>
          </p:cNvPr>
          <p:cNvSpPr/>
          <p:nvPr/>
        </p:nvSpPr>
        <p:spPr>
          <a:xfrm>
            <a:off x="-1" y="-1"/>
            <a:ext cx="9691352" cy="10287001"/>
          </a:xfrm>
          <a:prstGeom prst="rect">
            <a:avLst/>
          </a:prstGeom>
          <a:solidFill>
            <a:srgbClr val="82B845"/>
          </a:solidFill>
          <a:ln>
            <a:solidFill>
              <a:srgbClr val="82B845"/>
            </a:solidFill>
          </a:ln>
        </p:spPr>
      </p:sp>
      <p:grpSp>
        <p:nvGrpSpPr>
          <p:cNvPr id="2" name="Group 2"/>
          <p:cNvGrpSpPr/>
          <p:nvPr/>
        </p:nvGrpSpPr>
        <p:grpSpPr>
          <a:xfrm>
            <a:off x="1028700" y="4266842"/>
            <a:ext cx="6772694" cy="4596086"/>
            <a:chOff x="0" y="-57150"/>
            <a:chExt cx="7889869" cy="6128111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7889869" cy="626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HYDROGEN EUROPE SECRETARIAT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70767"/>
              <a:ext cx="7889869" cy="5400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 lang="en-US" sz="2800" dirty="0">
                <a:solidFill>
                  <a:schemeClr val="bg1"/>
                </a:solidFill>
              </a:endParaRPr>
            </a:p>
            <a:p>
              <a:pPr algn="l">
                <a:lnSpc>
                  <a:spcPts val="294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Avenue de la </a:t>
              </a:r>
              <a:r>
                <a:rPr lang="en-US" sz="2800" dirty="0" err="1">
                  <a:solidFill>
                    <a:schemeClr val="bg1"/>
                  </a:solidFill>
                </a:rPr>
                <a:t>Toison</a:t>
              </a:r>
              <a:r>
                <a:rPr lang="en-US" sz="2800" dirty="0">
                  <a:solidFill>
                    <a:schemeClr val="bg1"/>
                  </a:solidFill>
                </a:rPr>
                <a:t> d’Or 56-60</a:t>
              </a:r>
            </a:p>
            <a:p>
              <a:pPr algn="l">
                <a:lnSpc>
                  <a:spcPts val="294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BE-1060 Brussels</a:t>
              </a:r>
            </a:p>
            <a:p>
              <a:pPr algn="l">
                <a:lnSpc>
                  <a:spcPts val="2940"/>
                </a:lnSpc>
              </a:pPr>
              <a:endParaRPr lang="en-US" sz="2800" dirty="0">
                <a:solidFill>
                  <a:schemeClr val="bg1"/>
                </a:solidFill>
              </a:endParaRPr>
            </a:p>
            <a:p>
              <a:pPr>
                <a:lnSpc>
                  <a:spcPts val="294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secretariat@hydrogeneurope.eu</a:t>
              </a:r>
            </a:p>
            <a:p>
              <a:pPr>
                <a:lnSpc>
                  <a:spcPts val="2940"/>
                </a:lnSpc>
              </a:pPr>
              <a:endParaRPr lang="en-US" sz="2800" dirty="0">
                <a:solidFill>
                  <a:schemeClr val="bg1"/>
                </a:solidFill>
              </a:endParaRPr>
            </a:p>
            <a:p>
              <a:pPr>
                <a:lnSpc>
                  <a:spcPts val="294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+32 (0) </a:t>
              </a:r>
              <a:r>
                <a:rPr kumimoji="0" lang="en-GB" altLang="x-none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ea typeface="Source Sans Pro" panose="020B0503030403020204" pitchFamily="34" charset="0"/>
                  <a:cs typeface="Source Sans Pro" charset="0"/>
                </a:rPr>
                <a:t> 2 540 87 75</a:t>
              </a:r>
            </a:p>
            <a:p>
              <a:pPr>
                <a:lnSpc>
                  <a:spcPts val="2940"/>
                </a:lnSpc>
              </a:pPr>
              <a:endParaRPr lang="en-GB" sz="2800" dirty="0">
                <a:solidFill>
                  <a:schemeClr val="bg1"/>
                </a:solidFill>
                <a:ea typeface="Source Sans Pro" panose="020B0503030403020204" pitchFamily="34" charset="0"/>
              </a:endParaRPr>
            </a:p>
            <a:p>
              <a:pPr>
                <a:lnSpc>
                  <a:spcPts val="2940"/>
                </a:lnSpc>
              </a:pPr>
              <a:r>
                <a:rPr lang="en-GB" sz="2800" dirty="0">
                  <a:solidFill>
                    <a:schemeClr val="bg1"/>
                  </a:solidFill>
                  <a:ea typeface="Source Sans Pro" panose="020B0503030403020204" pitchFamily="34" charset="0"/>
                </a:rPr>
                <a:t>www.hydrogeneurope.eu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chemeClr val="bg1"/>
                </a:solidFill>
                <a:latin typeface="Montserrat Light"/>
              </a:endParaRPr>
            </a:p>
            <a:p>
              <a:pPr algn="l">
                <a:lnSpc>
                  <a:spcPts val="2940"/>
                </a:lnSpc>
              </a:pPr>
              <a:endParaRPr lang="en-US" sz="2100" dirty="0">
                <a:solidFill>
                  <a:schemeClr val="bg1"/>
                </a:solidFill>
                <a:latin typeface="Montserrat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42975"/>
            <a:ext cx="17259299" cy="2503761"/>
            <a:chOff x="0" y="-114300"/>
            <a:chExt cx="24110537" cy="333834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14300"/>
              <a:ext cx="7889869" cy="2604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39"/>
                </a:lnSpc>
              </a:pPr>
              <a:r>
                <a:rPr lang="en-US" sz="6000" b="1" dirty="0">
                  <a:solidFill>
                    <a:schemeClr val="bg1"/>
                  </a:solidFill>
                </a:rPr>
                <a:t>Our mission – zero emission!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2967395"/>
              <a:ext cx="24110537" cy="256654"/>
            </a:xfrm>
            <a:prstGeom prst="rect">
              <a:avLst/>
            </a:prstGeom>
            <a:solidFill>
              <a:srgbClr val="F3F5F9"/>
            </a:solidFill>
          </p:spPr>
        </p:sp>
      </p:grpSp>
      <p:pic>
        <p:nvPicPr>
          <p:cNvPr id="1032" name="Picture 8" descr="social, media, icon, set, network, share, business, app, like, web, sign,  digital, technology, collection, linked, phon… | Desain logo restoran,  Desain, Desain logo">
            <a:hlinkClick r:id="rId2"/>
            <a:extLst>
              <a:ext uri="{FF2B5EF4-FFF2-40B4-BE49-F238E27FC236}">
                <a16:creationId xmlns:a16="http://schemas.microsoft.com/office/drawing/2014/main" id="{028F6881-147D-4B25-B873-66C3587BB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t="1904" r="34595" b="67688"/>
          <a:stretch/>
        </p:blipFill>
        <p:spPr bwMode="auto">
          <a:xfrm>
            <a:off x="4933166" y="8467221"/>
            <a:ext cx="997243" cy="10028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cial, media, icon, set, network, share, business, app, like, web, sign,  digital, technology, collection, linked, phon… | Desain logo restoran,  Desain, Desain logo">
            <a:hlinkClick r:id="rId4"/>
            <a:extLst>
              <a:ext uri="{FF2B5EF4-FFF2-40B4-BE49-F238E27FC236}">
                <a16:creationId xmlns:a16="http://schemas.microsoft.com/office/drawing/2014/main" id="{24A24124-1F76-47C2-A8B5-9B4BB5512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0" t="35678" r="6101" b="35163"/>
          <a:stretch/>
        </p:blipFill>
        <p:spPr bwMode="auto">
          <a:xfrm>
            <a:off x="1485453" y="8499879"/>
            <a:ext cx="988795" cy="10028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ocial, media, icon, set, network, share, business, app, like, web, sign,  digital, technology, collection, linked, phon… | Desain logo restoran,  Desain, Desain logo">
            <a:hlinkClick r:id="rId5"/>
            <a:extLst>
              <a:ext uri="{FF2B5EF4-FFF2-40B4-BE49-F238E27FC236}">
                <a16:creationId xmlns:a16="http://schemas.microsoft.com/office/drawing/2014/main" id="{6AAD1C94-5D54-4379-8D2E-DC811E508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35341" r="63896" b="33573"/>
          <a:stretch/>
        </p:blipFill>
        <p:spPr bwMode="auto">
          <a:xfrm>
            <a:off x="3188653" y="8478107"/>
            <a:ext cx="1002894" cy="10028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11;p51" descr="Grafik 4">
            <a:extLst>
              <a:ext uri="{FF2B5EF4-FFF2-40B4-BE49-F238E27FC236}">
                <a16:creationId xmlns:a16="http://schemas.microsoft.com/office/drawing/2014/main" id="{38AC5894-437E-4CA8-BA9B-36B118912DA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24" b="15911"/>
          <a:stretch/>
        </p:blipFill>
        <p:spPr>
          <a:xfrm>
            <a:off x="9691351" y="0"/>
            <a:ext cx="8596648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SITUATION DUE TO COVID-19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521F377A-2B7F-480E-BEE5-79BFBDBB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388" y="2033824"/>
            <a:ext cx="12483223" cy="7033196"/>
          </a:xfrm>
          <a:prstGeom prst="rect">
            <a:avLst/>
          </a:prstGeom>
        </p:spPr>
      </p:pic>
      <p:sp>
        <p:nvSpPr>
          <p:cNvPr id="5" name="Rechteck 5">
            <a:extLst>
              <a:ext uri="{FF2B5EF4-FFF2-40B4-BE49-F238E27FC236}">
                <a16:creationId xmlns:a16="http://schemas.microsoft.com/office/drawing/2014/main" id="{D63C0453-D80B-42D4-9C1B-F273399B9E0F}"/>
              </a:ext>
            </a:extLst>
          </p:cNvPr>
          <p:cNvSpPr/>
          <p:nvPr/>
        </p:nvSpPr>
        <p:spPr>
          <a:xfrm>
            <a:off x="2902388" y="9054320"/>
            <a:ext cx="1594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cs typeface="Arial"/>
              </a:rPr>
              <a:t>Source: IEA April 2020</a:t>
            </a:r>
            <a:endParaRPr lang="de-BE" sz="1200" dirty="0"/>
          </a:p>
        </p:txBody>
      </p:sp>
    </p:spTree>
    <p:extLst>
      <p:ext uri="{BB962C8B-B14F-4D97-AF65-F5344CB8AC3E}">
        <p14:creationId xmlns:p14="http://schemas.microsoft.com/office/powerpoint/2010/main" val="1904178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-1"/>
            <a:ext cx="7882673" cy="10287001"/>
          </a:xfrm>
          <a:prstGeom prst="rect">
            <a:avLst/>
          </a:prstGeom>
          <a:solidFill>
            <a:srgbClr val="82B845"/>
          </a:solidFill>
          <a:ln>
            <a:solidFill>
              <a:srgbClr val="82B845"/>
            </a:solidFill>
          </a:ln>
        </p:spPr>
      </p:sp>
      <p:sp>
        <p:nvSpPr>
          <p:cNvPr id="3" name="TextBox 3"/>
          <p:cNvSpPr txBox="1"/>
          <p:nvPr/>
        </p:nvSpPr>
        <p:spPr>
          <a:xfrm>
            <a:off x="1028700" y="914400"/>
            <a:ext cx="6286500" cy="1940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APPROACH?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372600" y="3539021"/>
            <a:ext cx="7038198" cy="3677705"/>
            <a:chOff x="0" y="-57150"/>
            <a:chExt cx="9761359" cy="1652490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9761359" cy="912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2030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Green Hydrogen for a European Green Deal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20301"/>
                  </a:solidFill>
                  <a:latin typeface="Calibri"/>
                </a:rPr>
                <a:t>A 2x40 GW Initiative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030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86855"/>
              <a:ext cx="9588987" cy="608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30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Prof. Dr. Ad van Wijk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20301"/>
                  </a:solidFill>
                  <a:latin typeface="Calibri"/>
                </a:rPr>
                <a:t>Jorgo Chatzimarkakis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030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4657B65-5D10-441E-A0F7-B7E1D556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238500"/>
            <a:ext cx="4674050" cy="6582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77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DAY: 3 IMPORTANT EU INITIATIVES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85E4C-BBA1-420A-A25D-531D9DD4A485}"/>
              </a:ext>
            </a:extLst>
          </p:cNvPr>
          <p:cNvGrpSpPr/>
          <p:nvPr/>
        </p:nvGrpSpPr>
        <p:grpSpPr>
          <a:xfrm>
            <a:off x="4395941" y="2171700"/>
            <a:ext cx="9496117" cy="7505504"/>
            <a:chOff x="1857683" y="1066996"/>
            <a:chExt cx="6926263" cy="5647930"/>
          </a:xfrm>
        </p:grpSpPr>
        <p:sp>
          <p:nvSpPr>
            <p:cNvPr id="7" name="자유형 30">
              <a:extLst>
                <a:ext uri="{FF2B5EF4-FFF2-40B4-BE49-F238E27FC236}">
                  <a16:creationId xmlns:a16="http://schemas.microsoft.com/office/drawing/2014/main" id="{02F53C64-50D0-4D5E-9A0D-FA616E4A307E}"/>
                </a:ext>
              </a:extLst>
            </p:cNvPr>
            <p:cNvSpPr/>
            <p:nvPr/>
          </p:nvSpPr>
          <p:spPr>
            <a:xfrm>
              <a:off x="3555064" y="2906850"/>
              <a:ext cx="4047544" cy="1680538"/>
            </a:xfrm>
            <a:custGeom>
              <a:avLst/>
              <a:gdLst>
                <a:gd name="connsiteX0" fmla="*/ 0 w 3825425"/>
                <a:gd name="connsiteY0" fmla="*/ 743584 h 1620503"/>
                <a:gd name="connsiteX1" fmla="*/ 1912713 w 3825425"/>
                <a:gd name="connsiteY1" fmla="*/ 0 h 1620503"/>
                <a:gd name="connsiteX2" fmla="*/ 3825425 w 3825425"/>
                <a:gd name="connsiteY2" fmla="*/ 743584 h 1620503"/>
                <a:gd name="connsiteX3" fmla="*/ 2869069 w 3825425"/>
                <a:gd name="connsiteY3" fmla="*/ 743584 h 1620503"/>
                <a:gd name="connsiteX4" fmla="*/ 2869069 w 3825425"/>
                <a:gd name="connsiteY4" fmla="*/ 1620503 h 1620503"/>
                <a:gd name="connsiteX5" fmla="*/ 956356 w 3825425"/>
                <a:gd name="connsiteY5" fmla="*/ 1620503 h 1620503"/>
                <a:gd name="connsiteX6" fmla="*/ 956356 w 3825425"/>
                <a:gd name="connsiteY6" fmla="*/ 743584 h 1620503"/>
                <a:gd name="connsiteX7" fmla="*/ 0 w 3825425"/>
                <a:gd name="connsiteY7" fmla="*/ 743584 h 1620503"/>
                <a:gd name="connsiteX0" fmla="*/ 0 w 3825425"/>
                <a:gd name="connsiteY0" fmla="*/ 743584 h 1620503"/>
                <a:gd name="connsiteX1" fmla="*/ 1912713 w 3825425"/>
                <a:gd name="connsiteY1" fmla="*/ 0 h 1620503"/>
                <a:gd name="connsiteX2" fmla="*/ 3825425 w 3825425"/>
                <a:gd name="connsiteY2" fmla="*/ 743584 h 1620503"/>
                <a:gd name="connsiteX3" fmla="*/ 2869069 w 3825425"/>
                <a:gd name="connsiteY3" fmla="*/ 743584 h 1620503"/>
                <a:gd name="connsiteX4" fmla="*/ 2869069 w 3825425"/>
                <a:gd name="connsiteY4" fmla="*/ 1620503 h 1620503"/>
                <a:gd name="connsiteX5" fmla="*/ 247425 w 3825425"/>
                <a:gd name="connsiteY5" fmla="*/ 1620503 h 1620503"/>
                <a:gd name="connsiteX6" fmla="*/ 956356 w 3825425"/>
                <a:gd name="connsiteY6" fmla="*/ 743584 h 1620503"/>
                <a:gd name="connsiteX7" fmla="*/ 0 w 3825425"/>
                <a:gd name="connsiteY7" fmla="*/ 743584 h 1620503"/>
                <a:gd name="connsiteX0" fmla="*/ 0 w 3825425"/>
                <a:gd name="connsiteY0" fmla="*/ 743584 h 1620503"/>
                <a:gd name="connsiteX1" fmla="*/ 1912713 w 3825425"/>
                <a:gd name="connsiteY1" fmla="*/ 0 h 1620503"/>
                <a:gd name="connsiteX2" fmla="*/ 3825425 w 3825425"/>
                <a:gd name="connsiteY2" fmla="*/ 743584 h 1620503"/>
                <a:gd name="connsiteX3" fmla="*/ 2869069 w 3825425"/>
                <a:gd name="connsiteY3" fmla="*/ 743584 h 1620503"/>
                <a:gd name="connsiteX4" fmla="*/ 3533550 w 3825425"/>
                <a:gd name="connsiteY4" fmla="*/ 1620503 h 1620503"/>
                <a:gd name="connsiteX5" fmla="*/ 247425 w 3825425"/>
                <a:gd name="connsiteY5" fmla="*/ 1620503 h 1620503"/>
                <a:gd name="connsiteX6" fmla="*/ 956356 w 3825425"/>
                <a:gd name="connsiteY6" fmla="*/ 743584 h 1620503"/>
                <a:gd name="connsiteX7" fmla="*/ 0 w 3825425"/>
                <a:gd name="connsiteY7" fmla="*/ 743584 h 162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5425" h="1620503">
                  <a:moveTo>
                    <a:pt x="0" y="743584"/>
                  </a:moveTo>
                  <a:lnTo>
                    <a:pt x="1912713" y="0"/>
                  </a:lnTo>
                  <a:lnTo>
                    <a:pt x="3825425" y="743584"/>
                  </a:lnTo>
                  <a:lnTo>
                    <a:pt x="2869069" y="743584"/>
                  </a:lnTo>
                  <a:lnTo>
                    <a:pt x="3533550" y="1620503"/>
                  </a:lnTo>
                  <a:lnTo>
                    <a:pt x="247425" y="1620503"/>
                  </a:lnTo>
                  <a:lnTo>
                    <a:pt x="956356" y="743584"/>
                  </a:lnTo>
                  <a:lnTo>
                    <a:pt x="0" y="743584"/>
                  </a:lnTo>
                  <a:close/>
                </a:path>
              </a:pathLst>
            </a:custGeom>
            <a:solidFill>
              <a:srgbClr val="14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오른쪽 화살표 28">
              <a:extLst>
                <a:ext uri="{FF2B5EF4-FFF2-40B4-BE49-F238E27FC236}">
                  <a16:creationId xmlns:a16="http://schemas.microsoft.com/office/drawing/2014/main" id="{1542E85B-ACE7-4965-AC2F-773B634FBA26}"/>
                </a:ext>
              </a:extLst>
            </p:cNvPr>
            <p:cNvSpPr/>
            <p:nvPr/>
          </p:nvSpPr>
          <p:spPr>
            <a:xfrm rot="3600000" flipH="1">
              <a:off x="6620350" y="4179332"/>
              <a:ext cx="418145" cy="238940"/>
            </a:xfrm>
            <a:prstGeom prst="rightArrow">
              <a:avLst/>
            </a:prstGeom>
            <a:solidFill>
              <a:srgbClr val="82B845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오른쪽 화살표 26">
              <a:extLst>
                <a:ext uri="{FF2B5EF4-FFF2-40B4-BE49-F238E27FC236}">
                  <a16:creationId xmlns:a16="http://schemas.microsoft.com/office/drawing/2014/main" id="{68EC0D44-F12B-419C-83B2-1EBB50093A16}"/>
                </a:ext>
              </a:extLst>
            </p:cNvPr>
            <p:cNvSpPr/>
            <p:nvPr/>
          </p:nvSpPr>
          <p:spPr>
            <a:xfrm rot="16807195">
              <a:off x="5169283" y="4254532"/>
              <a:ext cx="418145" cy="238940"/>
            </a:xfrm>
            <a:prstGeom prst="rightArrow">
              <a:avLst/>
            </a:prstGeom>
            <a:solidFill>
              <a:srgbClr val="82B845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오른쪽 화살표 25">
              <a:extLst>
                <a:ext uri="{FF2B5EF4-FFF2-40B4-BE49-F238E27FC236}">
                  <a16:creationId xmlns:a16="http://schemas.microsoft.com/office/drawing/2014/main" id="{D0E14159-4985-4720-8477-18C39F998F75}"/>
                </a:ext>
              </a:extLst>
            </p:cNvPr>
            <p:cNvSpPr/>
            <p:nvPr/>
          </p:nvSpPr>
          <p:spPr>
            <a:xfrm rot="20382342">
              <a:off x="3831648" y="4283349"/>
              <a:ext cx="418145" cy="238940"/>
            </a:xfrm>
            <a:prstGeom prst="rightArrow">
              <a:avLst/>
            </a:prstGeom>
            <a:solidFill>
              <a:srgbClr val="82B845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그룹 22">
              <a:extLst>
                <a:ext uri="{FF2B5EF4-FFF2-40B4-BE49-F238E27FC236}">
                  <a16:creationId xmlns:a16="http://schemas.microsoft.com/office/drawing/2014/main" id="{1048BA4C-2F25-4A5D-BBEE-A0CFE8531A0D}"/>
                </a:ext>
              </a:extLst>
            </p:cNvPr>
            <p:cNvGrpSpPr/>
            <p:nvPr/>
          </p:nvGrpSpPr>
          <p:grpSpPr>
            <a:xfrm>
              <a:off x="4624465" y="1066996"/>
              <a:ext cx="1835957" cy="1762519"/>
              <a:chOff x="1618295" y="1808820"/>
              <a:chExt cx="1316702" cy="1316702"/>
            </a:xfrm>
            <a:solidFill>
              <a:srgbClr val="82B845"/>
            </a:solidFill>
            <a:effectLst/>
          </p:grpSpPr>
          <p:sp>
            <p:nvSpPr>
              <p:cNvPr id="25" name="타원 23">
                <a:extLst>
                  <a:ext uri="{FF2B5EF4-FFF2-40B4-BE49-F238E27FC236}">
                    <a16:creationId xmlns:a16="http://schemas.microsoft.com/office/drawing/2014/main" id="{6F42F8B2-E9E5-4418-A201-7A975376FEBB}"/>
                  </a:ext>
                </a:extLst>
              </p:cNvPr>
              <p:cNvSpPr/>
              <p:nvPr/>
            </p:nvSpPr>
            <p:spPr>
              <a:xfrm flipH="1">
                <a:off x="1618295" y="1808820"/>
                <a:ext cx="1316702" cy="1316702"/>
              </a:xfrm>
              <a:prstGeom prst="ellipse">
                <a:avLst/>
              </a:prstGeom>
              <a:grpFill/>
              <a:ln w="9525">
                <a:solidFill>
                  <a:srgbClr val="82B845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타원 24">
                <a:extLst>
                  <a:ext uri="{FF2B5EF4-FFF2-40B4-BE49-F238E27FC236}">
                    <a16:creationId xmlns:a16="http://schemas.microsoft.com/office/drawing/2014/main" id="{5B93DEAB-4854-4C28-BC20-596598AC7075}"/>
                  </a:ext>
                </a:extLst>
              </p:cNvPr>
              <p:cNvSpPr/>
              <p:nvPr/>
            </p:nvSpPr>
            <p:spPr>
              <a:xfrm flipH="1">
                <a:off x="1683992" y="1874517"/>
                <a:ext cx="1185308" cy="1185308"/>
              </a:xfrm>
              <a:prstGeom prst="ellipse">
                <a:avLst/>
              </a:prstGeom>
              <a:grpFill/>
              <a:ln w="9525">
                <a:solidFill>
                  <a:srgbClr val="82B845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직사각형 58">
              <a:extLst>
                <a:ext uri="{FF2B5EF4-FFF2-40B4-BE49-F238E27FC236}">
                  <a16:creationId xmlns:a16="http://schemas.microsoft.com/office/drawing/2014/main" id="{512556E0-D4B4-4206-940A-B5A33629BAB6}"/>
                </a:ext>
              </a:extLst>
            </p:cNvPr>
            <p:cNvSpPr/>
            <p:nvPr/>
          </p:nvSpPr>
          <p:spPr>
            <a:xfrm>
              <a:off x="4669582" y="1661684"/>
              <a:ext cx="1723985" cy="625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>
                <a:defRPr/>
              </a:pPr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8</a:t>
              </a:r>
              <a:r>
                <a:rPr lang="en-US" altLang="ko-KR" sz="4800" b="1" baseline="30000" dirty="0">
                  <a:solidFill>
                    <a:schemeClr val="bg1"/>
                  </a:solidFill>
                  <a:cs typeface="Arial" pitchFamily="34" charset="0"/>
                </a:rPr>
                <a:t>th</a:t>
              </a:r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 JULY</a:t>
              </a:r>
            </a:p>
          </p:txBody>
        </p:sp>
        <p:grpSp>
          <p:nvGrpSpPr>
            <p:cNvPr id="13" name="그룹 16">
              <a:extLst>
                <a:ext uri="{FF2B5EF4-FFF2-40B4-BE49-F238E27FC236}">
                  <a16:creationId xmlns:a16="http://schemas.microsoft.com/office/drawing/2014/main" id="{E633DB06-ADF0-4136-99E2-C3CD5ACC9BFC}"/>
                </a:ext>
              </a:extLst>
            </p:cNvPr>
            <p:cNvGrpSpPr/>
            <p:nvPr/>
          </p:nvGrpSpPr>
          <p:grpSpPr>
            <a:xfrm>
              <a:off x="6599489" y="4133204"/>
              <a:ext cx="2184457" cy="2184457"/>
              <a:chOff x="1618295" y="1808820"/>
              <a:chExt cx="1316702" cy="1316702"/>
            </a:xfrm>
          </p:grpSpPr>
          <p:sp>
            <p:nvSpPr>
              <p:cNvPr id="23" name="타원 17">
                <a:extLst>
                  <a:ext uri="{FF2B5EF4-FFF2-40B4-BE49-F238E27FC236}">
                    <a16:creationId xmlns:a16="http://schemas.microsoft.com/office/drawing/2014/main" id="{84D9514E-F128-499D-9CD1-A74BCFD1BACC}"/>
                  </a:ext>
                </a:extLst>
              </p:cNvPr>
              <p:cNvSpPr/>
              <p:nvPr/>
            </p:nvSpPr>
            <p:spPr>
              <a:xfrm flipH="1">
                <a:off x="1618295" y="1808820"/>
                <a:ext cx="1316702" cy="1316702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타원 18">
                <a:extLst>
                  <a:ext uri="{FF2B5EF4-FFF2-40B4-BE49-F238E27FC236}">
                    <a16:creationId xmlns:a16="http://schemas.microsoft.com/office/drawing/2014/main" id="{731FEE08-DF43-429E-9E99-9BC5241D4282}"/>
                  </a:ext>
                </a:extLst>
              </p:cNvPr>
              <p:cNvSpPr/>
              <p:nvPr/>
            </p:nvSpPr>
            <p:spPr>
              <a:xfrm flipH="1">
                <a:off x="1683992" y="1874517"/>
                <a:ext cx="1185308" cy="1185308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직사각형 55">
              <a:extLst>
                <a:ext uri="{FF2B5EF4-FFF2-40B4-BE49-F238E27FC236}">
                  <a16:creationId xmlns:a16="http://schemas.microsoft.com/office/drawing/2014/main" id="{16D30020-D7A2-42E1-AC41-797B368C933C}"/>
                </a:ext>
              </a:extLst>
            </p:cNvPr>
            <p:cNvSpPr/>
            <p:nvPr/>
          </p:nvSpPr>
          <p:spPr>
            <a:xfrm>
              <a:off x="6918541" y="4719257"/>
              <a:ext cx="1546351" cy="111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EU CLEAN HYDROGEN ALLIANCE</a:t>
              </a:r>
            </a:p>
          </p:txBody>
        </p:sp>
        <p:grpSp>
          <p:nvGrpSpPr>
            <p:cNvPr id="15" name="그룹 16">
              <a:extLst>
                <a:ext uri="{FF2B5EF4-FFF2-40B4-BE49-F238E27FC236}">
                  <a16:creationId xmlns:a16="http://schemas.microsoft.com/office/drawing/2014/main" id="{23290AB9-C579-4DD8-9D70-ED9E10D6E537}"/>
                </a:ext>
              </a:extLst>
            </p:cNvPr>
            <p:cNvGrpSpPr/>
            <p:nvPr/>
          </p:nvGrpSpPr>
          <p:grpSpPr>
            <a:xfrm>
              <a:off x="4189774" y="4530469"/>
              <a:ext cx="2184457" cy="2184457"/>
              <a:chOff x="1618295" y="1808820"/>
              <a:chExt cx="1316702" cy="1316702"/>
            </a:xfrm>
          </p:grpSpPr>
          <p:sp>
            <p:nvSpPr>
              <p:cNvPr id="21" name="타원 17">
                <a:extLst>
                  <a:ext uri="{FF2B5EF4-FFF2-40B4-BE49-F238E27FC236}">
                    <a16:creationId xmlns:a16="http://schemas.microsoft.com/office/drawing/2014/main" id="{D5AAF5B9-F1E0-4DAC-ADE4-5E3898E83DB4}"/>
                  </a:ext>
                </a:extLst>
              </p:cNvPr>
              <p:cNvSpPr/>
              <p:nvPr/>
            </p:nvSpPr>
            <p:spPr>
              <a:xfrm flipH="1">
                <a:off x="1618295" y="1808820"/>
                <a:ext cx="1316702" cy="1316702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타원 18">
                <a:extLst>
                  <a:ext uri="{FF2B5EF4-FFF2-40B4-BE49-F238E27FC236}">
                    <a16:creationId xmlns:a16="http://schemas.microsoft.com/office/drawing/2014/main" id="{A3FFC8AD-1F36-4241-85E9-61259EBD6C79}"/>
                  </a:ext>
                </a:extLst>
              </p:cNvPr>
              <p:cNvSpPr/>
              <p:nvPr/>
            </p:nvSpPr>
            <p:spPr>
              <a:xfrm flipH="1">
                <a:off x="1683992" y="1874517"/>
                <a:ext cx="1185308" cy="1185308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16">
              <a:extLst>
                <a:ext uri="{FF2B5EF4-FFF2-40B4-BE49-F238E27FC236}">
                  <a16:creationId xmlns:a16="http://schemas.microsoft.com/office/drawing/2014/main" id="{4EA4136B-31DD-402D-9AD9-D4C97DA2E2BE}"/>
                </a:ext>
              </a:extLst>
            </p:cNvPr>
            <p:cNvGrpSpPr/>
            <p:nvPr/>
          </p:nvGrpSpPr>
          <p:grpSpPr>
            <a:xfrm>
              <a:off x="1857683" y="3934446"/>
              <a:ext cx="2184457" cy="2184457"/>
              <a:chOff x="1618295" y="1808820"/>
              <a:chExt cx="1316702" cy="1316702"/>
            </a:xfrm>
          </p:grpSpPr>
          <p:sp>
            <p:nvSpPr>
              <p:cNvPr id="19" name="타원 17">
                <a:extLst>
                  <a:ext uri="{FF2B5EF4-FFF2-40B4-BE49-F238E27FC236}">
                    <a16:creationId xmlns:a16="http://schemas.microsoft.com/office/drawing/2014/main" id="{8AB73DBB-C2F9-4A41-91D1-74A6E6BD8E26}"/>
                  </a:ext>
                </a:extLst>
              </p:cNvPr>
              <p:cNvSpPr/>
              <p:nvPr/>
            </p:nvSpPr>
            <p:spPr>
              <a:xfrm flipH="1">
                <a:off x="1618295" y="1808820"/>
                <a:ext cx="1316702" cy="1316702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타원 18">
                <a:extLst>
                  <a:ext uri="{FF2B5EF4-FFF2-40B4-BE49-F238E27FC236}">
                    <a16:creationId xmlns:a16="http://schemas.microsoft.com/office/drawing/2014/main" id="{33356E6B-DD19-47B2-82B7-CCA106B15ECF}"/>
                  </a:ext>
                </a:extLst>
              </p:cNvPr>
              <p:cNvSpPr/>
              <p:nvPr/>
            </p:nvSpPr>
            <p:spPr>
              <a:xfrm flipH="1">
                <a:off x="1683992" y="1874517"/>
                <a:ext cx="1189698" cy="1185308"/>
              </a:xfrm>
              <a:prstGeom prst="ellipse">
                <a:avLst/>
              </a:prstGeom>
              <a:solidFill>
                <a:srgbClr val="82B845"/>
              </a:solidFill>
              <a:ln w="57150">
                <a:solidFill>
                  <a:srgbClr val="14B5E3"/>
                </a:solidFill>
              </a:ln>
              <a:scene3d>
                <a:camera prst="obliqueBottomRight"/>
                <a:lightRig rig="balanced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직사각형 55">
              <a:extLst>
                <a:ext uri="{FF2B5EF4-FFF2-40B4-BE49-F238E27FC236}">
                  <a16:creationId xmlns:a16="http://schemas.microsoft.com/office/drawing/2014/main" id="{CC7B70C8-CD50-4E39-AD5F-EF7834B6D2D2}"/>
                </a:ext>
              </a:extLst>
            </p:cNvPr>
            <p:cNvSpPr/>
            <p:nvPr/>
          </p:nvSpPr>
          <p:spPr>
            <a:xfrm>
              <a:off x="4508826" y="5103240"/>
              <a:ext cx="1546351" cy="111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EU HYDROGEN STRATEGY</a:t>
              </a:r>
            </a:p>
          </p:txBody>
        </p:sp>
        <p:sp>
          <p:nvSpPr>
            <p:cNvPr id="18" name="직사각형 55">
              <a:extLst>
                <a:ext uri="{FF2B5EF4-FFF2-40B4-BE49-F238E27FC236}">
                  <a16:creationId xmlns:a16="http://schemas.microsoft.com/office/drawing/2014/main" id="{54643D38-85FC-4956-A136-247F14D6F534}"/>
                </a:ext>
              </a:extLst>
            </p:cNvPr>
            <p:cNvSpPr/>
            <p:nvPr/>
          </p:nvSpPr>
          <p:spPr>
            <a:xfrm>
              <a:off x="2048257" y="4470826"/>
              <a:ext cx="1756205" cy="111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ENERGY SYSTEM INTEGRATION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616F3B-77F2-4D44-ADAC-D340680F2584}"/>
              </a:ext>
            </a:extLst>
          </p:cNvPr>
          <p:cNvGrpSpPr/>
          <p:nvPr/>
        </p:nvGrpSpPr>
        <p:grpSpPr>
          <a:xfrm>
            <a:off x="13454625" y="4397037"/>
            <a:ext cx="4036737" cy="1161860"/>
            <a:chOff x="9009204" y="4223910"/>
            <a:chExt cx="2957251" cy="8511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A9293A-01B7-4382-9BC9-B05363DE6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932" t="12312" r="18373" b="16364"/>
            <a:stretch/>
          </p:blipFill>
          <p:spPr>
            <a:xfrm>
              <a:off x="11069030" y="4223910"/>
              <a:ext cx="897425" cy="8392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282523-4FAD-41C9-A164-871D85C8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79" t="31928" r="43385" b="29846"/>
            <a:stretch/>
          </p:blipFill>
          <p:spPr>
            <a:xfrm>
              <a:off x="9009204" y="4386302"/>
              <a:ext cx="2066575" cy="688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71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MOMENTUM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4" descr="La France et l'Allemagne veulent &quot;réguler&quot; le bitcoin - Politique  Economique - Trends-Tendances">
            <a:extLst>
              <a:ext uri="{FF2B5EF4-FFF2-40B4-BE49-F238E27FC236}">
                <a16:creationId xmlns:a16="http://schemas.microsoft.com/office/drawing/2014/main" id="{D9FB8D1E-D97A-4D5A-B4E8-4480265A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72" y="2095500"/>
            <a:ext cx="10507655" cy="69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63ED963D-5393-46F9-8D4A-E6A2DD7EE907}"/>
              </a:ext>
            </a:extLst>
          </p:cNvPr>
          <p:cNvSpPr txBox="1">
            <a:spLocks/>
          </p:cNvSpPr>
          <p:nvPr/>
        </p:nvSpPr>
        <p:spPr>
          <a:xfrm>
            <a:off x="3485790" y="9422578"/>
            <a:ext cx="11316420" cy="5591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BE" sz="4400" b="1" dirty="0">
                <a:solidFill>
                  <a:srgbClr val="14B5E3"/>
                </a:solidFill>
              </a:rPr>
              <a:t>16 Billion € only by the Franco-German Couple!</a:t>
            </a:r>
          </a:p>
        </p:txBody>
      </p:sp>
    </p:spTree>
    <p:extLst>
      <p:ext uri="{BB962C8B-B14F-4D97-AF65-F5344CB8AC3E}">
        <p14:creationId xmlns:p14="http://schemas.microsoft.com/office/powerpoint/2010/main" val="271963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D58A53D-B001-49F4-B636-3C648B34DDDE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HISTORICAL POSITION FOR H2 IN EU POLITICS</a:t>
            </a:r>
            <a:endParaRPr kumimoji="0" lang="en-B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0343C-536E-4F05-B9D6-27C3B1C7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691" y="2171700"/>
            <a:ext cx="7538617" cy="75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1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870468" y="3425182"/>
            <a:ext cx="3881916" cy="563582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3FD5CC-EE59-4F75-9FFD-611F59F6EF8C}"/>
              </a:ext>
            </a:extLst>
          </p:cNvPr>
          <p:cNvGrpSpPr/>
          <p:nvPr/>
        </p:nvGrpSpPr>
        <p:grpSpPr>
          <a:xfrm>
            <a:off x="870468" y="2311831"/>
            <a:ext cx="3881916" cy="1155269"/>
            <a:chOff x="870468" y="6175238"/>
            <a:chExt cx="3881916" cy="1155269"/>
          </a:xfrm>
        </p:grpSpPr>
        <p:sp>
          <p:nvSpPr>
            <p:cNvPr id="5" name="AutoShape 5"/>
            <p:cNvSpPr/>
            <p:nvPr/>
          </p:nvSpPr>
          <p:spPr>
            <a:xfrm>
              <a:off x="870468" y="6175238"/>
              <a:ext cx="3881916" cy="1155269"/>
            </a:xfrm>
            <a:prstGeom prst="rect">
              <a:avLst/>
            </a:prstGeom>
            <a:solidFill>
              <a:srgbClr val="14B5E3"/>
            </a:solidFill>
            <a:ln>
              <a:solidFill>
                <a:srgbClr val="14B5E3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359684" y="6483633"/>
              <a:ext cx="290348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3600" b="1" dirty="0">
                  <a:solidFill>
                    <a:schemeClr val="bg1"/>
                  </a:solidFill>
                </a:rPr>
                <a:t>VISION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5103852" y="3425182"/>
            <a:ext cx="3881916" cy="563582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C19704-1613-4FAC-A778-4280E134AAE7}"/>
              </a:ext>
            </a:extLst>
          </p:cNvPr>
          <p:cNvGrpSpPr/>
          <p:nvPr/>
        </p:nvGrpSpPr>
        <p:grpSpPr>
          <a:xfrm>
            <a:off x="5103852" y="2311831"/>
            <a:ext cx="3881916" cy="1155269"/>
            <a:chOff x="5103852" y="6175238"/>
            <a:chExt cx="3881916" cy="1155269"/>
          </a:xfrm>
        </p:grpSpPr>
        <p:sp>
          <p:nvSpPr>
            <p:cNvPr id="8" name="AutoShape 8"/>
            <p:cNvSpPr/>
            <p:nvPr/>
          </p:nvSpPr>
          <p:spPr>
            <a:xfrm>
              <a:off x="5103852" y="6175238"/>
              <a:ext cx="3881916" cy="1155269"/>
            </a:xfrm>
            <a:prstGeom prst="rect">
              <a:avLst/>
            </a:prstGeom>
            <a:solidFill>
              <a:srgbClr val="14B5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5593067" y="6483633"/>
              <a:ext cx="290348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3600" b="1" dirty="0">
                  <a:solidFill>
                    <a:schemeClr val="bg1"/>
                  </a:solidFill>
                </a:rPr>
                <a:t>COST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9302232" y="3425182"/>
            <a:ext cx="3881916" cy="563582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sp>
        <p:nvSpPr>
          <p:cNvPr id="12" name="AutoShape 12"/>
          <p:cNvSpPr/>
          <p:nvPr/>
        </p:nvSpPr>
        <p:spPr>
          <a:xfrm>
            <a:off x="13535615" y="3425182"/>
            <a:ext cx="3881916" cy="5635822"/>
          </a:xfrm>
          <a:prstGeom prst="rect">
            <a:avLst/>
          </a:prstGeom>
          <a:solidFill>
            <a:srgbClr val="020301">
              <a:alpha val="1960"/>
            </a:srgbClr>
          </a:solid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0363D7-4B11-451F-AD8C-55D1E9DD831C}"/>
              </a:ext>
            </a:extLst>
          </p:cNvPr>
          <p:cNvGrpSpPr/>
          <p:nvPr/>
        </p:nvGrpSpPr>
        <p:grpSpPr>
          <a:xfrm>
            <a:off x="9302232" y="2311831"/>
            <a:ext cx="3881916" cy="1155269"/>
            <a:chOff x="9302232" y="6175238"/>
            <a:chExt cx="3881916" cy="1155269"/>
          </a:xfrm>
        </p:grpSpPr>
        <p:sp>
          <p:nvSpPr>
            <p:cNvPr id="11" name="AutoShape 11"/>
            <p:cNvSpPr/>
            <p:nvPr/>
          </p:nvSpPr>
          <p:spPr>
            <a:xfrm>
              <a:off x="9302232" y="6175238"/>
              <a:ext cx="3881916" cy="1155269"/>
            </a:xfrm>
            <a:prstGeom prst="rect">
              <a:avLst/>
            </a:prstGeom>
            <a:solidFill>
              <a:srgbClr val="14B5E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9786214" y="6483633"/>
              <a:ext cx="2913951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3600" b="1" dirty="0">
                  <a:solidFill>
                    <a:schemeClr val="bg1"/>
                  </a:solidFill>
                </a:rPr>
                <a:t>COMMITMENT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D23D1-BC0C-44CB-BB09-FA2DD5B18CC0}"/>
              </a:ext>
            </a:extLst>
          </p:cNvPr>
          <p:cNvGrpSpPr/>
          <p:nvPr/>
        </p:nvGrpSpPr>
        <p:grpSpPr>
          <a:xfrm>
            <a:off x="13401421" y="2324100"/>
            <a:ext cx="4150304" cy="1155269"/>
            <a:chOff x="13401421" y="6175238"/>
            <a:chExt cx="4150304" cy="1155269"/>
          </a:xfrm>
        </p:grpSpPr>
        <p:sp>
          <p:nvSpPr>
            <p:cNvPr id="13" name="AutoShape 13"/>
            <p:cNvSpPr/>
            <p:nvPr/>
          </p:nvSpPr>
          <p:spPr>
            <a:xfrm>
              <a:off x="13535615" y="6175238"/>
              <a:ext cx="3881916" cy="1155269"/>
            </a:xfrm>
            <a:prstGeom prst="rect">
              <a:avLst/>
            </a:prstGeom>
            <a:solidFill>
              <a:srgbClr val="14B5E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3401421" y="6509154"/>
              <a:ext cx="4150304" cy="500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RECOMMENDATIONS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59705" y="7768342"/>
            <a:ext cx="350344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Europe and 40GW </a:t>
            </a:r>
            <a:r>
              <a:rPr kumimoji="0" lang="en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ntries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2030.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1296" y="7768342"/>
            <a:ext cx="297674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€430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rogen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economy.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02712" y="7953008"/>
            <a:ext cx="374772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B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B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enabling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level.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5410A-15F1-4391-B1D4-7BA3B8C73B2F}"/>
              </a:ext>
            </a:extLst>
          </p:cNvPr>
          <p:cNvSpPr txBox="1"/>
          <p:nvPr/>
        </p:nvSpPr>
        <p:spPr>
          <a:xfrm>
            <a:off x="0" y="33136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COHERENT STRATEGY</a:t>
            </a:r>
            <a:endParaRPr lang="en-BE" sz="6000" b="1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C2A7F6E-211B-44ED-955E-743C4EB3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50" y="3716668"/>
            <a:ext cx="2699749" cy="38021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112-7929-4A46-8C86-58F87EDF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2" t="17971" r="40576" b="32229"/>
          <a:stretch/>
        </p:blipFill>
        <p:spPr>
          <a:xfrm>
            <a:off x="5649712" y="3741076"/>
            <a:ext cx="2790195" cy="38670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E3F073-8B33-4D6B-8AE2-F62E50B7E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233" y="3668671"/>
            <a:ext cx="3575044" cy="52426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165C31-B970-4A16-95EA-A06522D66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7155" y="3668671"/>
            <a:ext cx="2878835" cy="40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FDFFCF4-8535-40D2-A304-21E0A307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Hydrogen demand</a:t>
            </a:r>
            <a:endParaRPr lang="en-BE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59F651-EEDE-438E-B879-47E0EB78EDD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9832" y="2056833"/>
            <a:ext cx="16840200" cy="7231857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dirty="0"/>
              <a:t>Germany and the Netherlands are by far the biggest H2 consumers with large demand centers in the Ruhr Valley, Leuna industrial area, and North Sea maritime ports</a:t>
            </a:r>
            <a:endParaRPr lang="en-B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AB4F1D-64FE-49AF-B0AE-EA87B9821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472CC73-0D04-437A-B81F-A5F44DB8BB3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BE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21C84C1-EDE9-4BFA-9FD2-51B6233FF36B}"/>
              </a:ext>
            </a:extLst>
          </p:cNvPr>
          <p:cNvGraphicFramePr/>
          <p:nvPr/>
        </p:nvGraphicFramePr>
        <p:xfrm>
          <a:off x="403984" y="3695700"/>
          <a:ext cx="8153400" cy="502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D6A1F08-D3C6-40AE-8632-B2D627918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" t="20267" r="9146" b="13267"/>
          <a:stretch/>
        </p:blipFill>
        <p:spPr>
          <a:xfrm>
            <a:off x="9424768" y="4122779"/>
            <a:ext cx="8153400" cy="41073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D4FF687-4F45-4D36-9775-734357D364E1}"/>
              </a:ext>
            </a:extLst>
          </p:cNvPr>
          <p:cNvSpPr/>
          <p:nvPr/>
        </p:nvSpPr>
        <p:spPr>
          <a:xfrm>
            <a:off x="13106400" y="5981700"/>
            <a:ext cx="705728" cy="67993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69CE6C-DEBB-485C-90CB-3F6770E42851}"/>
              </a:ext>
            </a:extLst>
          </p:cNvPr>
          <p:cNvSpPr/>
          <p:nvPr/>
        </p:nvSpPr>
        <p:spPr>
          <a:xfrm>
            <a:off x="12573000" y="5191000"/>
            <a:ext cx="705728" cy="67993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006393-2792-4F56-AB71-A3551B4F0875}"/>
              </a:ext>
            </a:extLst>
          </p:cNvPr>
          <p:cNvSpPr/>
          <p:nvPr/>
        </p:nvSpPr>
        <p:spPr>
          <a:xfrm>
            <a:off x="11995116" y="6033955"/>
            <a:ext cx="705728" cy="67993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56D81E-F7AF-48B7-8455-256A03A5AC8D}"/>
              </a:ext>
            </a:extLst>
          </p:cNvPr>
          <p:cNvSpPr/>
          <p:nvPr/>
        </p:nvSpPr>
        <p:spPr>
          <a:xfrm>
            <a:off x="12067212" y="5415689"/>
            <a:ext cx="705728" cy="67993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D3D7C2B-90A4-4389-A78E-98BC5E203BA6}"/>
              </a:ext>
            </a:extLst>
          </p:cNvPr>
          <p:cNvSpPr/>
          <p:nvPr/>
        </p:nvSpPr>
        <p:spPr>
          <a:xfrm>
            <a:off x="11412418" y="5836504"/>
            <a:ext cx="705728" cy="679938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23504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643</Words>
  <Application>Microsoft Office PowerPoint</Application>
  <PresentationFormat>Custom</PresentationFormat>
  <Paragraphs>95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</vt:lpstr>
      <vt:lpstr>Montserrat Light</vt:lpstr>
      <vt:lpstr>Arial</vt:lpstr>
      <vt:lpstr>Calibri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demand</vt:lpstr>
      <vt:lpstr>PowerPoint Presentation</vt:lpstr>
      <vt:lpstr>PowerPoint Presentation</vt:lpstr>
      <vt:lpstr>PowerPoint Presentation</vt:lpstr>
      <vt:lpstr>How might the markets develop?</vt:lpstr>
      <vt:lpstr>PowerPoint Presentation</vt:lpstr>
      <vt:lpstr>PowerPoint Presentation</vt:lpstr>
      <vt:lpstr>PowerPoint Presentation</vt:lpstr>
      <vt:lpstr>PowerPoint Presentation</vt:lpstr>
      <vt:lpstr>EXAMPLE OFFSHORE INITIATIVE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- proposal 1</dc:title>
  <dc:creator>Trojak</dc:creator>
  <cp:lastModifiedBy>Vera Ventura</cp:lastModifiedBy>
  <cp:revision>30</cp:revision>
  <dcterms:created xsi:type="dcterms:W3CDTF">2006-08-16T00:00:00Z</dcterms:created>
  <dcterms:modified xsi:type="dcterms:W3CDTF">2020-10-26T08:34:25Z</dcterms:modified>
  <dc:identifier>DAEGD2cv9rg</dc:identifier>
</cp:coreProperties>
</file>