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7"/>
  </p:notesMasterIdLst>
  <p:handoutMasterIdLst>
    <p:handoutMasterId r:id="rId18"/>
  </p:handoutMasterIdLst>
  <p:sldIdLst>
    <p:sldId id="265" r:id="rId2"/>
    <p:sldId id="318" r:id="rId3"/>
    <p:sldId id="319" r:id="rId4"/>
    <p:sldId id="1854" r:id="rId5"/>
    <p:sldId id="304" r:id="rId6"/>
    <p:sldId id="1743" r:id="rId7"/>
    <p:sldId id="301" r:id="rId8"/>
    <p:sldId id="314" r:id="rId9"/>
    <p:sldId id="316" r:id="rId10"/>
    <p:sldId id="1860" r:id="rId11"/>
    <p:sldId id="329" r:id="rId12"/>
    <p:sldId id="1861" r:id="rId13"/>
    <p:sldId id="327" r:id="rId14"/>
    <p:sldId id="328" r:id="rId15"/>
    <p:sldId id="29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Kennard" initials="BK" lastIdx="8" clrIdx="0">
    <p:extLst>
      <p:ext uri="{19B8F6BF-5375-455C-9EA6-DF929625EA0E}">
        <p15:presenceInfo xmlns:p15="http://schemas.microsoft.com/office/powerpoint/2012/main" userId="241481964f4db5c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5122"/>
    <a:srgbClr val="414A27"/>
    <a:srgbClr val="65899A"/>
    <a:srgbClr val="6E8B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807" autoAdjust="0"/>
  </p:normalViewPr>
  <p:slideViewPr>
    <p:cSldViewPr snapToGrid="0">
      <p:cViewPr varScale="1">
        <p:scale>
          <a:sx n="110" d="100"/>
          <a:sy n="110" d="100"/>
        </p:scale>
        <p:origin x="37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273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DC1127-7E96-4CAA-844C-0490503565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7DE5D4-B9FD-4C5C-8A8C-5A38386F9B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F25A2-430D-487B-ADBF-68FDB8F29574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55D1A9-5446-4058-93AD-110CCF34FD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7A978C-FA53-466F-AA9A-D4BA1D0FB1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B7788-DFBB-41FB-8ECA-EA76DA0C384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329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07ED5-D420-482F-A086-59F87D2CBEB0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C746C-81A2-4122-8989-5849099EDC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907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s://biconsortium.eu/" TargetMode="External"/><Relationship Id="rId7" Type="http://schemas.openxmlformats.org/officeDocument/2006/relationships/hyperlink" Target="https://twitter.com/biconsortium?lang=en" TargetMode="External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hyperlink" Target="https://www.linkedin.com/company/biobased-industries-consortium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s://www.youtube.com/channel/UCFympdj-iBwvs-RqZ-UH85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17F856B-8DA4-4870-A0CE-CDF421B4F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2" y="0"/>
            <a:ext cx="12187936" cy="685571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7EEDB81-31EF-410F-B490-B18B94F55C0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772800" y="2091600"/>
            <a:ext cx="5323416" cy="39384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414A27"/>
                </a:solidFill>
              </a:defRPr>
            </a:lvl1pPr>
          </a:lstStyle>
          <a:p>
            <a:pPr lvl="0"/>
            <a:r>
              <a:rPr lang="en-GB" dirty="0"/>
              <a:t>Insert text here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1A78EC2-7437-41E1-B56C-9B9334100403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266564" y="2091600"/>
            <a:ext cx="5323416" cy="39384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414A27"/>
                </a:solidFill>
              </a:defRPr>
            </a:lvl1pPr>
          </a:lstStyle>
          <a:p>
            <a:pPr lvl="0"/>
            <a:r>
              <a:rPr lang="en-GB" dirty="0"/>
              <a:t>Insert text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68441E-770D-4B5E-8BB5-B50D41BCC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8941" y="406800"/>
            <a:ext cx="10592715" cy="529200"/>
          </a:xfrm>
        </p:spPr>
        <p:txBody>
          <a:bodyPr tIns="46800" bIns="46800" anchor="t" anchorCtr="0">
            <a:noAutofit/>
          </a:bodyPr>
          <a:lstStyle>
            <a:lvl1pPr>
              <a:lnSpc>
                <a:spcPct val="80000"/>
              </a:lnSpc>
              <a:defRPr sz="32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16CD96-E226-4314-A113-D7C3C6F567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6000" y="6029421"/>
            <a:ext cx="2340866" cy="643299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A12B7EE8-17E2-487D-89FE-4394070631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6241" y="846000"/>
            <a:ext cx="3402059" cy="324395"/>
          </a:xfrm>
        </p:spPr>
        <p:txBody>
          <a:bodyPr lIns="100584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here </a:t>
            </a:r>
          </a:p>
        </p:txBody>
      </p:sp>
    </p:spTree>
    <p:extLst>
      <p:ext uri="{BB962C8B-B14F-4D97-AF65-F5344CB8AC3E}">
        <p14:creationId xmlns:p14="http://schemas.microsoft.com/office/powerpoint/2010/main" val="4042034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77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33B646F-F557-4F3A-B87E-2A3EBC7EBF41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8" b="15342"/>
          <a:stretch/>
        </p:blipFill>
        <p:spPr>
          <a:xfrm>
            <a:off x="-13756" y="-16821"/>
            <a:ext cx="12231362" cy="6874821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801A693-E434-49DD-AD13-662DDF58DD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5532" y="-81018"/>
            <a:ext cx="12231363" cy="4616087"/>
          </a:xfrm>
          <a:custGeom>
            <a:avLst/>
            <a:gdLst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0 w 6686550"/>
              <a:gd name="connsiteY3" fmla="*/ 6858000 h 6858000"/>
              <a:gd name="connsiteX4" fmla="*/ 0 w 6686550"/>
              <a:gd name="connsiteY4" fmla="*/ 6062217 h 6858000"/>
              <a:gd name="connsiteX5" fmla="*/ 126660 w 6686550"/>
              <a:gd name="connsiteY5" fmla="*/ 6104112 h 6858000"/>
              <a:gd name="connsiteX6" fmla="*/ 504825 w 6686550"/>
              <a:gd name="connsiteY6" fmla="*/ 6153151 h 6858000"/>
              <a:gd name="connsiteX7" fmla="*/ 2381250 w 6686550"/>
              <a:gd name="connsiteY7" fmla="*/ 3739357 h 6858000"/>
              <a:gd name="connsiteX8" fmla="*/ 504825 w 6686550"/>
              <a:gd name="connsiteY8" fmla="*/ 1325563 h 6858000"/>
              <a:gd name="connsiteX9" fmla="*/ 126660 w 6686550"/>
              <a:gd name="connsiteY9" fmla="*/ 1374603 h 6858000"/>
              <a:gd name="connsiteX10" fmla="*/ 0 w 6686550"/>
              <a:gd name="connsiteY10" fmla="*/ 1416497 h 6858000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0 w 6686550"/>
              <a:gd name="connsiteY3" fmla="*/ 6858000 h 6858000"/>
              <a:gd name="connsiteX4" fmla="*/ 0 w 6686550"/>
              <a:gd name="connsiteY4" fmla="*/ 6062217 h 6858000"/>
              <a:gd name="connsiteX5" fmla="*/ 126660 w 6686550"/>
              <a:gd name="connsiteY5" fmla="*/ 6104112 h 6858000"/>
              <a:gd name="connsiteX6" fmla="*/ 504825 w 6686550"/>
              <a:gd name="connsiteY6" fmla="*/ 6153151 h 6858000"/>
              <a:gd name="connsiteX7" fmla="*/ 2381250 w 6686550"/>
              <a:gd name="connsiteY7" fmla="*/ 3739357 h 6858000"/>
              <a:gd name="connsiteX8" fmla="*/ 504825 w 6686550"/>
              <a:gd name="connsiteY8" fmla="*/ 1325563 h 6858000"/>
              <a:gd name="connsiteX9" fmla="*/ 126660 w 6686550"/>
              <a:gd name="connsiteY9" fmla="*/ 1374603 h 6858000"/>
              <a:gd name="connsiteX10" fmla="*/ 0 w 6686550"/>
              <a:gd name="connsiteY10" fmla="*/ 1416497 h 6858000"/>
              <a:gd name="connsiteX11" fmla="*/ 0 w 6686550"/>
              <a:gd name="connsiteY11" fmla="*/ 0 h 6858000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0 w 6686550"/>
              <a:gd name="connsiteY3" fmla="*/ 6858000 h 6858000"/>
              <a:gd name="connsiteX4" fmla="*/ 0 w 6686550"/>
              <a:gd name="connsiteY4" fmla="*/ 6062217 h 6858000"/>
              <a:gd name="connsiteX5" fmla="*/ 126660 w 6686550"/>
              <a:gd name="connsiteY5" fmla="*/ 6104112 h 6858000"/>
              <a:gd name="connsiteX6" fmla="*/ 504825 w 6686550"/>
              <a:gd name="connsiteY6" fmla="*/ 6153151 h 6858000"/>
              <a:gd name="connsiteX7" fmla="*/ 2381250 w 6686550"/>
              <a:gd name="connsiteY7" fmla="*/ 3739357 h 6858000"/>
              <a:gd name="connsiteX8" fmla="*/ 504825 w 6686550"/>
              <a:gd name="connsiteY8" fmla="*/ 1325563 h 6858000"/>
              <a:gd name="connsiteX9" fmla="*/ 126660 w 6686550"/>
              <a:gd name="connsiteY9" fmla="*/ 1374603 h 6858000"/>
              <a:gd name="connsiteX10" fmla="*/ 0 w 6686550"/>
              <a:gd name="connsiteY10" fmla="*/ 1416497 h 6858000"/>
              <a:gd name="connsiteX11" fmla="*/ 0 w 6686550"/>
              <a:gd name="connsiteY11" fmla="*/ 0 h 6858000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0 w 6686550"/>
              <a:gd name="connsiteY3" fmla="*/ 6858000 h 6858000"/>
              <a:gd name="connsiteX4" fmla="*/ 0 w 6686550"/>
              <a:gd name="connsiteY4" fmla="*/ 6062217 h 6858000"/>
              <a:gd name="connsiteX5" fmla="*/ 126660 w 6686550"/>
              <a:gd name="connsiteY5" fmla="*/ 6104112 h 6858000"/>
              <a:gd name="connsiteX6" fmla="*/ 504825 w 6686550"/>
              <a:gd name="connsiteY6" fmla="*/ 6153151 h 6858000"/>
              <a:gd name="connsiteX7" fmla="*/ 2971800 w 6686550"/>
              <a:gd name="connsiteY7" fmla="*/ 3529807 h 6858000"/>
              <a:gd name="connsiteX8" fmla="*/ 504825 w 6686550"/>
              <a:gd name="connsiteY8" fmla="*/ 1325563 h 6858000"/>
              <a:gd name="connsiteX9" fmla="*/ 126660 w 6686550"/>
              <a:gd name="connsiteY9" fmla="*/ 1374603 h 6858000"/>
              <a:gd name="connsiteX10" fmla="*/ 0 w 6686550"/>
              <a:gd name="connsiteY10" fmla="*/ 1416497 h 6858000"/>
              <a:gd name="connsiteX11" fmla="*/ 0 w 6686550"/>
              <a:gd name="connsiteY11" fmla="*/ 0 h 6858000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0 w 6686550"/>
              <a:gd name="connsiteY3" fmla="*/ 6858000 h 6858000"/>
              <a:gd name="connsiteX4" fmla="*/ 126660 w 6686550"/>
              <a:gd name="connsiteY4" fmla="*/ 6104112 h 6858000"/>
              <a:gd name="connsiteX5" fmla="*/ 504825 w 6686550"/>
              <a:gd name="connsiteY5" fmla="*/ 6153151 h 6858000"/>
              <a:gd name="connsiteX6" fmla="*/ 2971800 w 6686550"/>
              <a:gd name="connsiteY6" fmla="*/ 3529807 h 6858000"/>
              <a:gd name="connsiteX7" fmla="*/ 504825 w 6686550"/>
              <a:gd name="connsiteY7" fmla="*/ 1325563 h 6858000"/>
              <a:gd name="connsiteX8" fmla="*/ 126660 w 6686550"/>
              <a:gd name="connsiteY8" fmla="*/ 1374603 h 6858000"/>
              <a:gd name="connsiteX9" fmla="*/ 0 w 6686550"/>
              <a:gd name="connsiteY9" fmla="*/ 1416497 h 6858000"/>
              <a:gd name="connsiteX10" fmla="*/ 0 w 6686550"/>
              <a:gd name="connsiteY10" fmla="*/ 0 h 6858000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0 w 6686550"/>
              <a:gd name="connsiteY3" fmla="*/ 6858000 h 6858000"/>
              <a:gd name="connsiteX4" fmla="*/ 504825 w 6686550"/>
              <a:gd name="connsiteY4" fmla="*/ 6153151 h 6858000"/>
              <a:gd name="connsiteX5" fmla="*/ 2971800 w 6686550"/>
              <a:gd name="connsiteY5" fmla="*/ 3529807 h 6858000"/>
              <a:gd name="connsiteX6" fmla="*/ 504825 w 6686550"/>
              <a:gd name="connsiteY6" fmla="*/ 1325563 h 6858000"/>
              <a:gd name="connsiteX7" fmla="*/ 126660 w 6686550"/>
              <a:gd name="connsiteY7" fmla="*/ 1374603 h 6858000"/>
              <a:gd name="connsiteX8" fmla="*/ 0 w 6686550"/>
              <a:gd name="connsiteY8" fmla="*/ 1416497 h 6858000"/>
              <a:gd name="connsiteX9" fmla="*/ 0 w 6686550"/>
              <a:gd name="connsiteY9" fmla="*/ 0 h 6858000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0 w 6686550"/>
              <a:gd name="connsiteY3" fmla="*/ 6858000 h 6858000"/>
              <a:gd name="connsiteX4" fmla="*/ 914400 w 6686550"/>
              <a:gd name="connsiteY4" fmla="*/ 6334126 h 6858000"/>
              <a:gd name="connsiteX5" fmla="*/ 2971800 w 6686550"/>
              <a:gd name="connsiteY5" fmla="*/ 3529807 h 6858000"/>
              <a:gd name="connsiteX6" fmla="*/ 504825 w 6686550"/>
              <a:gd name="connsiteY6" fmla="*/ 1325563 h 6858000"/>
              <a:gd name="connsiteX7" fmla="*/ 126660 w 6686550"/>
              <a:gd name="connsiteY7" fmla="*/ 1374603 h 6858000"/>
              <a:gd name="connsiteX8" fmla="*/ 0 w 6686550"/>
              <a:gd name="connsiteY8" fmla="*/ 1416497 h 6858000"/>
              <a:gd name="connsiteX9" fmla="*/ 0 w 6686550"/>
              <a:gd name="connsiteY9" fmla="*/ 0 h 6858000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0 w 6686550"/>
              <a:gd name="connsiteY3" fmla="*/ 6858000 h 6858000"/>
              <a:gd name="connsiteX4" fmla="*/ 914400 w 6686550"/>
              <a:gd name="connsiteY4" fmla="*/ 6334126 h 6858000"/>
              <a:gd name="connsiteX5" fmla="*/ 2971800 w 6686550"/>
              <a:gd name="connsiteY5" fmla="*/ 3529807 h 6858000"/>
              <a:gd name="connsiteX6" fmla="*/ 504825 w 6686550"/>
              <a:gd name="connsiteY6" fmla="*/ 1325563 h 6858000"/>
              <a:gd name="connsiteX7" fmla="*/ 126660 w 6686550"/>
              <a:gd name="connsiteY7" fmla="*/ 1374603 h 6858000"/>
              <a:gd name="connsiteX8" fmla="*/ 0 w 6686550"/>
              <a:gd name="connsiteY8" fmla="*/ 1416497 h 6858000"/>
              <a:gd name="connsiteX9" fmla="*/ 0 w 6686550"/>
              <a:gd name="connsiteY9" fmla="*/ 0 h 6858000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0 w 6686550"/>
              <a:gd name="connsiteY3" fmla="*/ 6858000 h 6858000"/>
              <a:gd name="connsiteX4" fmla="*/ 1143000 w 6686550"/>
              <a:gd name="connsiteY4" fmla="*/ 6162676 h 6858000"/>
              <a:gd name="connsiteX5" fmla="*/ 2971800 w 6686550"/>
              <a:gd name="connsiteY5" fmla="*/ 3529807 h 6858000"/>
              <a:gd name="connsiteX6" fmla="*/ 504825 w 6686550"/>
              <a:gd name="connsiteY6" fmla="*/ 1325563 h 6858000"/>
              <a:gd name="connsiteX7" fmla="*/ 126660 w 6686550"/>
              <a:gd name="connsiteY7" fmla="*/ 1374603 h 6858000"/>
              <a:gd name="connsiteX8" fmla="*/ 0 w 6686550"/>
              <a:gd name="connsiteY8" fmla="*/ 1416497 h 6858000"/>
              <a:gd name="connsiteX9" fmla="*/ 0 w 6686550"/>
              <a:gd name="connsiteY9" fmla="*/ 0 h 6858000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0 w 6686550"/>
              <a:gd name="connsiteY3" fmla="*/ 6858000 h 6858000"/>
              <a:gd name="connsiteX4" fmla="*/ 1143000 w 6686550"/>
              <a:gd name="connsiteY4" fmla="*/ 6162676 h 6858000"/>
              <a:gd name="connsiteX5" fmla="*/ 2971800 w 6686550"/>
              <a:gd name="connsiteY5" fmla="*/ 3529807 h 6858000"/>
              <a:gd name="connsiteX6" fmla="*/ 504825 w 6686550"/>
              <a:gd name="connsiteY6" fmla="*/ 1325563 h 6858000"/>
              <a:gd name="connsiteX7" fmla="*/ 126660 w 6686550"/>
              <a:gd name="connsiteY7" fmla="*/ 1374603 h 6858000"/>
              <a:gd name="connsiteX8" fmla="*/ 0 w 6686550"/>
              <a:gd name="connsiteY8" fmla="*/ 1416497 h 6858000"/>
              <a:gd name="connsiteX9" fmla="*/ 0 w 6686550"/>
              <a:gd name="connsiteY9" fmla="*/ 0 h 6858000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0 w 6686550"/>
              <a:gd name="connsiteY3" fmla="*/ 6858000 h 6858000"/>
              <a:gd name="connsiteX4" fmla="*/ 1143000 w 6686550"/>
              <a:gd name="connsiteY4" fmla="*/ 6162676 h 6858000"/>
              <a:gd name="connsiteX5" fmla="*/ 2971800 w 6686550"/>
              <a:gd name="connsiteY5" fmla="*/ 3529807 h 6858000"/>
              <a:gd name="connsiteX6" fmla="*/ 4086225 w 6686550"/>
              <a:gd name="connsiteY6" fmla="*/ 820738 h 6858000"/>
              <a:gd name="connsiteX7" fmla="*/ 126660 w 6686550"/>
              <a:gd name="connsiteY7" fmla="*/ 1374603 h 6858000"/>
              <a:gd name="connsiteX8" fmla="*/ 0 w 6686550"/>
              <a:gd name="connsiteY8" fmla="*/ 1416497 h 6858000"/>
              <a:gd name="connsiteX9" fmla="*/ 0 w 6686550"/>
              <a:gd name="connsiteY9" fmla="*/ 0 h 6858000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0 w 6686550"/>
              <a:gd name="connsiteY3" fmla="*/ 6858000 h 6858000"/>
              <a:gd name="connsiteX4" fmla="*/ 1143000 w 6686550"/>
              <a:gd name="connsiteY4" fmla="*/ 6162676 h 6858000"/>
              <a:gd name="connsiteX5" fmla="*/ 3000375 w 6686550"/>
              <a:gd name="connsiteY5" fmla="*/ 3625057 h 6858000"/>
              <a:gd name="connsiteX6" fmla="*/ 4086225 w 6686550"/>
              <a:gd name="connsiteY6" fmla="*/ 820738 h 6858000"/>
              <a:gd name="connsiteX7" fmla="*/ 126660 w 6686550"/>
              <a:gd name="connsiteY7" fmla="*/ 1374603 h 6858000"/>
              <a:gd name="connsiteX8" fmla="*/ 0 w 6686550"/>
              <a:gd name="connsiteY8" fmla="*/ 1416497 h 6858000"/>
              <a:gd name="connsiteX9" fmla="*/ 0 w 6686550"/>
              <a:gd name="connsiteY9" fmla="*/ 0 h 6858000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0 w 6686550"/>
              <a:gd name="connsiteY3" fmla="*/ 6858000 h 6858000"/>
              <a:gd name="connsiteX4" fmla="*/ 1143000 w 6686550"/>
              <a:gd name="connsiteY4" fmla="*/ 6162676 h 6858000"/>
              <a:gd name="connsiteX5" fmla="*/ 2257425 w 6686550"/>
              <a:gd name="connsiteY5" fmla="*/ 4772025 h 6858000"/>
              <a:gd name="connsiteX6" fmla="*/ 3000375 w 6686550"/>
              <a:gd name="connsiteY6" fmla="*/ 3625057 h 6858000"/>
              <a:gd name="connsiteX7" fmla="*/ 4086225 w 6686550"/>
              <a:gd name="connsiteY7" fmla="*/ 820738 h 6858000"/>
              <a:gd name="connsiteX8" fmla="*/ 126660 w 6686550"/>
              <a:gd name="connsiteY8" fmla="*/ 1374603 h 6858000"/>
              <a:gd name="connsiteX9" fmla="*/ 0 w 6686550"/>
              <a:gd name="connsiteY9" fmla="*/ 1416497 h 6858000"/>
              <a:gd name="connsiteX10" fmla="*/ 0 w 6686550"/>
              <a:gd name="connsiteY10" fmla="*/ 0 h 6858000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0 w 6686550"/>
              <a:gd name="connsiteY3" fmla="*/ 6858000 h 6858000"/>
              <a:gd name="connsiteX4" fmla="*/ 1143000 w 6686550"/>
              <a:gd name="connsiteY4" fmla="*/ 6162676 h 6858000"/>
              <a:gd name="connsiteX5" fmla="*/ 2238375 w 6686550"/>
              <a:gd name="connsiteY5" fmla="*/ 4905375 h 6858000"/>
              <a:gd name="connsiteX6" fmla="*/ 3000375 w 6686550"/>
              <a:gd name="connsiteY6" fmla="*/ 3625057 h 6858000"/>
              <a:gd name="connsiteX7" fmla="*/ 4086225 w 6686550"/>
              <a:gd name="connsiteY7" fmla="*/ 820738 h 6858000"/>
              <a:gd name="connsiteX8" fmla="*/ 126660 w 6686550"/>
              <a:gd name="connsiteY8" fmla="*/ 1374603 h 6858000"/>
              <a:gd name="connsiteX9" fmla="*/ 0 w 6686550"/>
              <a:gd name="connsiteY9" fmla="*/ 1416497 h 6858000"/>
              <a:gd name="connsiteX10" fmla="*/ 0 w 6686550"/>
              <a:gd name="connsiteY10" fmla="*/ 0 h 6858000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0 w 6686550"/>
              <a:gd name="connsiteY3" fmla="*/ 6858000 h 6858000"/>
              <a:gd name="connsiteX4" fmla="*/ 1143000 w 6686550"/>
              <a:gd name="connsiteY4" fmla="*/ 6162676 h 6858000"/>
              <a:gd name="connsiteX5" fmla="*/ 2238375 w 6686550"/>
              <a:gd name="connsiteY5" fmla="*/ 4905375 h 6858000"/>
              <a:gd name="connsiteX6" fmla="*/ 3000375 w 6686550"/>
              <a:gd name="connsiteY6" fmla="*/ 3625057 h 6858000"/>
              <a:gd name="connsiteX7" fmla="*/ 4086225 w 6686550"/>
              <a:gd name="connsiteY7" fmla="*/ 820738 h 6858000"/>
              <a:gd name="connsiteX8" fmla="*/ 126660 w 6686550"/>
              <a:gd name="connsiteY8" fmla="*/ 1374603 h 6858000"/>
              <a:gd name="connsiteX9" fmla="*/ 0 w 6686550"/>
              <a:gd name="connsiteY9" fmla="*/ 1416497 h 6858000"/>
              <a:gd name="connsiteX10" fmla="*/ 0 w 6686550"/>
              <a:gd name="connsiteY10" fmla="*/ 0 h 6858000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57150 w 6686550"/>
              <a:gd name="connsiteY3" fmla="*/ 6858000 h 6858000"/>
              <a:gd name="connsiteX4" fmla="*/ 1143000 w 6686550"/>
              <a:gd name="connsiteY4" fmla="*/ 6162676 h 6858000"/>
              <a:gd name="connsiteX5" fmla="*/ 2238375 w 6686550"/>
              <a:gd name="connsiteY5" fmla="*/ 4905375 h 6858000"/>
              <a:gd name="connsiteX6" fmla="*/ 3000375 w 6686550"/>
              <a:gd name="connsiteY6" fmla="*/ 3625057 h 6858000"/>
              <a:gd name="connsiteX7" fmla="*/ 4086225 w 6686550"/>
              <a:gd name="connsiteY7" fmla="*/ 820738 h 6858000"/>
              <a:gd name="connsiteX8" fmla="*/ 126660 w 6686550"/>
              <a:gd name="connsiteY8" fmla="*/ 1374603 h 6858000"/>
              <a:gd name="connsiteX9" fmla="*/ 0 w 6686550"/>
              <a:gd name="connsiteY9" fmla="*/ 1416497 h 6858000"/>
              <a:gd name="connsiteX10" fmla="*/ 0 w 6686550"/>
              <a:gd name="connsiteY10" fmla="*/ 0 h 6858000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57150 w 6686550"/>
              <a:gd name="connsiteY3" fmla="*/ 6858000 h 6858000"/>
              <a:gd name="connsiteX4" fmla="*/ 1143000 w 6686550"/>
              <a:gd name="connsiteY4" fmla="*/ 6162676 h 6858000"/>
              <a:gd name="connsiteX5" fmla="*/ 2238375 w 6686550"/>
              <a:gd name="connsiteY5" fmla="*/ 4905375 h 6858000"/>
              <a:gd name="connsiteX6" fmla="*/ 3000375 w 6686550"/>
              <a:gd name="connsiteY6" fmla="*/ 3625057 h 6858000"/>
              <a:gd name="connsiteX7" fmla="*/ 4086225 w 6686550"/>
              <a:gd name="connsiteY7" fmla="*/ 820738 h 6858000"/>
              <a:gd name="connsiteX8" fmla="*/ 126660 w 6686550"/>
              <a:gd name="connsiteY8" fmla="*/ 1374603 h 6858000"/>
              <a:gd name="connsiteX9" fmla="*/ 0 w 6686550"/>
              <a:gd name="connsiteY9" fmla="*/ 1416497 h 6858000"/>
              <a:gd name="connsiteX10" fmla="*/ 0 w 6686550"/>
              <a:gd name="connsiteY10" fmla="*/ 0 h 6858000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57150 w 6686550"/>
              <a:gd name="connsiteY3" fmla="*/ 6858000 h 6858000"/>
              <a:gd name="connsiteX4" fmla="*/ 1143000 w 6686550"/>
              <a:gd name="connsiteY4" fmla="*/ 6162676 h 6858000"/>
              <a:gd name="connsiteX5" fmla="*/ 2238375 w 6686550"/>
              <a:gd name="connsiteY5" fmla="*/ 4905375 h 6858000"/>
              <a:gd name="connsiteX6" fmla="*/ 3000375 w 6686550"/>
              <a:gd name="connsiteY6" fmla="*/ 3625057 h 6858000"/>
              <a:gd name="connsiteX7" fmla="*/ 4086225 w 6686550"/>
              <a:gd name="connsiteY7" fmla="*/ 820738 h 6858000"/>
              <a:gd name="connsiteX8" fmla="*/ 0 w 6686550"/>
              <a:gd name="connsiteY8" fmla="*/ 1416497 h 6858000"/>
              <a:gd name="connsiteX9" fmla="*/ 0 w 6686550"/>
              <a:gd name="connsiteY9" fmla="*/ 0 h 6858000"/>
              <a:gd name="connsiteX0" fmla="*/ 32619 w 6719169"/>
              <a:gd name="connsiteY0" fmla="*/ 0 h 6858000"/>
              <a:gd name="connsiteX1" fmla="*/ 6719169 w 6719169"/>
              <a:gd name="connsiteY1" fmla="*/ 0 h 6858000"/>
              <a:gd name="connsiteX2" fmla="*/ 6719169 w 6719169"/>
              <a:gd name="connsiteY2" fmla="*/ 6858000 h 6858000"/>
              <a:gd name="connsiteX3" fmla="*/ 89769 w 6719169"/>
              <a:gd name="connsiteY3" fmla="*/ 6858000 h 6858000"/>
              <a:gd name="connsiteX4" fmla="*/ 1175619 w 6719169"/>
              <a:gd name="connsiteY4" fmla="*/ 6162676 h 6858000"/>
              <a:gd name="connsiteX5" fmla="*/ 2270994 w 6719169"/>
              <a:gd name="connsiteY5" fmla="*/ 4905375 h 6858000"/>
              <a:gd name="connsiteX6" fmla="*/ 3032994 w 6719169"/>
              <a:gd name="connsiteY6" fmla="*/ 3625057 h 6858000"/>
              <a:gd name="connsiteX7" fmla="*/ 4118844 w 6719169"/>
              <a:gd name="connsiteY7" fmla="*/ 820738 h 6858000"/>
              <a:gd name="connsiteX8" fmla="*/ 32619 w 6719169"/>
              <a:gd name="connsiteY8" fmla="*/ 0 h 6858000"/>
              <a:gd name="connsiteX0" fmla="*/ 4029075 w 6629400"/>
              <a:gd name="connsiteY0" fmla="*/ 1204391 h 7241653"/>
              <a:gd name="connsiteX1" fmla="*/ 6629400 w 6629400"/>
              <a:gd name="connsiteY1" fmla="*/ 383653 h 7241653"/>
              <a:gd name="connsiteX2" fmla="*/ 6629400 w 6629400"/>
              <a:gd name="connsiteY2" fmla="*/ 7241653 h 7241653"/>
              <a:gd name="connsiteX3" fmla="*/ 0 w 6629400"/>
              <a:gd name="connsiteY3" fmla="*/ 7241653 h 7241653"/>
              <a:gd name="connsiteX4" fmla="*/ 1085850 w 6629400"/>
              <a:gd name="connsiteY4" fmla="*/ 6546329 h 7241653"/>
              <a:gd name="connsiteX5" fmla="*/ 2181225 w 6629400"/>
              <a:gd name="connsiteY5" fmla="*/ 5289028 h 7241653"/>
              <a:gd name="connsiteX6" fmla="*/ 2943225 w 6629400"/>
              <a:gd name="connsiteY6" fmla="*/ 4008710 h 7241653"/>
              <a:gd name="connsiteX7" fmla="*/ 4029075 w 6629400"/>
              <a:gd name="connsiteY7" fmla="*/ 1204391 h 7241653"/>
              <a:gd name="connsiteX0" fmla="*/ 4724400 w 6629400"/>
              <a:gd name="connsiteY0" fmla="*/ 1181126 h 7246963"/>
              <a:gd name="connsiteX1" fmla="*/ 6629400 w 6629400"/>
              <a:gd name="connsiteY1" fmla="*/ 388963 h 7246963"/>
              <a:gd name="connsiteX2" fmla="*/ 6629400 w 6629400"/>
              <a:gd name="connsiteY2" fmla="*/ 7246963 h 7246963"/>
              <a:gd name="connsiteX3" fmla="*/ 0 w 6629400"/>
              <a:gd name="connsiteY3" fmla="*/ 7246963 h 7246963"/>
              <a:gd name="connsiteX4" fmla="*/ 1085850 w 6629400"/>
              <a:gd name="connsiteY4" fmla="*/ 6551639 h 7246963"/>
              <a:gd name="connsiteX5" fmla="*/ 2181225 w 6629400"/>
              <a:gd name="connsiteY5" fmla="*/ 5294338 h 7246963"/>
              <a:gd name="connsiteX6" fmla="*/ 2943225 w 6629400"/>
              <a:gd name="connsiteY6" fmla="*/ 4014020 h 7246963"/>
              <a:gd name="connsiteX7" fmla="*/ 4724400 w 6629400"/>
              <a:gd name="connsiteY7" fmla="*/ 1181126 h 7246963"/>
              <a:gd name="connsiteX0" fmla="*/ 4724400 w 6629400"/>
              <a:gd name="connsiteY0" fmla="*/ 840511 h 6906348"/>
              <a:gd name="connsiteX1" fmla="*/ 6629400 w 6629400"/>
              <a:gd name="connsiteY1" fmla="*/ 48348 h 6906348"/>
              <a:gd name="connsiteX2" fmla="*/ 6629400 w 6629400"/>
              <a:gd name="connsiteY2" fmla="*/ 6906348 h 6906348"/>
              <a:gd name="connsiteX3" fmla="*/ 0 w 6629400"/>
              <a:gd name="connsiteY3" fmla="*/ 6906348 h 6906348"/>
              <a:gd name="connsiteX4" fmla="*/ 1085850 w 6629400"/>
              <a:gd name="connsiteY4" fmla="*/ 6211024 h 6906348"/>
              <a:gd name="connsiteX5" fmla="*/ 2181225 w 6629400"/>
              <a:gd name="connsiteY5" fmla="*/ 4953723 h 6906348"/>
              <a:gd name="connsiteX6" fmla="*/ 2943225 w 6629400"/>
              <a:gd name="connsiteY6" fmla="*/ 3673405 h 6906348"/>
              <a:gd name="connsiteX7" fmla="*/ 4724400 w 6629400"/>
              <a:gd name="connsiteY7" fmla="*/ 840511 h 6906348"/>
              <a:gd name="connsiteX0" fmla="*/ 4876800 w 6629400"/>
              <a:gd name="connsiteY0" fmla="*/ 831774 h 6907136"/>
              <a:gd name="connsiteX1" fmla="*/ 6629400 w 6629400"/>
              <a:gd name="connsiteY1" fmla="*/ 49136 h 6907136"/>
              <a:gd name="connsiteX2" fmla="*/ 6629400 w 6629400"/>
              <a:gd name="connsiteY2" fmla="*/ 6907136 h 6907136"/>
              <a:gd name="connsiteX3" fmla="*/ 0 w 6629400"/>
              <a:gd name="connsiteY3" fmla="*/ 6907136 h 6907136"/>
              <a:gd name="connsiteX4" fmla="*/ 1085850 w 6629400"/>
              <a:gd name="connsiteY4" fmla="*/ 6211812 h 6907136"/>
              <a:gd name="connsiteX5" fmla="*/ 2181225 w 6629400"/>
              <a:gd name="connsiteY5" fmla="*/ 4954511 h 6907136"/>
              <a:gd name="connsiteX6" fmla="*/ 2943225 w 6629400"/>
              <a:gd name="connsiteY6" fmla="*/ 3674193 h 6907136"/>
              <a:gd name="connsiteX7" fmla="*/ 4876800 w 6629400"/>
              <a:gd name="connsiteY7" fmla="*/ 831774 h 6907136"/>
              <a:gd name="connsiteX0" fmla="*/ 4876800 w 6629400"/>
              <a:gd name="connsiteY0" fmla="*/ 831621 h 6906983"/>
              <a:gd name="connsiteX1" fmla="*/ 6629400 w 6629400"/>
              <a:gd name="connsiteY1" fmla="*/ 48983 h 6906983"/>
              <a:gd name="connsiteX2" fmla="*/ 6629400 w 6629400"/>
              <a:gd name="connsiteY2" fmla="*/ 6906983 h 6906983"/>
              <a:gd name="connsiteX3" fmla="*/ 0 w 6629400"/>
              <a:gd name="connsiteY3" fmla="*/ 6906983 h 6906983"/>
              <a:gd name="connsiteX4" fmla="*/ 1085850 w 6629400"/>
              <a:gd name="connsiteY4" fmla="*/ 6211659 h 6906983"/>
              <a:gd name="connsiteX5" fmla="*/ 2181225 w 6629400"/>
              <a:gd name="connsiteY5" fmla="*/ 4954358 h 6906983"/>
              <a:gd name="connsiteX6" fmla="*/ 2943225 w 6629400"/>
              <a:gd name="connsiteY6" fmla="*/ 3674040 h 6906983"/>
              <a:gd name="connsiteX7" fmla="*/ 4876800 w 6629400"/>
              <a:gd name="connsiteY7" fmla="*/ 831621 h 6906983"/>
              <a:gd name="connsiteX0" fmla="*/ 4876800 w 6629400"/>
              <a:gd name="connsiteY0" fmla="*/ 831621 h 6906983"/>
              <a:gd name="connsiteX1" fmla="*/ 6629400 w 6629400"/>
              <a:gd name="connsiteY1" fmla="*/ 48983 h 6906983"/>
              <a:gd name="connsiteX2" fmla="*/ 6629400 w 6629400"/>
              <a:gd name="connsiteY2" fmla="*/ 6906983 h 6906983"/>
              <a:gd name="connsiteX3" fmla="*/ 0 w 6629400"/>
              <a:gd name="connsiteY3" fmla="*/ 6906983 h 6906983"/>
              <a:gd name="connsiteX4" fmla="*/ 1085850 w 6629400"/>
              <a:gd name="connsiteY4" fmla="*/ 6211659 h 6906983"/>
              <a:gd name="connsiteX5" fmla="*/ 2147566 w 6629400"/>
              <a:gd name="connsiteY5" fmla="*/ 5021676 h 6906983"/>
              <a:gd name="connsiteX6" fmla="*/ 2943225 w 6629400"/>
              <a:gd name="connsiteY6" fmla="*/ 3674040 h 6906983"/>
              <a:gd name="connsiteX7" fmla="*/ 4876800 w 6629400"/>
              <a:gd name="connsiteY7" fmla="*/ 831621 h 6906983"/>
              <a:gd name="connsiteX0" fmla="*/ 4876800 w 6629400"/>
              <a:gd name="connsiteY0" fmla="*/ 831621 h 6906983"/>
              <a:gd name="connsiteX1" fmla="*/ 6629400 w 6629400"/>
              <a:gd name="connsiteY1" fmla="*/ 48983 h 6906983"/>
              <a:gd name="connsiteX2" fmla="*/ 6629400 w 6629400"/>
              <a:gd name="connsiteY2" fmla="*/ 6906983 h 6906983"/>
              <a:gd name="connsiteX3" fmla="*/ 0 w 6629400"/>
              <a:gd name="connsiteY3" fmla="*/ 6906983 h 6906983"/>
              <a:gd name="connsiteX4" fmla="*/ 1091460 w 6629400"/>
              <a:gd name="connsiteY4" fmla="*/ 6217269 h 6906983"/>
              <a:gd name="connsiteX5" fmla="*/ 2147566 w 6629400"/>
              <a:gd name="connsiteY5" fmla="*/ 5021676 h 6906983"/>
              <a:gd name="connsiteX6" fmla="*/ 2943225 w 6629400"/>
              <a:gd name="connsiteY6" fmla="*/ 3674040 h 6906983"/>
              <a:gd name="connsiteX7" fmla="*/ 4876800 w 6629400"/>
              <a:gd name="connsiteY7" fmla="*/ 831621 h 6906983"/>
              <a:gd name="connsiteX0" fmla="*/ 4876800 w 6629400"/>
              <a:gd name="connsiteY0" fmla="*/ 831621 h 6906983"/>
              <a:gd name="connsiteX1" fmla="*/ 6629400 w 6629400"/>
              <a:gd name="connsiteY1" fmla="*/ 48983 h 6906983"/>
              <a:gd name="connsiteX2" fmla="*/ 6629400 w 6629400"/>
              <a:gd name="connsiteY2" fmla="*/ 6906983 h 6906983"/>
              <a:gd name="connsiteX3" fmla="*/ 0 w 6629400"/>
              <a:gd name="connsiteY3" fmla="*/ 6906983 h 6906983"/>
              <a:gd name="connsiteX4" fmla="*/ 1091460 w 6629400"/>
              <a:gd name="connsiteY4" fmla="*/ 6217269 h 6906983"/>
              <a:gd name="connsiteX5" fmla="*/ 2147566 w 6629400"/>
              <a:gd name="connsiteY5" fmla="*/ 5021676 h 6906983"/>
              <a:gd name="connsiteX6" fmla="*/ 2943225 w 6629400"/>
              <a:gd name="connsiteY6" fmla="*/ 3674040 h 6906983"/>
              <a:gd name="connsiteX7" fmla="*/ 4876800 w 6629400"/>
              <a:gd name="connsiteY7" fmla="*/ 831621 h 6906983"/>
              <a:gd name="connsiteX0" fmla="*/ 4876800 w 6629400"/>
              <a:gd name="connsiteY0" fmla="*/ 831621 h 6906983"/>
              <a:gd name="connsiteX1" fmla="*/ 6629400 w 6629400"/>
              <a:gd name="connsiteY1" fmla="*/ 48983 h 6906983"/>
              <a:gd name="connsiteX2" fmla="*/ 6629400 w 6629400"/>
              <a:gd name="connsiteY2" fmla="*/ 6906983 h 6906983"/>
              <a:gd name="connsiteX3" fmla="*/ 0 w 6629400"/>
              <a:gd name="connsiteY3" fmla="*/ 6906983 h 6906983"/>
              <a:gd name="connsiteX4" fmla="*/ 1091460 w 6629400"/>
              <a:gd name="connsiteY4" fmla="*/ 6217269 h 6906983"/>
              <a:gd name="connsiteX5" fmla="*/ 2147566 w 6629400"/>
              <a:gd name="connsiteY5" fmla="*/ 5021676 h 6906983"/>
              <a:gd name="connsiteX6" fmla="*/ 2943225 w 6629400"/>
              <a:gd name="connsiteY6" fmla="*/ 3674040 h 6906983"/>
              <a:gd name="connsiteX7" fmla="*/ 4876800 w 6629400"/>
              <a:gd name="connsiteY7" fmla="*/ 831621 h 6906983"/>
              <a:gd name="connsiteX0" fmla="*/ 4876800 w 6629400"/>
              <a:gd name="connsiteY0" fmla="*/ 827750 h 6903112"/>
              <a:gd name="connsiteX1" fmla="*/ 6629400 w 6629400"/>
              <a:gd name="connsiteY1" fmla="*/ 45112 h 6903112"/>
              <a:gd name="connsiteX2" fmla="*/ 6629400 w 6629400"/>
              <a:gd name="connsiteY2" fmla="*/ 6903112 h 6903112"/>
              <a:gd name="connsiteX3" fmla="*/ 0 w 6629400"/>
              <a:gd name="connsiteY3" fmla="*/ 6903112 h 6903112"/>
              <a:gd name="connsiteX4" fmla="*/ 1091460 w 6629400"/>
              <a:gd name="connsiteY4" fmla="*/ 6213398 h 6903112"/>
              <a:gd name="connsiteX5" fmla="*/ 2147566 w 6629400"/>
              <a:gd name="connsiteY5" fmla="*/ 5017805 h 6903112"/>
              <a:gd name="connsiteX6" fmla="*/ 3128349 w 6629400"/>
              <a:gd name="connsiteY6" fmla="*/ 3339190 h 6903112"/>
              <a:gd name="connsiteX7" fmla="*/ 4876800 w 6629400"/>
              <a:gd name="connsiteY7" fmla="*/ 827750 h 6903112"/>
              <a:gd name="connsiteX0" fmla="*/ 4876800 w 6629400"/>
              <a:gd name="connsiteY0" fmla="*/ 827750 h 6903112"/>
              <a:gd name="connsiteX1" fmla="*/ 6629400 w 6629400"/>
              <a:gd name="connsiteY1" fmla="*/ 45112 h 6903112"/>
              <a:gd name="connsiteX2" fmla="*/ 6629400 w 6629400"/>
              <a:gd name="connsiteY2" fmla="*/ 6903112 h 6903112"/>
              <a:gd name="connsiteX3" fmla="*/ 0 w 6629400"/>
              <a:gd name="connsiteY3" fmla="*/ 6903112 h 6903112"/>
              <a:gd name="connsiteX4" fmla="*/ 1091460 w 6629400"/>
              <a:gd name="connsiteY4" fmla="*/ 6213398 h 6903112"/>
              <a:gd name="connsiteX5" fmla="*/ 2147566 w 6629400"/>
              <a:gd name="connsiteY5" fmla="*/ 5017805 h 6903112"/>
              <a:gd name="connsiteX6" fmla="*/ 3128349 w 6629400"/>
              <a:gd name="connsiteY6" fmla="*/ 3339190 h 6903112"/>
              <a:gd name="connsiteX7" fmla="*/ 4876800 w 6629400"/>
              <a:gd name="connsiteY7" fmla="*/ 827750 h 6903112"/>
              <a:gd name="connsiteX0" fmla="*/ 4876800 w 6629400"/>
              <a:gd name="connsiteY0" fmla="*/ 827750 h 6903112"/>
              <a:gd name="connsiteX1" fmla="*/ 6629400 w 6629400"/>
              <a:gd name="connsiteY1" fmla="*/ 45112 h 6903112"/>
              <a:gd name="connsiteX2" fmla="*/ 6629400 w 6629400"/>
              <a:gd name="connsiteY2" fmla="*/ 6903112 h 6903112"/>
              <a:gd name="connsiteX3" fmla="*/ 0 w 6629400"/>
              <a:gd name="connsiteY3" fmla="*/ 6903112 h 6903112"/>
              <a:gd name="connsiteX4" fmla="*/ 1091460 w 6629400"/>
              <a:gd name="connsiteY4" fmla="*/ 6213398 h 6903112"/>
              <a:gd name="connsiteX5" fmla="*/ 2147566 w 6629400"/>
              <a:gd name="connsiteY5" fmla="*/ 5017805 h 6903112"/>
              <a:gd name="connsiteX6" fmla="*/ 3139569 w 6629400"/>
              <a:gd name="connsiteY6" fmla="*/ 3339190 h 6903112"/>
              <a:gd name="connsiteX7" fmla="*/ 4876800 w 6629400"/>
              <a:gd name="connsiteY7" fmla="*/ 827750 h 6903112"/>
              <a:gd name="connsiteX0" fmla="*/ 4876800 w 6629400"/>
              <a:gd name="connsiteY0" fmla="*/ 1324939 h 7400301"/>
              <a:gd name="connsiteX1" fmla="*/ 6118907 w 6629400"/>
              <a:gd name="connsiteY1" fmla="*/ 531080 h 7400301"/>
              <a:gd name="connsiteX2" fmla="*/ 6629400 w 6629400"/>
              <a:gd name="connsiteY2" fmla="*/ 542301 h 7400301"/>
              <a:gd name="connsiteX3" fmla="*/ 6629400 w 6629400"/>
              <a:gd name="connsiteY3" fmla="*/ 7400301 h 7400301"/>
              <a:gd name="connsiteX4" fmla="*/ 0 w 6629400"/>
              <a:gd name="connsiteY4" fmla="*/ 7400301 h 7400301"/>
              <a:gd name="connsiteX5" fmla="*/ 1091460 w 6629400"/>
              <a:gd name="connsiteY5" fmla="*/ 6710587 h 7400301"/>
              <a:gd name="connsiteX6" fmla="*/ 2147566 w 6629400"/>
              <a:gd name="connsiteY6" fmla="*/ 5514994 h 7400301"/>
              <a:gd name="connsiteX7" fmla="*/ 3139569 w 6629400"/>
              <a:gd name="connsiteY7" fmla="*/ 3836379 h 7400301"/>
              <a:gd name="connsiteX8" fmla="*/ 4876800 w 6629400"/>
              <a:gd name="connsiteY8" fmla="*/ 1324939 h 7400301"/>
              <a:gd name="connsiteX0" fmla="*/ 4876800 w 6629400"/>
              <a:gd name="connsiteY0" fmla="*/ 1326564 h 7401926"/>
              <a:gd name="connsiteX1" fmla="*/ 6040370 w 6629400"/>
              <a:gd name="connsiteY1" fmla="*/ 527095 h 7401926"/>
              <a:gd name="connsiteX2" fmla="*/ 6629400 w 6629400"/>
              <a:gd name="connsiteY2" fmla="*/ 543926 h 7401926"/>
              <a:gd name="connsiteX3" fmla="*/ 6629400 w 6629400"/>
              <a:gd name="connsiteY3" fmla="*/ 7401926 h 7401926"/>
              <a:gd name="connsiteX4" fmla="*/ 0 w 6629400"/>
              <a:gd name="connsiteY4" fmla="*/ 7401926 h 7401926"/>
              <a:gd name="connsiteX5" fmla="*/ 1091460 w 6629400"/>
              <a:gd name="connsiteY5" fmla="*/ 6712212 h 7401926"/>
              <a:gd name="connsiteX6" fmla="*/ 2147566 w 6629400"/>
              <a:gd name="connsiteY6" fmla="*/ 5516619 h 7401926"/>
              <a:gd name="connsiteX7" fmla="*/ 3139569 w 6629400"/>
              <a:gd name="connsiteY7" fmla="*/ 3838004 h 7401926"/>
              <a:gd name="connsiteX8" fmla="*/ 4876800 w 6629400"/>
              <a:gd name="connsiteY8" fmla="*/ 1326564 h 7401926"/>
              <a:gd name="connsiteX0" fmla="*/ 4876800 w 6629400"/>
              <a:gd name="connsiteY0" fmla="*/ 1294925 h 7370287"/>
              <a:gd name="connsiteX1" fmla="*/ 6040370 w 6629400"/>
              <a:gd name="connsiteY1" fmla="*/ 495456 h 7370287"/>
              <a:gd name="connsiteX2" fmla="*/ 6629400 w 6629400"/>
              <a:gd name="connsiteY2" fmla="*/ 512287 h 7370287"/>
              <a:gd name="connsiteX3" fmla="*/ 6629400 w 6629400"/>
              <a:gd name="connsiteY3" fmla="*/ 7370287 h 7370287"/>
              <a:gd name="connsiteX4" fmla="*/ 0 w 6629400"/>
              <a:gd name="connsiteY4" fmla="*/ 7370287 h 7370287"/>
              <a:gd name="connsiteX5" fmla="*/ 1091460 w 6629400"/>
              <a:gd name="connsiteY5" fmla="*/ 6680573 h 7370287"/>
              <a:gd name="connsiteX6" fmla="*/ 2147566 w 6629400"/>
              <a:gd name="connsiteY6" fmla="*/ 5484980 h 7370287"/>
              <a:gd name="connsiteX7" fmla="*/ 3139569 w 6629400"/>
              <a:gd name="connsiteY7" fmla="*/ 3806365 h 7370287"/>
              <a:gd name="connsiteX8" fmla="*/ 4876800 w 6629400"/>
              <a:gd name="connsiteY8" fmla="*/ 1294925 h 7370287"/>
              <a:gd name="connsiteX0" fmla="*/ 4876800 w 6629544"/>
              <a:gd name="connsiteY0" fmla="*/ 799469 h 6874831"/>
              <a:gd name="connsiteX1" fmla="*/ 6040370 w 6629544"/>
              <a:gd name="connsiteY1" fmla="*/ 0 h 6874831"/>
              <a:gd name="connsiteX2" fmla="*/ 6629400 w 6629544"/>
              <a:gd name="connsiteY2" fmla="*/ 16831 h 6874831"/>
              <a:gd name="connsiteX3" fmla="*/ 6629400 w 6629544"/>
              <a:gd name="connsiteY3" fmla="*/ 6874831 h 6874831"/>
              <a:gd name="connsiteX4" fmla="*/ 0 w 6629544"/>
              <a:gd name="connsiteY4" fmla="*/ 6874831 h 6874831"/>
              <a:gd name="connsiteX5" fmla="*/ 1091460 w 6629544"/>
              <a:gd name="connsiteY5" fmla="*/ 6185117 h 6874831"/>
              <a:gd name="connsiteX6" fmla="*/ 2147566 w 6629544"/>
              <a:gd name="connsiteY6" fmla="*/ 4989524 h 6874831"/>
              <a:gd name="connsiteX7" fmla="*/ 3139569 w 6629544"/>
              <a:gd name="connsiteY7" fmla="*/ 3310909 h 6874831"/>
              <a:gd name="connsiteX8" fmla="*/ 4876800 w 6629544"/>
              <a:gd name="connsiteY8" fmla="*/ 799469 h 6874831"/>
              <a:gd name="connsiteX0" fmla="*/ 4876800 w 6629541"/>
              <a:gd name="connsiteY0" fmla="*/ 782638 h 6858000"/>
              <a:gd name="connsiteX1" fmla="*/ 6028417 w 6629541"/>
              <a:gd name="connsiteY1" fmla="*/ 7074 h 6858000"/>
              <a:gd name="connsiteX2" fmla="*/ 6629400 w 6629541"/>
              <a:gd name="connsiteY2" fmla="*/ 0 h 6858000"/>
              <a:gd name="connsiteX3" fmla="*/ 6629400 w 6629541"/>
              <a:gd name="connsiteY3" fmla="*/ 6858000 h 6858000"/>
              <a:gd name="connsiteX4" fmla="*/ 0 w 6629541"/>
              <a:gd name="connsiteY4" fmla="*/ 6858000 h 6858000"/>
              <a:gd name="connsiteX5" fmla="*/ 1091460 w 6629541"/>
              <a:gd name="connsiteY5" fmla="*/ 6168286 h 6858000"/>
              <a:gd name="connsiteX6" fmla="*/ 2147566 w 6629541"/>
              <a:gd name="connsiteY6" fmla="*/ 4972693 h 6858000"/>
              <a:gd name="connsiteX7" fmla="*/ 3139569 w 6629541"/>
              <a:gd name="connsiteY7" fmla="*/ 3294078 h 6858000"/>
              <a:gd name="connsiteX8" fmla="*/ 4876800 w 6629541"/>
              <a:gd name="connsiteY8" fmla="*/ 782638 h 6858000"/>
              <a:gd name="connsiteX0" fmla="*/ 4876800 w 6629541"/>
              <a:gd name="connsiteY0" fmla="*/ 782638 h 6858000"/>
              <a:gd name="connsiteX1" fmla="*/ 6028417 w 6629541"/>
              <a:gd name="connsiteY1" fmla="*/ 7074 h 6858000"/>
              <a:gd name="connsiteX2" fmla="*/ 6629400 w 6629541"/>
              <a:gd name="connsiteY2" fmla="*/ 0 h 6858000"/>
              <a:gd name="connsiteX3" fmla="*/ 6629400 w 6629541"/>
              <a:gd name="connsiteY3" fmla="*/ 6858000 h 6858000"/>
              <a:gd name="connsiteX4" fmla="*/ 0 w 6629541"/>
              <a:gd name="connsiteY4" fmla="*/ 6858000 h 6858000"/>
              <a:gd name="connsiteX5" fmla="*/ 1091460 w 6629541"/>
              <a:gd name="connsiteY5" fmla="*/ 6168286 h 6858000"/>
              <a:gd name="connsiteX6" fmla="*/ 2147566 w 6629541"/>
              <a:gd name="connsiteY6" fmla="*/ 4972693 h 6858000"/>
              <a:gd name="connsiteX7" fmla="*/ 3139569 w 6629541"/>
              <a:gd name="connsiteY7" fmla="*/ 3294078 h 6858000"/>
              <a:gd name="connsiteX8" fmla="*/ 4876800 w 6629541"/>
              <a:gd name="connsiteY8" fmla="*/ 782638 h 6858000"/>
              <a:gd name="connsiteX0" fmla="*/ 4876800 w 6629541"/>
              <a:gd name="connsiteY0" fmla="*/ 782638 h 6858000"/>
              <a:gd name="connsiteX1" fmla="*/ 6028417 w 6629541"/>
              <a:gd name="connsiteY1" fmla="*/ 7074 h 6858000"/>
              <a:gd name="connsiteX2" fmla="*/ 6629400 w 6629541"/>
              <a:gd name="connsiteY2" fmla="*/ 0 h 6858000"/>
              <a:gd name="connsiteX3" fmla="*/ 6629400 w 6629541"/>
              <a:gd name="connsiteY3" fmla="*/ 6858000 h 6858000"/>
              <a:gd name="connsiteX4" fmla="*/ 0 w 6629541"/>
              <a:gd name="connsiteY4" fmla="*/ 6858000 h 6858000"/>
              <a:gd name="connsiteX5" fmla="*/ 1091460 w 6629541"/>
              <a:gd name="connsiteY5" fmla="*/ 6168286 h 6858000"/>
              <a:gd name="connsiteX6" fmla="*/ 2147566 w 6629541"/>
              <a:gd name="connsiteY6" fmla="*/ 4972693 h 6858000"/>
              <a:gd name="connsiteX7" fmla="*/ 3139569 w 6629541"/>
              <a:gd name="connsiteY7" fmla="*/ 3294078 h 6858000"/>
              <a:gd name="connsiteX8" fmla="*/ 4876800 w 6629541"/>
              <a:gd name="connsiteY8" fmla="*/ 782638 h 6858000"/>
              <a:gd name="connsiteX0" fmla="*/ 4876800 w 6629541"/>
              <a:gd name="connsiteY0" fmla="*/ 782638 h 6858000"/>
              <a:gd name="connsiteX1" fmla="*/ 6028417 w 6629541"/>
              <a:gd name="connsiteY1" fmla="*/ 7074 h 6858000"/>
              <a:gd name="connsiteX2" fmla="*/ 6629400 w 6629541"/>
              <a:gd name="connsiteY2" fmla="*/ 0 h 6858000"/>
              <a:gd name="connsiteX3" fmla="*/ 6629400 w 6629541"/>
              <a:gd name="connsiteY3" fmla="*/ 6858000 h 6858000"/>
              <a:gd name="connsiteX4" fmla="*/ 0 w 6629541"/>
              <a:gd name="connsiteY4" fmla="*/ 6858000 h 6858000"/>
              <a:gd name="connsiteX5" fmla="*/ 1091460 w 6629541"/>
              <a:gd name="connsiteY5" fmla="*/ 6168286 h 6858000"/>
              <a:gd name="connsiteX6" fmla="*/ 2147566 w 6629541"/>
              <a:gd name="connsiteY6" fmla="*/ 4972693 h 6858000"/>
              <a:gd name="connsiteX7" fmla="*/ 3139569 w 6629541"/>
              <a:gd name="connsiteY7" fmla="*/ 3294078 h 6858000"/>
              <a:gd name="connsiteX8" fmla="*/ 4876800 w 6629541"/>
              <a:gd name="connsiteY8" fmla="*/ 782638 h 6858000"/>
              <a:gd name="connsiteX0" fmla="*/ 4876800 w 6629541"/>
              <a:gd name="connsiteY0" fmla="*/ 782638 h 6858000"/>
              <a:gd name="connsiteX1" fmla="*/ 6028417 w 6629541"/>
              <a:gd name="connsiteY1" fmla="*/ 7074 h 6858000"/>
              <a:gd name="connsiteX2" fmla="*/ 6629400 w 6629541"/>
              <a:gd name="connsiteY2" fmla="*/ 0 h 6858000"/>
              <a:gd name="connsiteX3" fmla="*/ 6629400 w 6629541"/>
              <a:gd name="connsiteY3" fmla="*/ 6858000 h 6858000"/>
              <a:gd name="connsiteX4" fmla="*/ 0 w 6629541"/>
              <a:gd name="connsiteY4" fmla="*/ 6858000 h 6858000"/>
              <a:gd name="connsiteX5" fmla="*/ 1091460 w 6629541"/>
              <a:gd name="connsiteY5" fmla="*/ 6168286 h 6858000"/>
              <a:gd name="connsiteX6" fmla="*/ 2147566 w 6629541"/>
              <a:gd name="connsiteY6" fmla="*/ 4972693 h 6858000"/>
              <a:gd name="connsiteX7" fmla="*/ 3139569 w 6629541"/>
              <a:gd name="connsiteY7" fmla="*/ 3294078 h 6858000"/>
              <a:gd name="connsiteX8" fmla="*/ 4876800 w 6629541"/>
              <a:gd name="connsiteY8" fmla="*/ 782638 h 6858000"/>
              <a:gd name="connsiteX0" fmla="*/ 4876800 w 6629541"/>
              <a:gd name="connsiteY0" fmla="*/ 782638 h 6858000"/>
              <a:gd name="connsiteX1" fmla="*/ 6028417 w 6629541"/>
              <a:gd name="connsiteY1" fmla="*/ 7074 h 6858000"/>
              <a:gd name="connsiteX2" fmla="*/ 6629400 w 6629541"/>
              <a:gd name="connsiteY2" fmla="*/ 0 h 6858000"/>
              <a:gd name="connsiteX3" fmla="*/ 6629400 w 6629541"/>
              <a:gd name="connsiteY3" fmla="*/ 6858000 h 6858000"/>
              <a:gd name="connsiteX4" fmla="*/ 0 w 6629541"/>
              <a:gd name="connsiteY4" fmla="*/ 6858000 h 6858000"/>
              <a:gd name="connsiteX5" fmla="*/ 1091460 w 6629541"/>
              <a:gd name="connsiteY5" fmla="*/ 6168286 h 6858000"/>
              <a:gd name="connsiteX6" fmla="*/ 2147566 w 6629541"/>
              <a:gd name="connsiteY6" fmla="*/ 4972693 h 6858000"/>
              <a:gd name="connsiteX7" fmla="*/ 3139569 w 6629541"/>
              <a:gd name="connsiteY7" fmla="*/ 3294078 h 6858000"/>
              <a:gd name="connsiteX8" fmla="*/ 4876800 w 6629541"/>
              <a:gd name="connsiteY8" fmla="*/ 782638 h 6858000"/>
              <a:gd name="connsiteX0" fmla="*/ 4871776 w 6624517"/>
              <a:gd name="connsiteY0" fmla="*/ 782638 h 6858000"/>
              <a:gd name="connsiteX1" fmla="*/ 6023393 w 6624517"/>
              <a:gd name="connsiteY1" fmla="*/ 7074 h 6858000"/>
              <a:gd name="connsiteX2" fmla="*/ 6624376 w 6624517"/>
              <a:gd name="connsiteY2" fmla="*/ 0 h 6858000"/>
              <a:gd name="connsiteX3" fmla="*/ 6624376 w 6624517"/>
              <a:gd name="connsiteY3" fmla="*/ 6858000 h 6858000"/>
              <a:gd name="connsiteX4" fmla="*/ 0 w 6624517"/>
              <a:gd name="connsiteY4" fmla="*/ 6858000 h 6858000"/>
              <a:gd name="connsiteX5" fmla="*/ 1086436 w 6624517"/>
              <a:gd name="connsiteY5" fmla="*/ 6168286 h 6858000"/>
              <a:gd name="connsiteX6" fmla="*/ 2142542 w 6624517"/>
              <a:gd name="connsiteY6" fmla="*/ 4972693 h 6858000"/>
              <a:gd name="connsiteX7" fmla="*/ 3134545 w 6624517"/>
              <a:gd name="connsiteY7" fmla="*/ 3294078 h 6858000"/>
              <a:gd name="connsiteX8" fmla="*/ 4871776 w 6624517"/>
              <a:gd name="connsiteY8" fmla="*/ 782638 h 6858000"/>
              <a:gd name="connsiteX0" fmla="*/ 4871776 w 6624517"/>
              <a:gd name="connsiteY0" fmla="*/ 782638 h 6858000"/>
              <a:gd name="connsiteX1" fmla="*/ 6023393 w 6624517"/>
              <a:gd name="connsiteY1" fmla="*/ 7074 h 6858000"/>
              <a:gd name="connsiteX2" fmla="*/ 6624376 w 6624517"/>
              <a:gd name="connsiteY2" fmla="*/ 0 h 6858000"/>
              <a:gd name="connsiteX3" fmla="*/ 6624376 w 6624517"/>
              <a:gd name="connsiteY3" fmla="*/ 6858000 h 6858000"/>
              <a:gd name="connsiteX4" fmla="*/ 0 w 6624517"/>
              <a:gd name="connsiteY4" fmla="*/ 6858000 h 6858000"/>
              <a:gd name="connsiteX5" fmla="*/ 1086436 w 6624517"/>
              <a:gd name="connsiteY5" fmla="*/ 6168286 h 6858000"/>
              <a:gd name="connsiteX6" fmla="*/ 2142542 w 6624517"/>
              <a:gd name="connsiteY6" fmla="*/ 4972693 h 6858000"/>
              <a:gd name="connsiteX7" fmla="*/ 3134545 w 6624517"/>
              <a:gd name="connsiteY7" fmla="*/ 3294078 h 6858000"/>
              <a:gd name="connsiteX8" fmla="*/ 4871776 w 6624517"/>
              <a:gd name="connsiteY8" fmla="*/ 782638 h 6858000"/>
              <a:gd name="connsiteX0" fmla="*/ 4871776 w 6624519"/>
              <a:gd name="connsiteY0" fmla="*/ 782638 h 6858000"/>
              <a:gd name="connsiteX1" fmla="*/ 6031344 w 6624519"/>
              <a:gd name="connsiteY1" fmla="*/ 707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2638 h 6858000"/>
              <a:gd name="connsiteX0" fmla="*/ 4871776 w 6624519"/>
              <a:gd name="connsiteY0" fmla="*/ 782638 h 6858000"/>
              <a:gd name="connsiteX1" fmla="*/ 6031344 w 6624519"/>
              <a:gd name="connsiteY1" fmla="*/ 707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2638 h 6858000"/>
              <a:gd name="connsiteX0" fmla="*/ 4871776 w 6624519"/>
              <a:gd name="connsiteY0" fmla="*/ 782638 h 6858000"/>
              <a:gd name="connsiteX1" fmla="*/ 6031344 w 6624519"/>
              <a:gd name="connsiteY1" fmla="*/ 707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2638 h 6858000"/>
              <a:gd name="connsiteX0" fmla="*/ 4871776 w 6624519"/>
              <a:gd name="connsiteY0" fmla="*/ 782638 h 6858000"/>
              <a:gd name="connsiteX1" fmla="*/ 6031344 w 6624519"/>
              <a:gd name="connsiteY1" fmla="*/ 707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2638 h 6858000"/>
              <a:gd name="connsiteX0" fmla="*/ 4871776 w 6624519"/>
              <a:gd name="connsiteY0" fmla="*/ 782638 h 6858000"/>
              <a:gd name="connsiteX1" fmla="*/ 6031344 w 6624519"/>
              <a:gd name="connsiteY1" fmla="*/ 72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2638 h 6858000"/>
              <a:gd name="connsiteX0" fmla="*/ 4871776 w 6624519"/>
              <a:gd name="connsiteY0" fmla="*/ 782638 h 6858000"/>
              <a:gd name="connsiteX1" fmla="*/ 6031344 w 6624519"/>
              <a:gd name="connsiteY1" fmla="*/ 72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2638 h 6858000"/>
              <a:gd name="connsiteX0" fmla="*/ 4871776 w 6624519"/>
              <a:gd name="connsiteY0" fmla="*/ 782638 h 6858000"/>
              <a:gd name="connsiteX1" fmla="*/ 6031344 w 6624519"/>
              <a:gd name="connsiteY1" fmla="*/ 72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2638 h 6858000"/>
              <a:gd name="connsiteX0" fmla="*/ 4871776 w 6624519"/>
              <a:gd name="connsiteY0" fmla="*/ 782638 h 6858000"/>
              <a:gd name="connsiteX1" fmla="*/ 6031344 w 6624519"/>
              <a:gd name="connsiteY1" fmla="*/ 72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2638 h 6858000"/>
              <a:gd name="connsiteX0" fmla="*/ 4871776 w 6624519"/>
              <a:gd name="connsiteY0" fmla="*/ 782638 h 6858000"/>
              <a:gd name="connsiteX1" fmla="*/ 6031344 w 6624519"/>
              <a:gd name="connsiteY1" fmla="*/ 72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2638 h 6858000"/>
              <a:gd name="connsiteX0" fmla="*/ 4871776 w 6624519"/>
              <a:gd name="connsiteY0" fmla="*/ 782638 h 6858000"/>
              <a:gd name="connsiteX1" fmla="*/ 6031344 w 6624519"/>
              <a:gd name="connsiteY1" fmla="*/ 72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2638 h 6858000"/>
              <a:gd name="connsiteX0" fmla="*/ 4871776 w 6624519"/>
              <a:gd name="connsiteY0" fmla="*/ 788988 h 6858000"/>
              <a:gd name="connsiteX1" fmla="*/ 6031344 w 6624519"/>
              <a:gd name="connsiteY1" fmla="*/ 72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8988 h 6858000"/>
              <a:gd name="connsiteX0" fmla="*/ 4871776 w 6624519"/>
              <a:gd name="connsiteY0" fmla="*/ 788988 h 6858000"/>
              <a:gd name="connsiteX1" fmla="*/ 6031344 w 6624519"/>
              <a:gd name="connsiteY1" fmla="*/ 72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8988 h 6858000"/>
              <a:gd name="connsiteX0" fmla="*/ 4871776 w 6624519"/>
              <a:gd name="connsiteY0" fmla="*/ 788988 h 6858000"/>
              <a:gd name="connsiteX1" fmla="*/ 6031344 w 6624519"/>
              <a:gd name="connsiteY1" fmla="*/ 72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8988 h 6858000"/>
              <a:gd name="connsiteX0" fmla="*/ 4871776 w 6624519"/>
              <a:gd name="connsiteY0" fmla="*/ 788988 h 6858000"/>
              <a:gd name="connsiteX1" fmla="*/ 6031344 w 6624519"/>
              <a:gd name="connsiteY1" fmla="*/ 72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8988 h 6858000"/>
              <a:gd name="connsiteX0" fmla="*/ 4871776 w 6624519"/>
              <a:gd name="connsiteY0" fmla="*/ 788988 h 6858000"/>
              <a:gd name="connsiteX1" fmla="*/ 6031344 w 6624519"/>
              <a:gd name="connsiteY1" fmla="*/ 72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8988 h 6858000"/>
              <a:gd name="connsiteX0" fmla="*/ 4871776 w 6624519"/>
              <a:gd name="connsiteY0" fmla="*/ 788988 h 6858000"/>
              <a:gd name="connsiteX1" fmla="*/ 6031344 w 6624519"/>
              <a:gd name="connsiteY1" fmla="*/ 72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8988 h 6858000"/>
              <a:gd name="connsiteX0" fmla="*/ 4871776 w 6624519"/>
              <a:gd name="connsiteY0" fmla="*/ 788988 h 6858000"/>
              <a:gd name="connsiteX1" fmla="*/ 6031344 w 6624519"/>
              <a:gd name="connsiteY1" fmla="*/ 72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8988 h 6858000"/>
              <a:gd name="connsiteX0" fmla="*/ 4871776 w 6624519"/>
              <a:gd name="connsiteY0" fmla="*/ 788988 h 6858000"/>
              <a:gd name="connsiteX1" fmla="*/ 6031344 w 6624519"/>
              <a:gd name="connsiteY1" fmla="*/ 72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8988 h 6858000"/>
              <a:gd name="connsiteX0" fmla="*/ 4871776 w 6624688"/>
              <a:gd name="connsiteY0" fmla="*/ 966064 h 7035076"/>
              <a:gd name="connsiteX1" fmla="*/ 6355194 w 6624688"/>
              <a:gd name="connsiteY1" fmla="*/ 0 h 7035076"/>
              <a:gd name="connsiteX2" fmla="*/ 6624376 w 6624688"/>
              <a:gd name="connsiteY2" fmla="*/ 177076 h 7035076"/>
              <a:gd name="connsiteX3" fmla="*/ 6624376 w 6624688"/>
              <a:gd name="connsiteY3" fmla="*/ 7035076 h 7035076"/>
              <a:gd name="connsiteX4" fmla="*/ 0 w 6624688"/>
              <a:gd name="connsiteY4" fmla="*/ 7035076 h 7035076"/>
              <a:gd name="connsiteX5" fmla="*/ 1086436 w 6624688"/>
              <a:gd name="connsiteY5" fmla="*/ 6345362 h 7035076"/>
              <a:gd name="connsiteX6" fmla="*/ 2142542 w 6624688"/>
              <a:gd name="connsiteY6" fmla="*/ 5149769 h 7035076"/>
              <a:gd name="connsiteX7" fmla="*/ 3134545 w 6624688"/>
              <a:gd name="connsiteY7" fmla="*/ 3471154 h 7035076"/>
              <a:gd name="connsiteX8" fmla="*/ 4871776 w 6624688"/>
              <a:gd name="connsiteY8" fmla="*/ 966064 h 7035076"/>
              <a:gd name="connsiteX0" fmla="*/ 4871776 w 6624688"/>
              <a:gd name="connsiteY0" fmla="*/ 966064 h 7035076"/>
              <a:gd name="connsiteX1" fmla="*/ 6355194 w 6624688"/>
              <a:gd name="connsiteY1" fmla="*/ 0 h 7035076"/>
              <a:gd name="connsiteX2" fmla="*/ 6624376 w 6624688"/>
              <a:gd name="connsiteY2" fmla="*/ 177076 h 7035076"/>
              <a:gd name="connsiteX3" fmla="*/ 6624376 w 6624688"/>
              <a:gd name="connsiteY3" fmla="*/ 7035076 h 7035076"/>
              <a:gd name="connsiteX4" fmla="*/ 0 w 6624688"/>
              <a:gd name="connsiteY4" fmla="*/ 7035076 h 7035076"/>
              <a:gd name="connsiteX5" fmla="*/ 1086436 w 6624688"/>
              <a:gd name="connsiteY5" fmla="*/ 6345362 h 7035076"/>
              <a:gd name="connsiteX6" fmla="*/ 2142542 w 6624688"/>
              <a:gd name="connsiteY6" fmla="*/ 5149769 h 7035076"/>
              <a:gd name="connsiteX7" fmla="*/ 3134545 w 6624688"/>
              <a:gd name="connsiteY7" fmla="*/ 3471154 h 7035076"/>
              <a:gd name="connsiteX8" fmla="*/ 4871776 w 6624688"/>
              <a:gd name="connsiteY8" fmla="*/ 966064 h 7035076"/>
              <a:gd name="connsiteX0" fmla="*/ 4871776 w 6624688"/>
              <a:gd name="connsiteY0" fmla="*/ 966064 h 7035076"/>
              <a:gd name="connsiteX1" fmla="*/ 6355194 w 6624688"/>
              <a:gd name="connsiteY1" fmla="*/ 0 h 7035076"/>
              <a:gd name="connsiteX2" fmla="*/ 6624376 w 6624688"/>
              <a:gd name="connsiteY2" fmla="*/ 177076 h 7035076"/>
              <a:gd name="connsiteX3" fmla="*/ 6624376 w 6624688"/>
              <a:gd name="connsiteY3" fmla="*/ 7035076 h 7035076"/>
              <a:gd name="connsiteX4" fmla="*/ 0 w 6624688"/>
              <a:gd name="connsiteY4" fmla="*/ 7035076 h 7035076"/>
              <a:gd name="connsiteX5" fmla="*/ 1086436 w 6624688"/>
              <a:gd name="connsiteY5" fmla="*/ 6345362 h 7035076"/>
              <a:gd name="connsiteX6" fmla="*/ 2142542 w 6624688"/>
              <a:gd name="connsiteY6" fmla="*/ 5149769 h 7035076"/>
              <a:gd name="connsiteX7" fmla="*/ 3134545 w 6624688"/>
              <a:gd name="connsiteY7" fmla="*/ 3471154 h 7035076"/>
              <a:gd name="connsiteX8" fmla="*/ 4871776 w 6624688"/>
              <a:gd name="connsiteY8" fmla="*/ 966064 h 7035076"/>
              <a:gd name="connsiteX0" fmla="*/ 4871776 w 6624688"/>
              <a:gd name="connsiteY0" fmla="*/ 966064 h 7035076"/>
              <a:gd name="connsiteX1" fmla="*/ 6355194 w 6624688"/>
              <a:gd name="connsiteY1" fmla="*/ 0 h 7035076"/>
              <a:gd name="connsiteX2" fmla="*/ 6624376 w 6624688"/>
              <a:gd name="connsiteY2" fmla="*/ 177076 h 7035076"/>
              <a:gd name="connsiteX3" fmla="*/ 6624376 w 6624688"/>
              <a:gd name="connsiteY3" fmla="*/ 7035076 h 7035076"/>
              <a:gd name="connsiteX4" fmla="*/ 0 w 6624688"/>
              <a:gd name="connsiteY4" fmla="*/ 7035076 h 7035076"/>
              <a:gd name="connsiteX5" fmla="*/ 1086436 w 6624688"/>
              <a:gd name="connsiteY5" fmla="*/ 6345362 h 7035076"/>
              <a:gd name="connsiteX6" fmla="*/ 2142542 w 6624688"/>
              <a:gd name="connsiteY6" fmla="*/ 5149769 h 7035076"/>
              <a:gd name="connsiteX7" fmla="*/ 3134545 w 6624688"/>
              <a:gd name="connsiteY7" fmla="*/ 3471154 h 7035076"/>
              <a:gd name="connsiteX8" fmla="*/ 4871776 w 6624688"/>
              <a:gd name="connsiteY8" fmla="*/ 966064 h 7035076"/>
              <a:gd name="connsiteX0" fmla="*/ 4871776 w 6625561"/>
              <a:gd name="connsiteY0" fmla="*/ 1061314 h 7130326"/>
              <a:gd name="connsiteX1" fmla="*/ 6558394 w 6625561"/>
              <a:gd name="connsiteY1" fmla="*/ 0 h 7130326"/>
              <a:gd name="connsiteX2" fmla="*/ 6624376 w 6625561"/>
              <a:gd name="connsiteY2" fmla="*/ 272326 h 7130326"/>
              <a:gd name="connsiteX3" fmla="*/ 6624376 w 6625561"/>
              <a:gd name="connsiteY3" fmla="*/ 7130326 h 7130326"/>
              <a:gd name="connsiteX4" fmla="*/ 0 w 6625561"/>
              <a:gd name="connsiteY4" fmla="*/ 7130326 h 7130326"/>
              <a:gd name="connsiteX5" fmla="*/ 1086436 w 6625561"/>
              <a:gd name="connsiteY5" fmla="*/ 6440612 h 7130326"/>
              <a:gd name="connsiteX6" fmla="*/ 2142542 w 6625561"/>
              <a:gd name="connsiteY6" fmla="*/ 5245019 h 7130326"/>
              <a:gd name="connsiteX7" fmla="*/ 3134545 w 6625561"/>
              <a:gd name="connsiteY7" fmla="*/ 3566404 h 7130326"/>
              <a:gd name="connsiteX8" fmla="*/ 4871776 w 6625561"/>
              <a:gd name="connsiteY8" fmla="*/ 1061314 h 7130326"/>
              <a:gd name="connsiteX0" fmla="*/ 4871776 w 6625561"/>
              <a:gd name="connsiteY0" fmla="*/ 1061314 h 7130326"/>
              <a:gd name="connsiteX1" fmla="*/ 6558394 w 6625561"/>
              <a:gd name="connsiteY1" fmla="*/ 0 h 7130326"/>
              <a:gd name="connsiteX2" fmla="*/ 6624376 w 6625561"/>
              <a:gd name="connsiteY2" fmla="*/ 272326 h 7130326"/>
              <a:gd name="connsiteX3" fmla="*/ 6624376 w 6625561"/>
              <a:gd name="connsiteY3" fmla="*/ 7130326 h 7130326"/>
              <a:gd name="connsiteX4" fmla="*/ 0 w 6625561"/>
              <a:gd name="connsiteY4" fmla="*/ 7130326 h 7130326"/>
              <a:gd name="connsiteX5" fmla="*/ 1086436 w 6625561"/>
              <a:gd name="connsiteY5" fmla="*/ 6440612 h 7130326"/>
              <a:gd name="connsiteX6" fmla="*/ 2142542 w 6625561"/>
              <a:gd name="connsiteY6" fmla="*/ 5245019 h 7130326"/>
              <a:gd name="connsiteX7" fmla="*/ 3134545 w 6625561"/>
              <a:gd name="connsiteY7" fmla="*/ 3566404 h 7130326"/>
              <a:gd name="connsiteX8" fmla="*/ 4871776 w 6625561"/>
              <a:gd name="connsiteY8" fmla="*/ 1061314 h 7130326"/>
              <a:gd name="connsiteX0" fmla="*/ 3134545 w 6625561"/>
              <a:gd name="connsiteY0" fmla="*/ 3566404 h 7130326"/>
              <a:gd name="connsiteX1" fmla="*/ 6558394 w 6625561"/>
              <a:gd name="connsiteY1" fmla="*/ 0 h 7130326"/>
              <a:gd name="connsiteX2" fmla="*/ 6624376 w 6625561"/>
              <a:gd name="connsiteY2" fmla="*/ 272326 h 7130326"/>
              <a:gd name="connsiteX3" fmla="*/ 6624376 w 6625561"/>
              <a:gd name="connsiteY3" fmla="*/ 7130326 h 7130326"/>
              <a:gd name="connsiteX4" fmla="*/ 0 w 6625561"/>
              <a:gd name="connsiteY4" fmla="*/ 7130326 h 7130326"/>
              <a:gd name="connsiteX5" fmla="*/ 1086436 w 6625561"/>
              <a:gd name="connsiteY5" fmla="*/ 6440612 h 7130326"/>
              <a:gd name="connsiteX6" fmla="*/ 2142542 w 6625561"/>
              <a:gd name="connsiteY6" fmla="*/ 5245019 h 7130326"/>
              <a:gd name="connsiteX7" fmla="*/ 3134545 w 6625561"/>
              <a:gd name="connsiteY7" fmla="*/ 3566404 h 7130326"/>
              <a:gd name="connsiteX0" fmla="*/ 3134545 w 6624511"/>
              <a:gd name="connsiteY0" fmla="*/ 3294078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134545 w 6624511"/>
              <a:gd name="connsiteY7" fmla="*/ 3294078 h 6858000"/>
              <a:gd name="connsiteX0" fmla="*/ 3134545 w 6624511"/>
              <a:gd name="connsiteY0" fmla="*/ 3294078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134545 w 6624511"/>
              <a:gd name="connsiteY7" fmla="*/ 3294078 h 6858000"/>
              <a:gd name="connsiteX0" fmla="*/ 3286945 w 6624511"/>
              <a:gd name="connsiteY0" fmla="*/ 3084528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286945 w 6624511"/>
              <a:gd name="connsiteY7" fmla="*/ 3084528 h 6858000"/>
              <a:gd name="connsiteX0" fmla="*/ 3286945 w 6624511"/>
              <a:gd name="connsiteY0" fmla="*/ 3084528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286945 w 6624511"/>
              <a:gd name="connsiteY7" fmla="*/ 3084528 h 6858000"/>
              <a:gd name="connsiteX0" fmla="*/ 3286945 w 6624511"/>
              <a:gd name="connsiteY0" fmla="*/ 3084528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286945 w 6624511"/>
              <a:gd name="connsiteY7" fmla="*/ 3084528 h 6858000"/>
              <a:gd name="connsiteX0" fmla="*/ 3286945 w 6624511"/>
              <a:gd name="connsiteY0" fmla="*/ 3084528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286945 w 6624511"/>
              <a:gd name="connsiteY7" fmla="*/ 3084528 h 6858000"/>
              <a:gd name="connsiteX0" fmla="*/ 3277420 w 6624511"/>
              <a:gd name="connsiteY0" fmla="*/ 3075003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277420 w 6624511"/>
              <a:gd name="connsiteY7" fmla="*/ 3075003 h 6858000"/>
              <a:gd name="connsiteX0" fmla="*/ 3277420 w 6624511"/>
              <a:gd name="connsiteY0" fmla="*/ 3075003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277420 w 6624511"/>
              <a:gd name="connsiteY7" fmla="*/ 3075003 h 6858000"/>
              <a:gd name="connsiteX0" fmla="*/ 3286945 w 6624511"/>
              <a:gd name="connsiteY0" fmla="*/ 3065478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286945 w 6624511"/>
              <a:gd name="connsiteY7" fmla="*/ 3065478 h 6858000"/>
              <a:gd name="connsiteX0" fmla="*/ 3286945 w 6624511"/>
              <a:gd name="connsiteY0" fmla="*/ 3065478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286945 w 6624511"/>
              <a:gd name="connsiteY7" fmla="*/ 3065478 h 6858000"/>
              <a:gd name="connsiteX0" fmla="*/ 3415970 w 6624511"/>
              <a:gd name="connsiteY0" fmla="*/ 2824256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415970 w 6624511"/>
              <a:gd name="connsiteY7" fmla="*/ 2824256 h 6858000"/>
              <a:gd name="connsiteX0" fmla="*/ 3415970 w 6624511"/>
              <a:gd name="connsiteY0" fmla="*/ 2824256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415970 w 6624511"/>
              <a:gd name="connsiteY7" fmla="*/ 2824256 h 6858000"/>
              <a:gd name="connsiteX0" fmla="*/ 3415970 w 6624511"/>
              <a:gd name="connsiteY0" fmla="*/ 2824256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415970 w 6624511"/>
              <a:gd name="connsiteY7" fmla="*/ 2824256 h 6858000"/>
              <a:gd name="connsiteX0" fmla="*/ 3415970 w 6624511"/>
              <a:gd name="connsiteY0" fmla="*/ 2824256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415970 w 6624511"/>
              <a:gd name="connsiteY7" fmla="*/ 2824256 h 6858000"/>
              <a:gd name="connsiteX0" fmla="*/ 3415970 w 6624511"/>
              <a:gd name="connsiteY0" fmla="*/ 2824256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415970 w 6624511"/>
              <a:gd name="connsiteY7" fmla="*/ 2824256 h 6858000"/>
              <a:gd name="connsiteX0" fmla="*/ 3415970 w 6624511"/>
              <a:gd name="connsiteY0" fmla="*/ 2824256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415970 w 6624511"/>
              <a:gd name="connsiteY7" fmla="*/ 2824256 h 6858000"/>
              <a:gd name="connsiteX0" fmla="*/ 3415970 w 6624511"/>
              <a:gd name="connsiteY0" fmla="*/ 2824256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415970 w 6624511"/>
              <a:gd name="connsiteY7" fmla="*/ 2824256 h 6858000"/>
              <a:gd name="connsiteX0" fmla="*/ 3410361 w 6624511"/>
              <a:gd name="connsiteY0" fmla="*/ 2818646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410361 w 6624511"/>
              <a:gd name="connsiteY7" fmla="*/ 2818646 h 6858000"/>
              <a:gd name="connsiteX0" fmla="*/ 3410361 w 6624511"/>
              <a:gd name="connsiteY0" fmla="*/ 2818646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410361 w 6624511"/>
              <a:gd name="connsiteY7" fmla="*/ 2818646 h 6858000"/>
              <a:gd name="connsiteX0" fmla="*/ 3410361 w 6624511"/>
              <a:gd name="connsiteY0" fmla="*/ 2818646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410361 w 6624511"/>
              <a:gd name="connsiteY7" fmla="*/ 2818646 h 6858000"/>
              <a:gd name="connsiteX0" fmla="*/ 3410361 w 6624511"/>
              <a:gd name="connsiteY0" fmla="*/ 2818646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410361 w 6624511"/>
              <a:gd name="connsiteY7" fmla="*/ 2818646 h 6858000"/>
              <a:gd name="connsiteX0" fmla="*/ 3410361 w 6624514"/>
              <a:gd name="connsiteY0" fmla="*/ 2825967 h 6865321"/>
              <a:gd name="connsiteX1" fmla="*/ 6007639 w 6624514"/>
              <a:gd name="connsiteY1" fmla="*/ 0 h 6865321"/>
              <a:gd name="connsiteX2" fmla="*/ 6624376 w 6624514"/>
              <a:gd name="connsiteY2" fmla="*/ 7321 h 6865321"/>
              <a:gd name="connsiteX3" fmla="*/ 6624376 w 6624514"/>
              <a:gd name="connsiteY3" fmla="*/ 6865321 h 6865321"/>
              <a:gd name="connsiteX4" fmla="*/ 0 w 6624514"/>
              <a:gd name="connsiteY4" fmla="*/ 6865321 h 6865321"/>
              <a:gd name="connsiteX5" fmla="*/ 1086436 w 6624514"/>
              <a:gd name="connsiteY5" fmla="*/ 6175607 h 6865321"/>
              <a:gd name="connsiteX6" fmla="*/ 2142542 w 6624514"/>
              <a:gd name="connsiteY6" fmla="*/ 4980014 h 6865321"/>
              <a:gd name="connsiteX7" fmla="*/ 3410361 w 6624514"/>
              <a:gd name="connsiteY7" fmla="*/ 2825967 h 6865321"/>
              <a:gd name="connsiteX0" fmla="*/ 3410361 w 6624514"/>
              <a:gd name="connsiteY0" fmla="*/ 2825967 h 6865321"/>
              <a:gd name="connsiteX1" fmla="*/ 6007639 w 6624514"/>
              <a:gd name="connsiteY1" fmla="*/ 0 h 6865321"/>
              <a:gd name="connsiteX2" fmla="*/ 6624376 w 6624514"/>
              <a:gd name="connsiteY2" fmla="*/ 7321 h 6865321"/>
              <a:gd name="connsiteX3" fmla="*/ 6624376 w 6624514"/>
              <a:gd name="connsiteY3" fmla="*/ 6865321 h 6865321"/>
              <a:gd name="connsiteX4" fmla="*/ 0 w 6624514"/>
              <a:gd name="connsiteY4" fmla="*/ 6865321 h 6865321"/>
              <a:gd name="connsiteX5" fmla="*/ 1086436 w 6624514"/>
              <a:gd name="connsiteY5" fmla="*/ 6175607 h 6865321"/>
              <a:gd name="connsiteX6" fmla="*/ 2142542 w 6624514"/>
              <a:gd name="connsiteY6" fmla="*/ 4980014 h 6865321"/>
              <a:gd name="connsiteX7" fmla="*/ 3410361 w 6624514"/>
              <a:gd name="connsiteY7" fmla="*/ 2825967 h 6865321"/>
              <a:gd name="connsiteX0" fmla="*/ 3401263 w 6624514"/>
              <a:gd name="connsiteY0" fmla="*/ 2825967 h 6865321"/>
              <a:gd name="connsiteX1" fmla="*/ 6007639 w 6624514"/>
              <a:gd name="connsiteY1" fmla="*/ 0 h 6865321"/>
              <a:gd name="connsiteX2" fmla="*/ 6624376 w 6624514"/>
              <a:gd name="connsiteY2" fmla="*/ 7321 h 6865321"/>
              <a:gd name="connsiteX3" fmla="*/ 6624376 w 6624514"/>
              <a:gd name="connsiteY3" fmla="*/ 6865321 h 6865321"/>
              <a:gd name="connsiteX4" fmla="*/ 0 w 6624514"/>
              <a:gd name="connsiteY4" fmla="*/ 6865321 h 6865321"/>
              <a:gd name="connsiteX5" fmla="*/ 1086436 w 6624514"/>
              <a:gd name="connsiteY5" fmla="*/ 6175607 h 6865321"/>
              <a:gd name="connsiteX6" fmla="*/ 2142542 w 6624514"/>
              <a:gd name="connsiteY6" fmla="*/ 4980014 h 6865321"/>
              <a:gd name="connsiteX7" fmla="*/ 3401263 w 6624514"/>
              <a:gd name="connsiteY7" fmla="*/ 2825967 h 6865321"/>
              <a:gd name="connsiteX0" fmla="*/ 3401263 w 6624514"/>
              <a:gd name="connsiteY0" fmla="*/ 2825967 h 6865321"/>
              <a:gd name="connsiteX1" fmla="*/ 6007639 w 6624514"/>
              <a:gd name="connsiteY1" fmla="*/ 0 h 6865321"/>
              <a:gd name="connsiteX2" fmla="*/ 6624376 w 6624514"/>
              <a:gd name="connsiteY2" fmla="*/ 7321 h 6865321"/>
              <a:gd name="connsiteX3" fmla="*/ 6624376 w 6624514"/>
              <a:gd name="connsiteY3" fmla="*/ 6865321 h 6865321"/>
              <a:gd name="connsiteX4" fmla="*/ 0 w 6624514"/>
              <a:gd name="connsiteY4" fmla="*/ 6865321 h 6865321"/>
              <a:gd name="connsiteX5" fmla="*/ 1086436 w 6624514"/>
              <a:gd name="connsiteY5" fmla="*/ 6175607 h 6865321"/>
              <a:gd name="connsiteX6" fmla="*/ 2142542 w 6624514"/>
              <a:gd name="connsiteY6" fmla="*/ 4980014 h 6865321"/>
              <a:gd name="connsiteX7" fmla="*/ 3401263 w 6624514"/>
              <a:gd name="connsiteY7" fmla="*/ 2825967 h 6865321"/>
              <a:gd name="connsiteX0" fmla="*/ 3401263 w 6624529"/>
              <a:gd name="connsiteY0" fmla="*/ 2853754 h 6893108"/>
              <a:gd name="connsiteX1" fmla="*/ 6007639 w 6624529"/>
              <a:gd name="connsiteY1" fmla="*/ 27787 h 6893108"/>
              <a:gd name="connsiteX2" fmla="*/ 6624376 w 6624529"/>
              <a:gd name="connsiteY2" fmla="*/ 35108 h 6893108"/>
              <a:gd name="connsiteX3" fmla="*/ 6624376 w 6624529"/>
              <a:gd name="connsiteY3" fmla="*/ 6893108 h 6893108"/>
              <a:gd name="connsiteX4" fmla="*/ 0 w 6624529"/>
              <a:gd name="connsiteY4" fmla="*/ 6893108 h 6893108"/>
              <a:gd name="connsiteX5" fmla="*/ 1086436 w 6624529"/>
              <a:gd name="connsiteY5" fmla="*/ 6203394 h 6893108"/>
              <a:gd name="connsiteX6" fmla="*/ 2142542 w 6624529"/>
              <a:gd name="connsiteY6" fmla="*/ 5007801 h 6893108"/>
              <a:gd name="connsiteX7" fmla="*/ 3401263 w 6624529"/>
              <a:gd name="connsiteY7" fmla="*/ 2853754 h 6893108"/>
              <a:gd name="connsiteX0" fmla="*/ 3401263 w 6624534"/>
              <a:gd name="connsiteY0" fmla="*/ 2853754 h 6893108"/>
              <a:gd name="connsiteX1" fmla="*/ 6025836 w 6624534"/>
              <a:gd name="connsiteY1" fmla="*/ 27787 h 6893108"/>
              <a:gd name="connsiteX2" fmla="*/ 6624376 w 6624534"/>
              <a:gd name="connsiteY2" fmla="*/ 35108 h 6893108"/>
              <a:gd name="connsiteX3" fmla="*/ 6624376 w 6624534"/>
              <a:gd name="connsiteY3" fmla="*/ 6893108 h 6893108"/>
              <a:gd name="connsiteX4" fmla="*/ 0 w 6624534"/>
              <a:gd name="connsiteY4" fmla="*/ 6893108 h 6893108"/>
              <a:gd name="connsiteX5" fmla="*/ 1086436 w 6624534"/>
              <a:gd name="connsiteY5" fmla="*/ 6203394 h 6893108"/>
              <a:gd name="connsiteX6" fmla="*/ 2142542 w 6624534"/>
              <a:gd name="connsiteY6" fmla="*/ 5007801 h 6893108"/>
              <a:gd name="connsiteX7" fmla="*/ 3401263 w 6624534"/>
              <a:gd name="connsiteY7" fmla="*/ 2853754 h 6893108"/>
              <a:gd name="connsiteX0" fmla="*/ 3401263 w 6624517"/>
              <a:gd name="connsiteY0" fmla="*/ 2825975 h 6865329"/>
              <a:gd name="connsiteX1" fmla="*/ 6025836 w 6624517"/>
              <a:gd name="connsiteY1" fmla="*/ 8 h 6865329"/>
              <a:gd name="connsiteX2" fmla="*/ 6624376 w 6624517"/>
              <a:gd name="connsiteY2" fmla="*/ 7329 h 6865329"/>
              <a:gd name="connsiteX3" fmla="*/ 6624376 w 6624517"/>
              <a:gd name="connsiteY3" fmla="*/ 6865329 h 6865329"/>
              <a:gd name="connsiteX4" fmla="*/ 0 w 6624517"/>
              <a:gd name="connsiteY4" fmla="*/ 6865329 h 6865329"/>
              <a:gd name="connsiteX5" fmla="*/ 1086436 w 6624517"/>
              <a:gd name="connsiteY5" fmla="*/ 6175615 h 6865329"/>
              <a:gd name="connsiteX6" fmla="*/ 2142542 w 6624517"/>
              <a:gd name="connsiteY6" fmla="*/ 4980022 h 6865329"/>
              <a:gd name="connsiteX7" fmla="*/ 3401263 w 6624517"/>
              <a:gd name="connsiteY7" fmla="*/ 2825975 h 6865329"/>
              <a:gd name="connsiteX0" fmla="*/ 3401263 w 6624517"/>
              <a:gd name="connsiteY0" fmla="*/ 2825975 h 6865329"/>
              <a:gd name="connsiteX1" fmla="*/ 6025836 w 6624517"/>
              <a:gd name="connsiteY1" fmla="*/ 8 h 6865329"/>
              <a:gd name="connsiteX2" fmla="*/ 6624376 w 6624517"/>
              <a:gd name="connsiteY2" fmla="*/ 7329 h 6865329"/>
              <a:gd name="connsiteX3" fmla="*/ 6624376 w 6624517"/>
              <a:gd name="connsiteY3" fmla="*/ 6865329 h 6865329"/>
              <a:gd name="connsiteX4" fmla="*/ 0 w 6624517"/>
              <a:gd name="connsiteY4" fmla="*/ 6865329 h 6865329"/>
              <a:gd name="connsiteX5" fmla="*/ 1086436 w 6624517"/>
              <a:gd name="connsiteY5" fmla="*/ 6175615 h 6865329"/>
              <a:gd name="connsiteX6" fmla="*/ 2142542 w 6624517"/>
              <a:gd name="connsiteY6" fmla="*/ 4980022 h 6865329"/>
              <a:gd name="connsiteX7" fmla="*/ 3401263 w 6624517"/>
              <a:gd name="connsiteY7" fmla="*/ 2825975 h 6865329"/>
              <a:gd name="connsiteX0" fmla="*/ 3401263 w 6624517"/>
              <a:gd name="connsiteY0" fmla="*/ 2825975 h 6865329"/>
              <a:gd name="connsiteX1" fmla="*/ 6025836 w 6624517"/>
              <a:gd name="connsiteY1" fmla="*/ 8 h 6865329"/>
              <a:gd name="connsiteX2" fmla="*/ 6624376 w 6624517"/>
              <a:gd name="connsiteY2" fmla="*/ 7329 h 6865329"/>
              <a:gd name="connsiteX3" fmla="*/ 6624376 w 6624517"/>
              <a:gd name="connsiteY3" fmla="*/ 6865329 h 6865329"/>
              <a:gd name="connsiteX4" fmla="*/ 0 w 6624517"/>
              <a:gd name="connsiteY4" fmla="*/ 6865329 h 6865329"/>
              <a:gd name="connsiteX5" fmla="*/ 1086436 w 6624517"/>
              <a:gd name="connsiteY5" fmla="*/ 6175615 h 6865329"/>
              <a:gd name="connsiteX6" fmla="*/ 2142542 w 6624517"/>
              <a:gd name="connsiteY6" fmla="*/ 4980022 h 6865329"/>
              <a:gd name="connsiteX7" fmla="*/ 3401263 w 6624517"/>
              <a:gd name="connsiteY7" fmla="*/ 2825975 h 6865329"/>
              <a:gd name="connsiteX0" fmla="*/ 3401263 w 6624517"/>
              <a:gd name="connsiteY0" fmla="*/ 2825975 h 6865329"/>
              <a:gd name="connsiteX1" fmla="*/ 6025836 w 6624517"/>
              <a:gd name="connsiteY1" fmla="*/ 8 h 6865329"/>
              <a:gd name="connsiteX2" fmla="*/ 6624376 w 6624517"/>
              <a:gd name="connsiteY2" fmla="*/ 7329 h 6865329"/>
              <a:gd name="connsiteX3" fmla="*/ 6624376 w 6624517"/>
              <a:gd name="connsiteY3" fmla="*/ 6865329 h 6865329"/>
              <a:gd name="connsiteX4" fmla="*/ 0 w 6624517"/>
              <a:gd name="connsiteY4" fmla="*/ 6865329 h 6865329"/>
              <a:gd name="connsiteX5" fmla="*/ 1086436 w 6624517"/>
              <a:gd name="connsiteY5" fmla="*/ 6175615 h 6865329"/>
              <a:gd name="connsiteX6" fmla="*/ 2142542 w 6624517"/>
              <a:gd name="connsiteY6" fmla="*/ 4980022 h 6865329"/>
              <a:gd name="connsiteX7" fmla="*/ 3401263 w 6624517"/>
              <a:gd name="connsiteY7" fmla="*/ 2825975 h 6865329"/>
              <a:gd name="connsiteX0" fmla="*/ 3401263 w 6624517"/>
              <a:gd name="connsiteY0" fmla="*/ 2825975 h 6865329"/>
              <a:gd name="connsiteX1" fmla="*/ 6025836 w 6624517"/>
              <a:gd name="connsiteY1" fmla="*/ 8 h 6865329"/>
              <a:gd name="connsiteX2" fmla="*/ 6624376 w 6624517"/>
              <a:gd name="connsiteY2" fmla="*/ 7329 h 6865329"/>
              <a:gd name="connsiteX3" fmla="*/ 6624376 w 6624517"/>
              <a:gd name="connsiteY3" fmla="*/ 6865329 h 6865329"/>
              <a:gd name="connsiteX4" fmla="*/ 0 w 6624517"/>
              <a:gd name="connsiteY4" fmla="*/ 6865329 h 6865329"/>
              <a:gd name="connsiteX5" fmla="*/ 1086436 w 6624517"/>
              <a:gd name="connsiteY5" fmla="*/ 6175615 h 6865329"/>
              <a:gd name="connsiteX6" fmla="*/ 2142542 w 6624517"/>
              <a:gd name="connsiteY6" fmla="*/ 4980022 h 6865329"/>
              <a:gd name="connsiteX7" fmla="*/ 3401263 w 6624517"/>
              <a:gd name="connsiteY7" fmla="*/ 2825975 h 6865329"/>
              <a:gd name="connsiteX0" fmla="*/ 3401263 w 6624517"/>
              <a:gd name="connsiteY0" fmla="*/ 2825975 h 6865329"/>
              <a:gd name="connsiteX1" fmla="*/ 6025836 w 6624517"/>
              <a:gd name="connsiteY1" fmla="*/ 8 h 6865329"/>
              <a:gd name="connsiteX2" fmla="*/ 6624376 w 6624517"/>
              <a:gd name="connsiteY2" fmla="*/ 7329 h 6865329"/>
              <a:gd name="connsiteX3" fmla="*/ 6624376 w 6624517"/>
              <a:gd name="connsiteY3" fmla="*/ 6865329 h 6865329"/>
              <a:gd name="connsiteX4" fmla="*/ 0 w 6624517"/>
              <a:gd name="connsiteY4" fmla="*/ 6865329 h 6865329"/>
              <a:gd name="connsiteX5" fmla="*/ 1086436 w 6624517"/>
              <a:gd name="connsiteY5" fmla="*/ 6175615 h 6865329"/>
              <a:gd name="connsiteX6" fmla="*/ 2142542 w 6624517"/>
              <a:gd name="connsiteY6" fmla="*/ 4980022 h 6865329"/>
              <a:gd name="connsiteX7" fmla="*/ 3401263 w 6624517"/>
              <a:gd name="connsiteY7" fmla="*/ 2825975 h 6865329"/>
              <a:gd name="connsiteX0" fmla="*/ 3401263 w 6624517"/>
              <a:gd name="connsiteY0" fmla="*/ 2825975 h 6865329"/>
              <a:gd name="connsiteX1" fmla="*/ 6025836 w 6624517"/>
              <a:gd name="connsiteY1" fmla="*/ 8 h 6865329"/>
              <a:gd name="connsiteX2" fmla="*/ 6624376 w 6624517"/>
              <a:gd name="connsiteY2" fmla="*/ 7329 h 6865329"/>
              <a:gd name="connsiteX3" fmla="*/ 6624376 w 6624517"/>
              <a:gd name="connsiteY3" fmla="*/ 6865329 h 6865329"/>
              <a:gd name="connsiteX4" fmla="*/ 0 w 6624517"/>
              <a:gd name="connsiteY4" fmla="*/ 6865329 h 6865329"/>
              <a:gd name="connsiteX5" fmla="*/ 1086436 w 6624517"/>
              <a:gd name="connsiteY5" fmla="*/ 6175615 h 6865329"/>
              <a:gd name="connsiteX6" fmla="*/ 2142542 w 6624517"/>
              <a:gd name="connsiteY6" fmla="*/ 4980022 h 6865329"/>
              <a:gd name="connsiteX7" fmla="*/ 3401263 w 6624517"/>
              <a:gd name="connsiteY7" fmla="*/ 2825975 h 6865329"/>
              <a:gd name="connsiteX0" fmla="*/ 6109081 w 9332203"/>
              <a:gd name="connsiteY0" fmla="*/ 2825975 h 6865329"/>
              <a:gd name="connsiteX1" fmla="*/ 199254 w 9332203"/>
              <a:gd name="connsiteY1" fmla="*/ 8 h 6865329"/>
              <a:gd name="connsiteX2" fmla="*/ 9332194 w 9332203"/>
              <a:gd name="connsiteY2" fmla="*/ 7329 h 6865329"/>
              <a:gd name="connsiteX3" fmla="*/ 9332194 w 9332203"/>
              <a:gd name="connsiteY3" fmla="*/ 6865329 h 6865329"/>
              <a:gd name="connsiteX4" fmla="*/ 2707818 w 9332203"/>
              <a:gd name="connsiteY4" fmla="*/ 6865329 h 6865329"/>
              <a:gd name="connsiteX5" fmla="*/ 3794254 w 9332203"/>
              <a:gd name="connsiteY5" fmla="*/ 6175615 h 6865329"/>
              <a:gd name="connsiteX6" fmla="*/ 4850360 w 9332203"/>
              <a:gd name="connsiteY6" fmla="*/ 4980022 h 6865329"/>
              <a:gd name="connsiteX7" fmla="*/ 6109081 w 9332203"/>
              <a:gd name="connsiteY7" fmla="*/ 2825975 h 6865329"/>
              <a:gd name="connsiteX0" fmla="*/ 5909829 w 9132951"/>
              <a:gd name="connsiteY0" fmla="*/ 2825975 h 6865329"/>
              <a:gd name="connsiteX1" fmla="*/ 2 w 9132951"/>
              <a:gd name="connsiteY1" fmla="*/ 8 h 6865329"/>
              <a:gd name="connsiteX2" fmla="*/ 9132942 w 9132951"/>
              <a:gd name="connsiteY2" fmla="*/ 7329 h 6865329"/>
              <a:gd name="connsiteX3" fmla="*/ 9132942 w 9132951"/>
              <a:gd name="connsiteY3" fmla="*/ 6865329 h 6865329"/>
              <a:gd name="connsiteX4" fmla="*/ 2508566 w 9132951"/>
              <a:gd name="connsiteY4" fmla="*/ 6865329 h 6865329"/>
              <a:gd name="connsiteX5" fmla="*/ 3595002 w 9132951"/>
              <a:gd name="connsiteY5" fmla="*/ 6175615 h 6865329"/>
              <a:gd name="connsiteX6" fmla="*/ 4651108 w 9132951"/>
              <a:gd name="connsiteY6" fmla="*/ 4980022 h 6865329"/>
              <a:gd name="connsiteX7" fmla="*/ 5909829 w 9132951"/>
              <a:gd name="connsiteY7" fmla="*/ 2825975 h 6865329"/>
              <a:gd name="connsiteX0" fmla="*/ 2992458 w 9132952"/>
              <a:gd name="connsiteY0" fmla="*/ 2747598 h 6865329"/>
              <a:gd name="connsiteX1" fmla="*/ 3 w 9132952"/>
              <a:gd name="connsiteY1" fmla="*/ 8 h 6865329"/>
              <a:gd name="connsiteX2" fmla="*/ 9132943 w 9132952"/>
              <a:gd name="connsiteY2" fmla="*/ 7329 h 6865329"/>
              <a:gd name="connsiteX3" fmla="*/ 9132943 w 9132952"/>
              <a:gd name="connsiteY3" fmla="*/ 6865329 h 6865329"/>
              <a:gd name="connsiteX4" fmla="*/ 2508567 w 9132952"/>
              <a:gd name="connsiteY4" fmla="*/ 6865329 h 6865329"/>
              <a:gd name="connsiteX5" fmla="*/ 3595003 w 9132952"/>
              <a:gd name="connsiteY5" fmla="*/ 6175615 h 6865329"/>
              <a:gd name="connsiteX6" fmla="*/ 4651109 w 9132952"/>
              <a:gd name="connsiteY6" fmla="*/ 4980022 h 6865329"/>
              <a:gd name="connsiteX7" fmla="*/ 2992458 w 9132952"/>
              <a:gd name="connsiteY7" fmla="*/ 2747598 h 6865329"/>
              <a:gd name="connsiteX0" fmla="*/ 2992458 w 9132952"/>
              <a:gd name="connsiteY0" fmla="*/ 2747598 h 6865329"/>
              <a:gd name="connsiteX1" fmla="*/ 3 w 9132952"/>
              <a:gd name="connsiteY1" fmla="*/ 8 h 6865329"/>
              <a:gd name="connsiteX2" fmla="*/ 9132943 w 9132952"/>
              <a:gd name="connsiteY2" fmla="*/ 7329 h 6865329"/>
              <a:gd name="connsiteX3" fmla="*/ 9132943 w 9132952"/>
              <a:gd name="connsiteY3" fmla="*/ 6865329 h 6865329"/>
              <a:gd name="connsiteX4" fmla="*/ 3595003 w 9132952"/>
              <a:gd name="connsiteY4" fmla="*/ 6175615 h 6865329"/>
              <a:gd name="connsiteX5" fmla="*/ 4651109 w 9132952"/>
              <a:gd name="connsiteY5" fmla="*/ 4980022 h 6865329"/>
              <a:gd name="connsiteX6" fmla="*/ 2992458 w 9132952"/>
              <a:gd name="connsiteY6" fmla="*/ 2747598 h 6865329"/>
              <a:gd name="connsiteX0" fmla="*/ 2992458 w 9132952"/>
              <a:gd name="connsiteY0" fmla="*/ 2747598 h 6865329"/>
              <a:gd name="connsiteX1" fmla="*/ 3 w 9132952"/>
              <a:gd name="connsiteY1" fmla="*/ 8 h 6865329"/>
              <a:gd name="connsiteX2" fmla="*/ 9132943 w 9132952"/>
              <a:gd name="connsiteY2" fmla="*/ 7329 h 6865329"/>
              <a:gd name="connsiteX3" fmla="*/ 9132943 w 9132952"/>
              <a:gd name="connsiteY3" fmla="*/ 6865329 h 6865329"/>
              <a:gd name="connsiteX4" fmla="*/ 4651109 w 9132952"/>
              <a:gd name="connsiteY4" fmla="*/ 4980022 h 6865329"/>
              <a:gd name="connsiteX5" fmla="*/ 2992458 w 9132952"/>
              <a:gd name="connsiteY5" fmla="*/ 2747598 h 6865329"/>
              <a:gd name="connsiteX0" fmla="*/ 2992458 w 9141652"/>
              <a:gd name="connsiteY0" fmla="*/ 2747598 h 4980022"/>
              <a:gd name="connsiteX1" fmla="*/ 3 w 9141652"/>
              <a:gd name="connsiteY1" fmla="*/ 8 h 4980022"/>
              <a:gd name="connsiteX2" fmla="*/ 9132943 w 9141652"/>
              <a:gd name="connsiteY2" fmla="*/ 7329 h 4980022"/>
              <a:gd name="connsiteX3" fmla="*/ 9141652 w 9141652"/>
              <a:gd name="connsiteY3" fmla="*/ 3982792 h 4980022"/>
              <a:gd name="connsiteX4" fmla="*/ 4651109 w 9141652"/>
              <a:gd name="connsiteY4" fmla="*/ 4980022 h 4980022"/>
              <a:gd name="connsiteX5" fmla="*/ 2992458 w 9141652"/>
              <a:gd name="connsiteY5" fmla="*/ 2747598 h 4980022"/>
              <a:gd name="connsiteX0" fmla="*/ 2992458 w 9141652"/>
              <a:gd name="connsiteY0" fmla="*/ 2747598 h 3982792"/>
              <a:gd name="connsiteX1" fmla="*/ 3 w 9141652"/>
              <a:gd name="connsiteY1" fmla="*/ 8 h 3982792"/>
              <a:gd name="connsiteX2" fmla="*/ 9132943 w 9141652"/>
              <a:gd name="connsiteY2" fmla="*/ 7329 h 3982792"/>
              <a:gd name="connsiteX3" fmla="*/ 9141652 w 9141652"/>
              <a:gd name="connsiteY3" fmla="*/ 3982792 h 3982792"/>
              <a:gd name="connsiteX4" fmla="*/ 5469714 w 9141652"/>
              <a:gd name="connsiteY4" fmla="*/ 3691154 h 3982792"/>
              <a:gd name="connsiteX5" fmla="*/ 2992458 w 9141652"/>
              <a:gd name="connsiteY5" fmla="*/ 2747598 h 3982792"/>
              <a:gd name="connsiteX0" fmla="*/ 2992458 w 9141652"/>
              <a:gd name="connsiteY0" fmla="*/ 2747598 h 3982792"/>
              <a:gd name="connsiteX1" fmla="*/ 3 w 9141652"/>
              <a:gd name="connsiteY1" fmla="*/ 8 h 3982792"/>
              <a:gd name="connsiteX2" fmla="*/ 9132943 w 9141652"/>
              <a:gd name="connsiteY2" fmla="*/ 7329 h 3982792"/>
              <a:gd name="connsiteX3" fmla="*/ 9141652 w 9141652"/>
              <a:gd name="connsiteY3" fmla="*/ 3982792 h 3982792"/>
              <a:gd name="connsiteX4" fmla="*/ 5469714 w 9141652"/>
              <a:gd name="connsiteY4" fmla="*/ 3691154 h 3982792"/>
              <a:gd name="connsiteX5" fmla="*/ 2992458 w 9141652"/>
              <a:gd name="connsiteY5" fmla="*/ 2747598 h 3982792"/>
              <a:gd name="connsiteX0" fmla="*/ 2992458 w 9141652"/>
              <a:gd name="connsiteY0" fmla="*/ 2747598 h 3982792"/>
              <a:gd name="connsiteX1" fmla="*/ 3 w 9141652"/>
              <a:gd name="connsiteY1" fmla="*/ 8 h 3982792"/>
              <a:gd name="connsiteX2" fmla="*/ 9132943 w 9141652"/>
              <a:gd name="connsiteY2" fmla="*/ 7329 h 3982792"/>
              <a:gd name="connsiteX3" fmla="*/ 9141652 w 9141652"/>
              <a:gd name="connsiteY3" fmla="*/ 3982792 h 3982792"/>
              <a:gd name="connsiteX4" fmla="*/ 5469714 w 9141652"/>
              <a:gd name="connsiteY4" fmla="*/ 3691154 h 3982792"/>
              <a:gd name="connsiteX5" fmla="*/ 2992458 w 9141652"/>
              <a:gd name="connsiteY5" fmla="*/ 2747598 h 3982792"/>
              <a:gd name="connsiteX0" fmla="*/ 2992460 w 9141654"/>
              <a:gd name="connsiteY0" fmla="*/ 2747598 h 4096084"/>
              <a:gd name="connsiteX1" fmla="*/ 5 w 9141654"/>
              <a:gd name="connsiteY1" fmla="*/ 8 h 4096084"/>
              <a:gd name="connsiteX2" fmla="*/ 9132945 w 9141654"/>
              <a:gd name="connsiteY2" fmla="*/ 7329 h 4096084"/>
              <a:gd name="connsiteX3" fmla="*/ 9141654 w 9141654"/>
              <a:gd name="connsiteY3" fmla="*/ 3982792 h 4096084"/>
              <a:gd name="connsiteX4" fmla="*/ 2992460 w 9141654"/>
              <a:gd name="connsiteY4" fmla="*/ 2747598 h 4096084"/>
              <a:gd name="connsiteX0" fmla="*/ 2173860 w 9141660"/>
              <a:gd name="connsiteY0" fmla="*/ 2503758 h 4079561"/>
              <a:gd name="connsiteX1" fmla="*/ 11 w 9141660"/>
              <a:gd name="connsiteY1" fmla="*/ 8 h 4079561"/>
              <a:gd name="connsiteX2" fmla="*/ 9132951 w 9141660"/>
              <a:gd name="connsiteY2" fmla="*/ 7329 h 4079561"/>
              <a:gd name="connsiteX3" fmla="*/ 9141660 w 9141660"/>
              <a:gd name="connsiteY3" fmla="*/ 3982792 h 4079561"/>
              <a:gd name="connsiteX4" fmla="*/ 2173860 w 9141660"/>
              <a:gd name="connsiteY4" fmla="*/ 2503758 h 4079561"/>
              <a:gd name="connsiteX0" fmla="*/ 2173861 w 9141661"/>
              <a:gd name="connsiteY0" fmla="*/ 2503758 h 4074537"/>
              <a:gd name="connsiteX1" fmla="*/ 12 w 9141661"/>
              <a:gd name="connsiteY1" fmla="*/ 8 h 4074537"/>
              <a:gd name="connsiteX2" fmla="*/ 9132952 w 9141661"/>
              <a:gd name="connsiteY2" fmla="*/ 7329 h 4074537"/>
              <a:gd name="connsiteX3" fmla="*/ 9141661 w 9141661"/>
              <a:gd name="connsiteY3" fmla="*/ 3982792 h 4074537"/>
              <a:gd name="connsiteX4" fmla="*/ 2173861 w 9141661"/>
              <a:gd name="connsiteY4" fmla="*/ 2503758 h 4074537"/>
              <a:gd name="connsiteX0" fmla="*/ 2173861 w 9141661"/>
              <a:gd name="connsiteY0" fmla="*/ 2503758 h 4263915"/>
              <a:gd name="connsiteX1" fmla="*/ 12 w 9141661"/>
              <a:gd name="connsiteY1" fmla="*/ 8 h 4263915"/>
              <a:gd name="connsiteX2" fmla="*/ 9132952 w 9141661"/>
              <a:gd name="connsiteY2" fmla="*/ 7329 h 4263915"/>
              <a:gd name="connsiteX3" fmla="*/ 9141661 w 9141661"/>
              <a:gd name="connsiteY3" fmla="*/ 3982792 h 4263915"/>
              <a:gd name="connsiteX4" fmla="*/ 6443188 w 9141661"/>
              <a:gd name="connsiteY4" fmla="*/ 3778142 h 4263915"/>
              <a:gd name="connsiteX5" fmla="*/ 2173861 w 9141661"/>
              <a:gd name="connsiteY5" fmla="*/ 2503758 h 4263915"/>
              <a:gd name="connsiteX0" fmla="*/ 2173857 w 9141657"/>
              <a:gd name="connsiteY0" fmla="*/ 2503758 h 4179483"/>
              <a:gd name="connsiteX1" fmla="*/ 8 w 9141657"/>
              <a:gd name="connsiteY1" fmla="*/ 8 h 4179483"/>
              <a:gd name="connsiteX2" fmla="*/ 9132948 w 9141657"/>
              <a:gd name="connsiteY2" fmla="*/ 7329 h 4179483"/>
              <a:gd name="connsiteX3" fmla="*/ 9141657 w 9141657"/>
              <a:gd name="connsiteY3" fmla="*/ 3982792 h 4179483"/>
              <a:gd name="connsiteX4" fmla="*/ 6817652 w 9141657"/>
              <a:gd name="connsiteY4" fmla="*/ 3307879 h 4179483"/>
              <a:gd name="connsiteX5" fmla="*/ 2173857 w 9141657"/>
              <a:gd name="connsiteY5" fmla="*/ 2503758 h 4179483"/>
              <a:gd name="connsiteX0" fmla="*/ 2173857 w 9141657"/>
              <a:gd name="connsiteY0" fmla="*/ 2503758 h 3982792"/>
              <a:gd name="connsiteX1" fmla="*/ 8 w 9141657"/>
              <a:gd name="connsiteY1" fmla="*/ 8 h 3982792"/>
              <a:gd name="connsiteX2" fmla="*/ 9132948 w 9141657"/>
              <a:gd name="connsiteY2" fmla="*/ 7329 h 3982792"/>
              <a:gd name="connsiteX3" fmla="*/ 9141657 w 9141657"/>
              <a:gd name="connsiteY3" fmla="*/ 3982792 h 3982792"/>
              <a:gd name="connsiteX4" fmla="*/ 6817652 w 9141657"/>
              <a:gd name="connsiteY4" fmla="*/ 3307879 h 3982792"/>
              <a:gd name="connsiteX5" fmla="*/ 2173857 w 9141657"/>
              <a:gd name="connsiteY5" fmla="*/ 2503758 h 3982792"/>
              <a:gd name="connsiteX0" fmla="*/ 2173857 w 9132957"/>
              <a:gd name="connsiteY0" fmla="*/ 2503758 h 3956666"/>
              <a:gd name="connsiteX1" fmla="*/ 8 w 9132957"/>
              <a:gd name="connsiteY1" fmla="*/ 8 h 3956666"/>
              <a:gd name="connsiteX2" fmla="*/ 9132948 w 9132957"/>
              <a:gd name="connsiteY2" fmla="*/ 7329 h 3956666"/>
              <a:gd name="connsiteX3" fmla="*/ 9132949 w 9132957"/>
              <a:gd name="connsiteY3" fmla="*/ 3956666 h 3956666"/>
              <a:gd name="connsiteX4" fmla="*/ 6817652 w 9132957"/>
              <a:gd name="connsiteY4" fmla="*/ 3307879 h 3956666"/>
              <a:gd name="connsiteX5" fmla="*/ 2173857 w 9132957"/>
              <a:gd name="connsiteY5" fmla="*/ 2503758 h 3956666"/>
              <a:gd name="connsiteX0" fmla="*/ 2173857 w 9132957"/>
              <a:gd name="connsiteY0" fmla="*/ 2503758 h 3956666"/>
              <a:gd name="connsiteX1" fmla="*/ 8 w 9132957"/>
              <a:gd name="connsiteY1" fmla="*/ 8 h 3956666"/>
              <a:gd name="connsiteX2" fmla="*/ 9132948 w 9132957"/>
              <a:gd name="connsiteY2" fmla="*/ 7329 h 3956666"/>
              <a:gd name="connsiteX3" fmla="*/ 9132949 w 9132957"/>
              <a:gd name="connsiteY3" fmla="*/ 3956666 h 3956666"/>
              <a:gd name="connsiteX4" fmla="*/ 6817652 w 9132957"/>
              <a:gd name="connsiteY4" fmla="*/ 3307879 h 3956666"/>
              <a:gd name="connsiteX5" fmla="*/ 2173857 w 9132957"/>
              <a:gd name="connsiteY5" fmla="*/ 2503758 h 3956666"/>
              <a:gd name="connsiteX0" fmla="*/ 2173856 w 9132956"/>
              <a:gd name="connsiteY0" fmla="*/ 2503758 h 3956666"/>
              <a:gd name="connsiteX1" fmla="*/ 7 w 9132956"/>
              <a:gd name="connsiteY1" fmla="*/ 8 h 3956666"/>
              <a:gd name="connsiteX2" fmla="*/ 9132947 w 9132956"/>
              <a:gd name="connsiteY2" fmla="*/ 7329 h 3956666"/>
              <a:gd name="connsiteX3" fmla="*/ 9132948 w 9132956"/>
              <a:gd name="connsiteY3" fmla="*/ 3956666 h 3956666"/>
              <a:gd name="connsiteX4" fmla="*/ 5938086 w 9132956"/>
              <a:gd name="connsiteY4" fmla="*/ 3194668 h 3956666"/>
              <a:gd name="connsiteX5" fmla="*/ 2173856 w 9132956"/>
              <a:gd name="connsiteY5" fmla="*/ 2503758 h 3956666"/>
              <a:gd name="connsiteX0" fmla="*/ 2173856 w 9132956"/>
              <a:gd name="connsiteY0" fmla="*/ 2503758 h 3956666"/>
              <a:gd name="connsiteX1" fmla="*/ 7 w 9132956"/>
              <a:gd name="connsiteY1" fmla="*/ 8 h 3956666"/>
              <a:gd name="connsiteX2" fmla="*/ 9132947 w 9132956"/>
              <a:gd name="connsiteY2" fmla="*/ 7329 h 3956666"/>
              <a:gd name="connsiteX3" fmla="*/ 9132948 w 9132956"/>
              <a:gd name="connsiteY3" fmla="*/ 3956666 h 3956666"/>
              <a:gd name="connsiteX4" fmla="*/ 5938086 w 9132956"/>
              <a:gd name="connsiteY4" fmla="*/ 3194668 h 3956666"/>
              <a:gd name="connsiteX5" fmla="*/ 2173856 w 9132956"/>
              <a:gd name="connsiteY5" fmla="*/ 2503758 h 3956666"/>
              <a:gd name="connsiteX0" fmla="*/ 2173856 w 9132956"/>
              <a:gd name="connsiteY0" fmla="*/ 2503758 h 3956666"/>
              <a:gd name="connsiteX1" fmla="*/ 7 w 9132956"/>
              <a:gd name="connsiteY1" fmla="*/ 8 h 3956666"/>
              <a:gd name="connsiteX2" fmla="*/ 9132947 w 9132956"/>
              <a:gd name="connsiteY2" fmla="*/ 7329 h 3956666"/>
              <a:gd name="connsiteX3" fmla="*/ 9132948 w 9132956"/>
              <a:gd name="connsiteY3" fmla="*/ 3956666 h 3956666"/>
              <a:gd name="connsiteX4" fmla="*/ 5938086 w 9132956"/>
              <a:gd name="connsiteY4" fmla="*/ 3194668 h 3956666"/>
              <a:gd name="connsiteX5" fmla="*/ 2173856 w 9132956"/>
              <a:gd name="connsiteY5" fmla="*/ 2503758 h 3956666"/>
              <a:gd name="connsiteX0" fmla="*/ 1694888 w 9132960"/>
              <a:gd name="connsiteY0" fmla="*/ 2207666 h 3956666"/>
              <a:gd name="connsiteX1" fmla="*/ 11 w 9132960"/>
              <a:gd name="connsiteY1" fmla="*/ 8 h 3956666"/>
              <a:gd name="connsiteX2" fmla="*/ 9132951 w 9132960"/>
              <a:gd name="connsiteY2" fmla="*/ 7329 h 3956666"/>
              <a:gd name="connsiteX3" fmla="*/ 9132952 w 9132960"/>
              <a:gd name="connsiteY3" fmla="*/ 3956666 h 3956666"/>
              <a:gd name="connsiteX4" fmla="*/ 5938090 w 9132960"/>
              <a:gd name="connsiteY4" fmla="*/ 3194668 h 3956666"/>
              <a:gd name="connsiteX5" fmla="*/ 1694888 w 9132960"/>
              <a:gd name="connsiteY5" fmla="*/ 2207666 h 3956666"/>
              <a:gd name="connsiteX0" fmla="*/ 1694888 w 9132960"/>
              <a:gd name="connsiteY0" fmla="*/ 2207666 h 3956666"/>
              <a:gd name="connsiteX1" fmla="*/ 11 w 9132960"/>
              <a:gd name="connsiteY1" fmla="*/ 8 h 3956666"/>
              <a:gd name="connsiteX2" fmla="*/ 9132951 w 9132960"/>
              <a:gd name="connsiteY2" fmla="*/ 7329 h 3956666"/>
              <a:gd name="connsiteX3" fmla="*/ 9132952 w 9132960"/>
              <a:gd name="connsiteY3" fmla="*/ 3956666 h 3956666"/>
              <a:gd name="connsiteX4" fmla="*/ 5938090 w 9132960"/>
              <a:gd name="connsiteY4" fmla="*/ 3194668 h 3956666"/>
              <a:gd name="connsiteX5" fmla="*/ 1694888 w 9132960"/>
              <a:gd name="connsiteY5" fmla="*/ 2207666 h 3956666"/>
              <a:gd name="connsiteX0" fmla="*/ 1694888 w 9132960"/>
              <a:gd name="connsiteY0" fmla="*/ 2207666 h 3956666"/>
              <a:gd name="connsiteX1" fmla="*/ 11 w 9132960"/>
              <a:gd name="connsiteY1" fmla="*/ 8 h 3956666"/>
              <a:gd name="connsiteX2" fmla="*/ 9132951 w 9132960"/>
              <a:gd name="connsiteY2" fmla="*/ 7329 h 3956666"/>
              <a:gd name="connsiteX3" fmla="*/ 9132952 w 9132960"/>
              <a:gd name="connsiteY3" fmla="*/ 3956666 h 3956666"/>
              <a:gd name="connsiteX4" fmla="*/ 5964216 w 9132960"/>
              <a:gd name="connsiteY4" fmla="*/ 3168542 h 3956666"/>
              <a:gd name="connsiteX5" fmla="*/ 1694888 w 9132960"/>
              <a:gd name="connsiteY5" fmla="*/ 2207666 h 3956666"/>
              <a:gd name="connsiteX0" fmla="*/ 1694888 w 9132960"/>
              <a:gd name="connsiteY0" fmla="*/ 2207666 h 3956666"/>
              <a:gd name="connsiteX1" fmla="*/ 11 w 9132960"/>
              <a:gd name="connsiteY1" fmla="*/ 8 h 3956666"/>
              <a:gd name="connsiteX2" fmla="*/ 9132951 w 9132960"/>
              <a:gd name="connsiteY2" fmla="*/ 7329 h 3956666"/>
              <a:gd name="connsiteX3" fmla="*/ 9132952 w 9132960"/>
              <a:gd name="connsiteY3" fmla="*/ 3956666 h 3956666"/>
              <a:gd name="connsiteX4" fmla="*/ 5964216 w 9132960"/>
              <a:gd name="connsiteY4" fmla="*/ 3168542 h 3956666"/>
              <a:gd name="connsiteX5" fmla="*/ 1694888 w 9132960"/>
              <a:gd name="connsiteY5" fmla="*/ 2207666 h 3956666"/>
              <a:gd name="connsiteX0" fmla="*/ 1694888 w 9132960"/>
              <a:gd name="connsiteY0" fmla="*/ 2207666 h 3956666"/>
              <a:gd name="connsiteX1" fmla="*/ 11 w 9132960"/>
              <a:gd name="connsiteY1" fmla="*/ 8 h 3956666"/>
              <a:gd name="connsiteX2" fmla="*/ 9132951 w 9132960"/>
              <a:gd name="connsiteY2" fmla="*/ 7329 h 3956666"/>
              <a:gd name="connsiteX3" fmla="*/ 9132952 w 9132960"/>
              <a:gd name="connsiteY3" fmla="*/ 3956666 h 3956666"/>
              <a:gd name="connsiteX4" fmla="*/ 5964216 w 9132960"/>
              <a:gd name="connsiteY4" fmla="*/ 3168542 h 3956666"/>
              <a:gd name="connsiteX5" fmla="*/ 1694888 w 9132960"/>
              <a:gd name="connsiteY5" fmla="*/ 2207666 h 3956666"/>
              <a:gd name="connsiteX0" fmla="*/ 1694888 w 9132960"/>
              <a:gd name="connsiteY0" fmla="*/ 2207666 h 3956666"/>
              <a:gd name="connsiteX1" fmla="*/ 11 w 9132960"/>
              <a:gd name="connsiteY1" fmla="*/ 8 h 3956666"/>
              <a:gd name="connsiteX2" fmla="*/ 9132951 w 9132960"/>
              <a:gd name="connsiteY2" fmla="*/ 7329 h 3956666"/>
              <a:gd name="connsiteX3" fmla="*/ 9132952 w 9132960"/>
              <a:gd name="connsiteY3" fmla="*/ 3956666 h 3956666"/>
              <a:gd name="connsiteX4" fmla="*/ 5964216 w 9132960"/>
              <a:gd name="connsiteY4" fmla="*/ 3168542 h 3956666"/>
              <a:gd name="connsiteX5" fmla="*/ 1694888 w 9132960"/>
              <a:gd name="connsiteY5" fmla="*/ 2207666 h 3956666"/>
              <a:gd name="connsiteX0" fmla="*/ 1694889 w 9132961"/>
              <a:gd name="connsiteY0" fmla="*/ 2207666 h 3956666"/>
              <a:gd name="connsiteX1" fmla="*/ 12 w 9132961"/>
              <a:gd name="connsiteY1" fmla="*/ 8 h 3956666"/>
              <a:gd name="connsiteX2" fmla="*/ 9132952 w 9132961"/>
              <a:gd name="connsiteY2" fmla="*/ 7329 h 3956666"/>
              <a:gd name="connsiteX3" fmla="*/ 9132953 w 9132961"/>
              <a:gd name="connsiteY3" fmla="*/ 3956666 h 3956666"/>
              <a:gd name="connsiteX4" fmla="*/ 5964217 w 9132961"/>
              <a:gd name="connsiteY4" fmla="*/ 3168542 h 3956666"/>
              <a:gd name="connsiteX5" fmla="*/ 1694889 w 9132961"/>
              <a:gd name="connsiteY5" fmla="*/ 2207666 h 3956666"/>
              <a:gd name="connsiteX0" fmla="*/ 1694889 w 9132961"/>
              <a:gd name="connsiteY0" fmla="*/ 2207666 h 3956666"/>
              <a:gd name="connsiteX1" fmla="*/ 12 w 9132961"/>
              <a:gd name="connsiteY1" fmla="*/ 8 h 3956666"/>
              <a:gd name="connsiteX2" fmla="*/ 9132952 w 9132961"/>
              <a:gd name="connsiteY2" fmla="*/ 7329 h 3956666"/>
              <a:gd name="connsiteX3" fmla="*/ 9132953 w 9132961"/>
              <a:gd name="connsiteY3" fmla="*/ 3956666 h 3956666"/>
              <a:gd name="connsiteX4" fmla="*/ 5964217 w 9132961"/>
              <a:gd name="connsiteY4" fmla="*/ 3168542 h 3956666"/>
              <a:gd name="connsiteX5" fmla="*/ 1694889 w 9132961"/>
              <a:gd name="connsiteY5" fmla="*/ 2207666 h 3956666"/>
              <a:gd name="connsiteX0" fmla="*/ 1694889 w 9132961"/>
              <a:gd name="connsiteY0" fmla="*/ 2207666 h 3956666"/>
              <a:gd name="connsiteX1" fmla="*/ 12 w 9132961"/>
              <a:gd name="connsiteY1" fmla="*/ 8 h 3956666"/>
              <a:gd name="connsiteX2" fmla="*/ 9132952 w 9132961"/>
              <a:gd name="connsiteY2" fmla="*/ 7329 h 3956666"/>
              <a:gd name="connsiteX3" fmla="*/ 9132953 w 9132961"/>
              <a:gd name="connsiteY3" fmla="*/ 3956666 h 3956666"/>
              <a:gd name="connsiteX4" fmla="*/ 5964217 w 9132961"/>
              <a:gd name="connsiteY4" fmla="*/ 3168542 h 3956666"/>
              <a:gd name="connsiteX5" fmla="*/ 1694889 w 9132961"/>
              <a:gd name="connsiteY5" fmla="*/ 2207666 h 3956666"/>
              <a:gd name="connsiteX0" fmla="*/ 1668763 w 9132961"/>
              <a:gd name="connsiteY0" fmla="*/ 2207666 h 3956666"/>
              <a:gd name="connsiteX1" fmla="*/ 12 w 9132961"/>
              <a:gd name="connsiteY1" fmla="*/ 8 h 3956666"/>
              <a:gd name="connsiteX2" fmla="*/ 9132952 w 9132961"/>
              <a:gd name="connsiteY2" fmla="*/ 7329 h 3956666"/>
              <a:gd name="connsiteX3" fmla="*/ 9132953 w 9132961"/>
              <a:gd name="connsiteY3" fmla="*/ 3956666 h 3956666"/>
              <a:gd name="connsiteX4" fmla="*/ 5964217 w 9132961"/>
              <a:gd name="connsiteY4" fmla="*/ 3168542 h 3956666"/>
              <a:gd name="connsiteX5" fmla="*/ 1668763 w 9132961"/>
              <a:gd name="connsiteY5" fmla="*/ 2207666 h 3956666"/>
              <a:gd name="connsiteX0" fmla="*/ 1668763 w 9132961"/>
              <a:gd name="connsiteY0" fmla="*/ 2207666 h 3956666"/>
              <a:gd name="connsiteX1" fmla="*/ 12 w 9132961"/>
              <a:gd name="connsiteY1" fmla="*/ 8 h 3956666"/>
              <a:gd name="connsiteX2" fmla="*/ 9132952 w 9132961"/>
              <a:gd name="connsiteY2" fmla="*/ 7329 h 3956666"/>
              <a:gd name="connsiteX3" fmla="*/ 9132953 w 9132961"/>
              <a:gd name="connsiteY3" fmla="*/ 3956666 h 3956666"/>
              <a:gd name="connsiteX4" fmla="*/ 5964217 w 9132961"/>
              <a:gd name="connsiteY4" fmla="*/ 3168542 h 3956666"/>
              <a:gd name="connsiteX5" fmla="*/ 1668763 w 9132961"/>
              <a:gd name="connsiteY5" fmla="*/ 2207666 h 3956666"/>
              <a:gd name="connsiteX0" fmla="*/ 1668763 w 9132961"/>
              <a:gd name="connsiteY0" fmla="*/ 2207666 h 3956666"/>
              <a:gd name="connsiteX1" fmla="*/ 12 w 9132961"/>
              <a:gd name="connsiteY1" fmla="*/ 8 h 3956666"/>
              <a:gd name="connsiteX2" fmla="*/ 9132952 w 9132961"/>
              <a:gd name="connsiteY2" fmla="*/ 7329 h 3956666"/>
              <a:gd name="connsiteX3" fmla="*/ 9132953 w 9132961"/>
              <a:gd name="connsiteY3" fmla="*/ 3956666 h 3956666"/>
              <a:gd name="connsiteX4" fmla="*/ 5964217 w 9132961"/>
              <a:gd name="connsiteY4" fmla="*/ 3168542 h 3956666"/>
              <a:gd name="connsiteX5" fmla="*/ 1668763 w 9132961"/>
              <a:gd name="connsiteY5" fmla="*/ 2207666 h 3956666"/>
              <a:gd name="connsiteX0" fmla="*/ 1668763 w 9132961"/>
              <a:gd name="connsiteY0" fmla="*/ 2207666 h 3956666"/>
              <a:gd name="connsiteX1" fmla="*/ 12 w 9132961"/>
              <a:gd name="connsiteY1" fmla="*/ 8 h 3956666"/>
              <a:gd name="connsiteX2" fmla="*/ 9132952 w 9132961"/>
              <a:gd name="connsiteY2" fmla="*/ 7329 h 3956666"/>
              <a:gd name="connsiteX3" fmla="*/ 9132953 w 9132961"/>
              <a:gd name="connsiteY3" fmla="*/ 3956666 h 3956666"/>
              <a:gd name="connsiteX4" fmla="*/ 5964217 w 9132961"/>
              <a:gd name="connsiteY4" fmla="*/ 3168542 h 3956666"/>
              <a:gd name="connsiteX5" fmla="*/ 1668763 w 9132961"/>
              <a:gd name="connsiteY5" fmla="*/ 2207666 h 3956666"/>
              <a:gd name="connsiteX0" fmla="*/ 1668763 w 9132961"/>
              <a:gd name="connsiteY0" fmla="*/ 2207666 h 3956666"/>
              <a:gd name="connsiteX1" fmla="*/ 12 w 9132961"/>
              <a:gd name="connsiteY1" fmla="*/ 8 h 3956666"/>
              <a:gd name="connsiteX2" fmla="*/ 9132952 w 9132961"/>
              <a:gd name="connsiteY2" fmla="*/ 7329 h 3956666"/>
              <a:gd name="connsiteX3" fmla="*/ 9132953 w 9132961"/>
              <a:gd name="connsiteY3" fmla="*/ 3956666 h 3956666"/>
              <a:gd name="connsiteX4" fmla="*/ 5964217 w 9132961"/>
              <a:gd name="connsiteY4" fmla="*/ 3168542 h 3956666"/>
              <a:gd name="connsiteX5" fmla="*/ 1668763 w 9132961"/>
              <a:gd name="connsiteY5" fmla="*/ 2207666 h 3956666"/>
              <a:gd name="connsiteX0" fmla="*/ 1668763 w 9132961"/>
              <a:gd name="connsiteY0" fmla="*/ 2207666 h 3956666"/>
              <a:gd name="connsiteX1" fmla="*/ 12 w 9132961"/>
              <a:gd name="connsiteY1" fmla="*/ 8 h 3956666"/>
              <a:gd name="connsiteX2" fmla="*/ 9132952 w 9132961"/>
              <a:gd name="connsiteY2" fmla="*/ 7329 h 3956666"/>
              <a:gd name="connsiteX3" fmla="*/ 9132953 w 9132961"/>
              <a:gd name="connsiteY3" fmla="*/ 3956666 h 3956666"/>
              <a:gd name="connsiteX4" fmla="*/ 5964217 w 9132961"/>
              <a:gd name="connsiteY4" fmla="*/ 3168542 h 3956666"/>
              <a:gd name="connsiteX5" fmla="*/ 1668763 w 9132961"/>
              <a:gd name="connsiteY5" fmla="*/ 2207666 h 3956666"/>
              <a:gd name="connsiteX0" fmla="*/ 1703597 w 9132961"/>
              <a:gd name="connsiteY0" fmla="*/ 2207666 h 3956666"/>
              <a:gd name="connsiteX1" fmla="*/ 12 w 9132961"/>
              <a:gd name="connsiteY1" fmla="*/ 8 h 3956666"/>
              <a:gd name="connsiteX2" fmla="*/ 9132952 w 9132961"/>
              <a:gd name="connsiteY2" fmla="*/ 7329 h 3956666"/>
              <a:gd name="connsiteX3" fmla="*/ 9132953 w 9132961"/>
              <a:gd name="connsiteY3" fmla="*/ 3956666 h 3956666"/>
              <a:gd name="connsiteX4" fmla="*/ 5964217 w 9132961"/>
              <a:gd name="connsiteY4" fmla="*/ 3168542 h 3956666"/>
              <a:gd name="connsiteX5" fmla="*/ 1703597 w 9132961"/>
              <a:gd name="connsiteY5" fmla="*/ 2207666 h 3956666"/>
              <a:gd name="connsiteX0" fmla="*/ 1703597 w 9132961"/>
              <a:gd name="connsiteY0" fmla="*/ 2207666 h 3956666"/>
              <a:gd name="connsiteX1" fmla="*/ 12 w 9132961"/>
              <a:gd name="connsiteY1" fmla="*/ 8 h 3956666"/>
              <a:gd name="connsiteX2" fmla="*/ 9132952 w 9132961"/>
              <a:gd name="connsiteY2" fmla="*/ 7329 h 3956666"/>
              <a:gd name="connsiteX3" fmla="*/ 9132953 w 9132961"/>
              <a:gd name="connsiteY3" fmla="*/ 3956666 h 3956666"/>
              <a:gd name="connsiteX4" fmla="*/ 5964217 w 9132961"/>
              <a:gd name="connsiteY4" fmla="*/ 3168542 h 3956666"/>
              <a:gd name="connsiteX5" fmla="*/ 1703597 w 9132961"/>
              <a:gd name="connsiteY5" fmla="*/ 2207666 h 3956666"/>
              <a:gd name="connsiteX0" fmla="*/ 1703597 w 9132961"/>
              <a:gd name="connsiteY0" fmla="*/ 2207666 h 3956666"/>
              <a:gd name="connsiteX1" fmla="*/ 12 w 9132961"/>
              <a:gd name="connsiteY1" fmla="*/ 8 h 3956666"/>
              <a:gd name="connsiteX2" fmla="*/ 9132952 w 9132961"/>
              <a:gd name="connsiteY2" fmla="*/ 7329 h 3956666"/>
              <a:gd name="connsiteX3" fmla="*/ 9132953 w 9132961"/>
              <a:gd name="connsiteY3" fmla="*/ 3956666 h 3956666"/>
              <a:gd name="connsiteX4" fmla="*/ 5964217 w 9132961"/>
              <a:gd name="connsiteY4" fmla="*/ 3168542 h 3956666"/>
              <a:gd name="connsiteX5" fmla="*/ 1703597 w 9132961"/>
              <a:gd name="connsiteY5" fmla="*/ 2207666 h 3956666"/>
              <a:gd name="connsiteX0" fmla="*/ 1703597 w 9132961"/>
              <a:gd name="connsiteY0" fmla="*/ 2207666 h 3956666"/>
              <a:gd name="connsiteX1" fmla="*/ 12 w 9132961"/>
              <a:gd name="connsiteY1" fmla="*/ 8 h 3956666"/>
              <a:gd name="connsiteX2" fmla="*/ 9132952 w 9132961"/>
              <a:gd name="connsiteY2" fmla="*/ 7329 h 3956666"/>
              <a:gd name="connsiteX3" fmla="*/ 9132953 w 9132961"/>
              <a:gd name="connsiteY3" fmla="*/ 3956666 h 3956666"/>
              <a:gd name="connsiteX4" fmla="*/ 5964217 w 9132961"/>
              <a:gd name="connsiteY4" fmla="*/ 3168542 h 3956666"/>
              <a:gd name="connsiteX5" fmla="*/ 1703597 w 9132961"/>
              <a:gd name="connsiteY5" fmla="*/ 2207666 h 3956666"/>
              <a:gd name="connsiteX0" fmla="*/ 1703597 w 9132961"/>
              <a:gd name="connsiteY0" fmla="*/ 2207666 h 3956666"/>
              <a:gd name="connsiteX1" fmla="*/ 12 w 9132961"/>
              <a:gd name="connsiteY1" fmla="*/ 8 h 3956666"/>
              <a:gd name="connsiteX2" fmla="*/ 9132952 w 9132961"/>
              <a:gd name="connsiteY2" fmla="*/ 7329 h 3956666"/>
              <a:gd name="connsiteX3" fmla="*/ 9132953 w 9132961"/>
              <a:gd name="connsiteY3" fmla="*/ 3956666 h 3956666"/>
              <a:gd name="connsiteX4" fmla="*/ 5964217 w 9132961"/>
              <a:gd name="connsiteY4" fmla="*/ 3168542 h 3956666"/>
              <a:gd name="connsiteX5" fmla="*/ 1703597 w 9132961"/>
              <a:gd name="connsiteY5" fmla="*/ 2207666 h 3956666"/>
              <a:gd name="connsiteX0" fmla="*/ 1799389 w 9132959"/>
              <a:gd name="connsiteY0" fmla="*/ 2268626 h 3956666"/>
              <a:gd name="connsiteX1" fmla="*/ 10 w 9132959"/>
              <a:gd name="connsiteY1" fmla="*/ 8 h 3956666"/>
              <a:gd name="connsiteX2" fmla="*/ 9132950 w 9132959"/>
              <a:gd name="connsiteY2" fmla="*/ 7329 h 3956666"/>
              <a:gd name="connsiteX3" fmla="*/ 9132951 w 9132959"/>
              <a:gd name="connsiteY3" fmla="*/ 3956666 h 3956666"/>
              <a:gd name="connsiteX4" fmla="*/ 5964215 w 9132959"/>
              <a:gd name="connsiteY4" fmla="*/ 3168542 h 3956666"/>
              <a:gd name="connsiteX5" fmla="*/ 1799389 w 9132959"/>
              <a:gd name="connsiteY5" fmla="*/ 2268626 h 3956666"/>
              <a:gd name="connsiteX0" fmla="*/ 1799390 w 9132960"/>
              <a:gd name="connsiteY0" fmla="*/ 2268626 h 3956666"/>
              <a:gd name="connsiteX1" fmla="*/ 11 w 9132960"/>
              <a:gd name="connsiteY1" fmla="*/ 8 h 3956666"/>
              <a:gd name="connsiteX2" fmla="*/ 9132951 w 9132960"/>
              <a:gd name="connsiteY2" fmla="*/ 7329 h 3956666"/>
              <a:gd name="connsiteX3" fmla="*/ 9132952 w 9132960"/>
              <a:gd name="connsiteY3" fmla="*/ 3956666 h 3956666"/>
              <a:gd name="connsiteX4" fmla="*/ 5964216 w 9132960"/>
              <a:gd name="connsiteY4" fmla="*/ 3168542 h 3956666"/>
              <a:gd name="connsiteX5" fmla="*/ 1799390 w 9132960"/>
              <a:gd name="connsiteY5" fmla="*/ 2268626 h 3956666"/>
              <a:gd name="connsiteX0" fmla="*/ 1799390 w 9132960"/>
              <a:gd name="connsiteY0" fmla="*/ 2268626 h 3956666"/>
              <a:gd name="connsiteX1" fmla="*/ 11 w 9132960"/>
              <a:gd name="connsiteY1" fmla="*/ 8 h 3956666"/>
              <a:gd name="connsiteX2" fmla="*/ 9132951 w 9132960"/>
              <a:gd name="connsiteY2" fmla="*/ 7329 h 3956666"/>
              <a:gd name="connsiteX3" fmla="*/ 9132952 w 9132960"/>
              <a:gd name="connsiteY3" fmla="*/ 3956666 h 3956666"/>
              <a:gd name="connsiteX4" fmla="*/ 5964216 w 9132960"/>
              <a:gd name="connsiteY4" fmla="*/ 3168542 h 3956666"/>
              <a:gd name="connsiteX5" fmla="*/ 1799390 w 9132960"/>
              <a:gd name="connsiteY5" fmla="*/ 2268626 h 3956666"/>
              <a:gd name="connsiteX0" fmla="*/ 1799392 w 9132962"/>
              <a:gd name="connsiteY0" fmla="*/ 2268626 h 3956666"/>
              <a:gd name="connsiteX1" fmla="*/ 13 w 9132962"/>
              <a:gd name="connsiteY1" fmla="*/ 8 h 3956666"/>
              <a:gd name="connsiteX2" fmla="*/ 9132953 w 9132962"/>
              <a:gd name="connsiteY2" fmla="*/ 7329 h 3956666"/>
              <a:gd name="connsiteX3" fmla="*/ 9132954 w 9132962"/>
              <a:gd name="connsiteY3" fmla="*/ 3956666 h 3956666"/>
              <a:gd name="connsiteX4" fmla="*/ 5964218 w 9132962"/>
              <a:gd name="connsiteY4" fmla="*/ 3168542 h 3956666"/>
              <a:gd name="connsiteX5" fmla="*/ 1799392 w 9132962"/>
              <a:gd name="connsiteY5" fmla="*/ 2268626 h 3956666"/>
              <a:gd name="connsiteX0" fmla="*/ 1799392 w 9132962"/>
              <a:gd name="connsiteY0" fmla="*/ 2268626 h 3956666"/>
              <a:gd name="connsiteX1" fmla="*/ 13 w 9132962"/>
              <a:gd name="connsiteY1" fmla="*/ 8 h 3956666"/>
              <a:gd name="connsiteX2" fmla="*/ 9132953 w 9132962"/>
              <a:gd name="connsiteY2" fmla="*/ 7329 h 3956666"/>
              <a:gd name="connsiteX3" fmla="*/ 9132954 w 9132962"/>
              <a:gd name="connsiteY3" fmla="*/ 3956666 h 3956666"/>
              <a:gd name="connsiteX4" fmla="*/ 5964218 w 9132962"/>
              <a:gd name="connsiteY4" fmla="*/ 3168542 h 3956666"/>
              <a:gd name="connsiteX5" fmla="*/ 1799392 w 9132962"/>
              <a:gd name="connsiteY5" fmla="*/ 2268626 h 3956666"/>
              <a:gd name="connsiteX0" fmla="*/ 1799392 w 9132962"/>
              <a:gd name="connsiteY0" fmla="*/ 2268626 h 3956666"/>
              <a:gd name="connsiteX1" fmla="*/ 13 w 9132962"/>
              <a:gd name="connsiteY1" fmla="*/ 8 h 3956666"/>
              <a:gd name="connsiteX2" fmla="*/ 9132953 w 9132962"/>
              <a:gd name="connsiteY2" fmla="*/ 7329 h 3956666"/>
              <a:gd name="connsiteX3" fmla="*/ 9132954 w 9132962"/>
              <a:gd name="connsiteY3" fmla="*/ 3956666 h 3956666"/>
              <a:gd name="connsiteX4" fmla="*/ 5964218 w 9132962"/>
              <a:gd name="connsiteY4" fmla="*/ 3168542 h 3956666"/>
              <a:gd name="connsiteX5" fmla="*/ 1799392 w 9132962"/>
              <a:gd name="connsiteY5" fmla="*/ 2268626 h 3956666"/>
              <a:gd name="connsiteX0" fmla="*/ 1799392 w 9132962"/>
              <a:gd name="connsiteY0" fmla="*/ 2268626 h 3956666"/>
              <a:gd name="connsiteX1" fmla="*/ 13 w 9132962"/>
              <a:gd name="connsiteY1" fmla="*/ 8 h 3956666"/>
              <a:gd name="connsiteX2" fmla="*/ 9132953 w 9132962"/>
              <a:gd name="connsiteY2" fmla="*/ 7329 h 3956666"/>
              <a:gd name="connsiteX3" fmla="*/ 9132954 w 9132962"/>
              <a:gd name="connsiteY3" fmla="*/ 3956666 h 3956666"/>
              <a:gd name="connsiteX4" fmla="*/ 5964218 w 9132962"/>
              <a:gd name="connsiteY4" fmla="*/ 3168542 h 3956666"/>
              <a:gd name="connsiteX5" fmla="*/ 1799392 w 9132962"/>
              <a:gd name="connsiteY5" fmla="*/ 2268626 h 3956666"/>
              <a:gd name="connsiteX0" fmla="*/ 1799392 w 9132962"/>
              <a:gd name="connsiteY0" fmla="*/ 2268626 h 3956666"/>
              <a:gd name="connsiteX1" fmla="*/ 13 w 9132962"/>
              <a:gd name="connsiteY1" fmla="*/ 8 h 3956666"/>
              <a:gd name="connsiteX2" fmla="*/ 9132953 w 9132962"/>
              <a:gd name="connsiteY2" fmla="*/ 7329 h 3956666"/>
              <a:gd name="connsiteX3" fmla="*/ 9132954 w 9132962"/>
              <a:gd name="connsiteY3" fmla="*/ 3956666 h 3956666"/>
              <a:gd name="connsiteX4" fmla="*/ 5964218 w 9132962"/>
              <a:gd name="connsiteY4" fmla="*/ 3168542 h 3956666"/>
              <a:gd name="connsiteX5" fmla="*/ 1799392 w 9132962"/>
              <a:gd name="connsiteY5" fmla="*/ 2268626 h 3956666"/>
              <a:gd name="connsiteX0" fmla="*/ 1825514 w 9159084"/>
              <a:gd name="connsiteY0" fmla="*/ 2261297 h 3949337"/>
              <a:gd name="connsiteX1" fmla="*/ 9 w 9159084"/>
              <a:gd name="connsiteY1" fmla="*/ 1388 h 3949337"/>
              <a:gd name="connsiteX2" fmla="*/ 9159075 w 9159084"/>
              <a:gd name="connsiteY2" fmla="*/ 0 h 3949337"/>
              <a:gd name="connsiteX3" fmla="*/ 9159076 w 9159084"/>
              <a:gd name="connsiteY3" fmla="*/ 3949337 h 3949337"/>
              <a:gd name="connsiteX4" fmla="*/ 5990340 w 9159084"/>
              <a:gd name="connsiteY4" fmla="*/ 3161213 h 3949337"/>
              <a:gd name="connsiteX5" fmla="*/ 1825514 w 9159084"/>
              <a:gd name="connsiteY5" fmla="*/ 2261297 h 3949337"/>
              <a:gd name="connsiteX0" fmla="*/ 1463571 w 9159091"/>
              <a:gd name="connsiteY0" fmla="*/ 2289872 h 3949337"/>
              <a:gd name="connsiteX1" fmla="*/ 16 w 9159091"/>
              <a:gd name="connsiteY1" fmla="*/ 1388 h 3949337"/>
              <a:gd name="connsiteX2" fmla="*/ 9159082 w 9159091"/>
              <a:gd name="connsiteY2" fmla="*/ 0 h 3949337"/>
              <a:gd name="connsiteX3" fmla="*/ 9159083 w 9159091"/>
              <a:gd name="connsiteY3" fmla="*/ 3949337 h 3949337"/>
              <a:gd name="connsiteX4" fmla="*/ 5990347 w 9159091"/>
              <a:gd name="connsiteY4" fmla="*/ 3161213 h 3949337"/>
              <a:gd name="connsiteX5" fmla="*/ 1463571 w 9159091"/>
              <a:gd name="connsiteY5" fmla="*/ 2289872 h 3949337"/>
              <a:gd name="connsiteX0" fmla="*/ 1463571 w 9159091"/>
              <a:gd name="connsiteY0" fmla="*/ 2289872 h 3949337"/>
              <a:gd name="connsiteX1" fmla="*/ 16 w 9159091"/>
              <a:gd name="connsiteY1" fmla="*/ 1388 h 3949337"/>
              <a:gd name="connsiteX2" fmla="*/ 9159082 w 9159091"/>
              <a:gd name="connsiteY2" fmla="*/ 0 h 3949337"/>
              <a:gd name="connsiteX3" fmla="*/ 9159083 w 9159091"/>
              <a:gd name="connsiteY3" fmla="*/ 3949337 h 3949337"/>
              <a:gd name="connsiteX4" fmla="*/ 5990347 w 9159091"/>
              <a:gd name="connsiteY4" fmla="*/ 3161213 h 3949337"/>
              <a:gd name="connsiteX5" fmla="*/ 1463571 w 9159091"/>
              <a:gd name="connsiteY5" fmla="*/ 2289872 h 3949337"/>
              <a:gd name="connsiteX0" fmla="*/ 1463571 w 9159091"/>
              <a:gd name="connsiteY0" fmla="*/ 3517209 h 5176674"/>
              <a:gd name="connsiteX1" fmla="*/ 16 w 9159091"/>
              <a:gd name="connsiteY1" fmla="*/ 0 h 5176674"/>
              <a:gd name="connsiteX2" fmla="*/ 9159082 w 9159091"/>
              <a:gd name="connsiteY2" fmla="*/ 1227337 h 5176674"/>
              <a:gd name="connsiteX3" fmla="*/ 9159083 w 9159091"/>
              <a:gd name="connsiteY3" fmla="*/ 5176674 h 5176674"/>
              <a:gd name="connsiteX4" fmla="*/ 5990347 w 9159091"/>
              <a:gd name="connsiteY4" fmla="*/ 4388550 h 5176674"/>
              <a:gd name="connsiteX5" fmla="*/ 1463571 w 9159091"/>
              <a:gd name="connsiteY5" fmla="*/ 3517209 h 5176674"/>
              <a:gd name="connsiteX0" fmla="*/ 1463571 w 9159083"/>
              <a:gd name="connsiteY0" fmla="*/ 3517213 h 5176678"/>
              <a:gd name="connsiteX1" fmla="*/ 16 w 9159083"/>
              <a:gd name="connsiteY1" fmla="*/ 4 h 5176678"/>
              <a:gd name="connsiteX2" fmla="*/ 9149557 w 9159083"/>
              <a:gd name="connsiteY2" fmla="*/ 17666 h 5176678"/>
              <a:gd name="connsiteX3" fmla="*/ 9159083 w 9159083"/>
              <a:gd name="connsiteY3" fmla="*/ 5176678 h 5176678"/>
              <a:gd name="connsiteX4" fmla="*/ 5990347 w 9159083"/>
              <a:gd name="connsiteY4" fmla="*/ 4388554 h 5176678"/>
              <a:gd name="connsiteX5" fmla="*/ 1463571 w 9159083"/>
              <a:gd name="connsiteY5" fmla="*/ 3517213 h 5176678"/>
              <a:gd name="connsiteX0" fmla="*/ 2123517 w 9819029"/>
              <a:gd name="connsiteY0" fmla="*/ 3517213 h 5176678"/>
              <a:gd name="connsiteX1" fmla="*/ 876239 w 9819029"/>
              <a:gd name="connsiteY1" fmla="*/ 1215587 h 5176678"/>
              <a:gd name="connsiteX2" fmla="*/ 659962 w 9819029"/>
              <a:gd name="connsiteY2" fmla="*/ 4 h 5176678"/>
              <a:gd name="connsiteX3" fmla="*/ 9809503 w 9819029"/>
              <a:gd name="connsiteY3" fmla="*/ 17666 h 5176678"/>
              <a:gd name="connsiteX4" fmla="*/ 9819029 w 9819029"/>
              <a:gd name="connsiteY4" fmla="*/ 5176678 h 5176678"/>
              <a:gd name="connsiteX5" fmla="*/ 6650293 w 9819029"/>
              <a:gd name="connsiteY5" fmla="*/ 4388554 h 5176678"/>
              <a:gd name="connsiteX6" fmla="*/ 2123517 w 9819029"/>
              <a:gd name="connsiteY6" fmla="*/ 3517213 h 5176678"/>
              <a:gd name="connsiteX0" fmla="*/ 2074633 w 9770145"/>
              <a:gd name="connsiteY0" fmla="*/ 3517213 h 5176678"/>
              <a:gd name="connsiteX1" fmla="*/ 827355 w 9770145"/>
              <a:gd name="connsiteY1" fmla="*/ 1215587 h 5176678"/>
              <a:gd name="connsiteX2" fmla="*/ 611078 w 9770145"/>
              <a:gd name="connsiteY2" fmla="*/ 4 h 5176678"/>
              <a:gd name="connsiteX3" fmla="*/ 9760619 w 9770145"/>
              <a:gd name="connsiteY3" fmla="*/ 17666 h 5176678"/>
              <a:gd name="connsiteX4" fmla="*/ 9770145 w 9770145"/>
              <a:gd name="connsiteY4" fmla="*/ 5176678 h 5176678"/>
              <a:gd name="connsiteX5" fmla="*/ 6601409 w 9770145"/>
              <a:gd name="connsiteY5" fmla="*/ 4388554 h 5176678"/>
              <a:gd name="connsiteX6" fmla="*/ 2074633 w 9770145"/>
              <a:gd name="connsiteY6" fmla="*/ 3517213 h 5176678"/>
              <a:gd name="connsiteX0" fmla="*/ 2074633 w 9770145"/>
              <a:gd name="connsiteY0" fmla="*/ 3517213 h 5176678"/>
              <a:gd name="connsiteX1" fmla="*/ 827355 w 9770145"/>
              <a:gd name="connsiteY1" fmla="*/ 1215587 h 5176678"/>
              <a:gd name="connsiteX2" fmla="*/ 611078 w 9770145"/>
              <a:gd name="connsiteY2" fmla="*/ 4 h 5176678"/>
              <a:gd name="connsiteX3" fmla="*/ 9760619 w 9770145"/>
              <a:gd name="connsiteY3" fmla="*/ 17666 h 5176678"/>
              <a:gd name="connsiteX4" fmla="*/ 9770145 w 9770145"/>
              <a:gd name="connsiteY4" fmla="*/ 5176678 h 5176678"/>
              <a:gd name="connsiteX5" fmla="*/ 6601409 w 9770145"/>
              <a:gd name="connsiteY5" fmla="*/ 4388554 h 5176678"/>
              <a:gd name="connsiteX6" fmla="*/ 2074633 w 9770145"/>
              <a:gd name="connsiteY6" fmla="*/ 3517213 h 5176678"/>
              <a:gd name="connsiteX0" fmla="*/ 2074633 w 9770145"/>
              <a:gd name="connsiteY0" fmla="*/ 3517213 h 5176678"/>
              <a:gd name="connsiteX1" fmla="*/ 827355 w 9770145"/>
              <a:gd name="connsiteY1" fmla="*/ 1215587 h 5176678"/>
              <a:gd name="connsiteX2" fmla="*/ 611078 w 9770145"/>
              <a:gd name="connsiteY2" fmla="*/ 4 h 5176678"/>
              <a:gd name="connsiteX3" fmla="*/ 9760619 w 9770145"/>
              <a:gd name="connsiteY3" fmla="*/ 17666 h 5176678"/>
              <a:gd name="connsiteX4" fmla="*/ 9770145 w 9770145"/>
              <a:gd name="connsiteY4" fmla="*/ 5176678 h 5176678"/>
              <a:gd name="connsiteX5" fmla="*/ 6601409 w 9770145"/>
              <a:gd name="connsiteY5" fmla="*/ 4388554 h 5176678"/>
              <a:gd name="connsiteX6" fmla="*/ 2074633 w 9770145"/>
              <a:gd name="connsiteY6" fmla="*/ 3517213 h 5176678"/>
              <a:gd name="connsiteX0" fmla="*/ 2074633 w 9770145"/>
              <a:gd name="connsiteY0" fmla="*/ 3517213 h 5176678"/>
              <a:gd name="connsiteX1" fmla="*/ 827355 w 9770145"/>
              <a:gd name="connsiteY1" fmla="*/ 1215587 h 5176678"/>
              <a:gd name="connsiteX2" fmla="*/ 611078 w 9770145"/>
              <a:gd name="connsiteY2" fmla="*/ 4 h 5176678"/>
              <a:gd name="connsiteX3" fmla="*/ 9760619 w 9770145"/>
              <a:gd name="connsiteY3" fmla="*/ 17666 h 5176678"/>
              <a:gd name="connsiteX4" fmla="*/ 9770145 w 9770145"/>
              <a:gd name="connsiteY4" fmla="*/ 5176678 h 5176678"/>
              <a:gd name="connsiteX5" fmla="*/ 6601409 w 9770145"/>
              <a:gd name="connsiteY5" fmla="*/ 4388554 h 5176678"/>
              <a:gd name="connsiteX6" fmla="*/ 2074633 w 9770145"/>
              <a:gd name="connsiteY6" fmla="*/ 3517213 h 5176678"/>
              <a:gd name="connsiteX0" fmla="*/ 2260912 w 9956424"/>
              <a:gd name="connsiteY0" fmla="*/ 3517213 h 5176678"/>
              <a:gd name="connsiteX1" fmla="*/ 365934 w 9956424"/>
              <a:gd name="connsiteY1" fmla="*/ 1558487 h 5176678"/>
              <a:gd name="connsiteX2" fmla="*/ 797357 w 9956424"/>
              <a:gd name="connsiteY2" fmla="*/ 4 h 5176678"/>
              <a:gd name="connsiteX3" fmla="*/ 9946898 w 9956424"/>
              <a:gd name="connsiteY3" fmla="*/ 17666 h 5176678"/>
              <a:gd name="connsiteX4" fmla="*/ 9956424 w 9956424"/>
              <a:gd name="connsiteY4" fmla="*/ 5176678 h 5176678"/>
              <a:gd name="connsiteX5" fmla="*/ 6787688 w 9956424"/>
              <a:gd name="connsiteY5" fmla="*/ 4388554 h 5176678"/>
              <a:gd name="connsiteX6" fmla="*/ 2260912 w 9956424"/>
              <a:gd name="connsiteY6" fmla="*/ 3517213 h 5176678"/>
              <a:gd name="connsiteX0" fmla="*/ 2260912 w 9946907"/>
              <a:gd name="connsiteY0" fmla="*/ 3517213 h 5357653"/>
              <a:gd name="connsiteX1" fmla="*/ 365934 w 9946907"/>
              <a:gd name="connsiteY1" fmla="*/ 1558487 h 5357653"/>
              <a:gd name="connsiteX2" fmla="*/ 797357 w 9946907"/>
              <a:gd name="connsiteY2" fmla="*/ 4 h 5357653"/>
              <a:gd name="connsiteX3" fmla="*/ 9946898 w 9946907"/>
              <a:gd name="connsiteY3" fmla="*/ 17666 h 5357653"/>
              <a:gd name="connsiteX4" fmla="*/ 9937374 w 9946907"/>
              <a:gd name="connsiteY4" fmla="*/ 5357653 h 5357653"/>
              <a:gd name="connsiteX5" fmla="*/ 6787688 w 9946907"/>
              <a:gd name="connsiteY5" fmla="*/ 4388554 h 5357653"/>
              <a:gd name="connsiteX6" fmla="*/ 2260912 w 9946907"/>
              <a:gd name="connsiteY6" fmla="*/ 3517213 h 5357653"/>
              <a:gd name="connsiteX0" fmla="*/ 2260912 w 9946907"/>
              <a:gd name="connsiteY0" fmla="*/ 3517213 h 5357653"/>
              <a:gd name="connsiteX1" fmla="*/ 365934 w 9946907"/>
              <a:gd name="connsiteY1" fmla="*/ 1558487 h 5357653"/>
              <a:gd name="connsiteX2" fmla="*/ 797357 w 9946907"/>
              <a:gd name="connsiteY2" fmla="*/ 4 h 5357653"/>
              <a:gd name="connsiteX3" fmla="*/ 9946898 w 9946907"/>
              <a:gd name="connsiteY3" fmla="*/ 17666 h 5357653"/>
              <a:gd name="connsiteX4" fmla="*/ 9937374 w 9946907"/>
              <a:gd name="connsiteY4" fmla="*/ 5357653 h 5357653"/>
              <a:gd name="connsiteX5" fmla="*/ 6787688 w 9946907"/>
              <a:gd name="connsiteY5" fmla="*/ 4388554 h 5357653"/>
              <a:gd name="connsiteX6" fmla="*/ 2260912 w 9946907"/>
              <a:gd name="connsiteY6" fmla="*/ 3517213 h 5357653"/>
              <a:gd name="connsiteX0" fmla="*/ 2260912 w 9956424"/>
              <a:gd name="connsiteY0" fmla="*/ 3517213 h 5367178"/>
              <a:gd name="connsiteX1" fmla="*/ 365934 w 9956424"/>
              <a:gd name="connsiteY1" fmla="*/ 1558487 h 5367178"/>
              <a:gd name="connsiteX2" fmla="*/ 797357 w 9956424"/>
              <a:gd name="connsiteY2" fmla="*/ 4 h 5367178"/>
              <a:gd name="connsiteX3" fmla="*/ 9946898 w 9956424"/>
              <a:gd name="connsiteY3" fmla="*/ 17666 h 5367178"/>
              <a:gd name="connsiteX4" fmla="*/ 9956424 w 9956424"/>
              <a:gd name="connsiteY4" fmla="*/ 5367178 h 5367178"/>
              <a:gd name="connsiteX5" fmla="*/ 6787688 w 9956424"/>
              <a:gd name="connsiteY5" fmla="*/ 4388554 h 5367178"/>
              <a:gd name="connsiteX6" fmla="*/ 2260912 w 9956424"/>
              <a:gd name="connsiteY6" fmla="*/ 3517213 h 5367178"/>
              <a:gd name="connsiteX0" fmla="*/ 2260912 w 9956424"/>
              <a:gd name="connsiteY0" fmla="*/ 3517213 h 5367178"/>
              <a:gd name="connsiteX1" fmla="*/ 365934 w 9956424"/>
              <a:gd name="connsiteY1" fmla="*/ 1558487 h 5367178"/>
              <a:gd name="connsiteX2" fmla="*/ 797357 w 9956424"/>
              <a:gd name="connsiteY2" fmla="*/ 4 h 5367178"/>
              <a:gd name="connsiteX3" fmla="*/ 9946898 w 9956424"/>
              <a:gd name="connsiteY3" fmla="*/ 17666 h 5367178"/>
              <a:gd name="connsiteX4" fmla="*/ 9956424 w 9956424"/>
              <a:gd name="connsiteY4" fmla="*/ 5367178 h 5367178"/>
              <a:gd name="connsiteX5" fmla="*/ 7740188 w 9956424"/>
              <a:gd name="connsiteY5" fmla="*/ 4540954 h 5367178"/>
              <a:gd name="connsiteX6" fmla="*/ 2260912 w 9956424"/>
              <a:gd name="connsiteY6" fmla="*/ 3517213 h 5367178"/>
              <a:gd name="connsiteX0" fmla="*/ 3080062 w 9956424"/>
              <a:gd name="connsiteY0" fmla="*/ 3822013 h 5367178"/>
              <a:gd name="connsiteX1" fmla="*/ 365934 w 9956424"/>
              <a:gd name="connsiteY1" fmla="*/ 1558487 h 5367178"/>
              <a:gd name="connsiteX2" fmla="*/ 797357 w 9956424"/>
              <a:gd name="connsiteY2" fmla="*/ 4 h 5367178"/>
              <a:gd name="connsiteX3" fmla="*/ 9946898 w 9956424"/>
              <a:gd name="connsiteY3" fmla="*/ 17666 h 5367178"/>
              <a:gd name="connsiteX4" fmla="*/ 9956424 w 9956424"/>
              <a:gd name="connsiteY4" fmla="*/ 5367178 h 5367178"/>
              <a:gd name="connsiteX5" fmla="*/ 7740188 w 9956424"/>
              <a:gd name="connsiteY5" fmla="*/ 4540954 h 5367178"/>
              <a:gd name="connsiteX6" fmla="*/ 3080062 w 9956424"/>
              <a:gd name="connsiteY6" fmla="*/ 3822013 h 5367178"/>
              <a:gd name="connsiteX0" fmla="*/ 3080062 w 9956424"/>
              <a:gd name="connsiteY0" fmla="*/ 3822013 h 5367178"/>
              <a:gd name="connsiteX1" fmla="*/ 365934 w 9956424"/>
              <a:gd name="connsiteY1" fmla="*/ 1558487 h 5367178"/>
              <a:gd name="connsiteX2" fmla="*/ 797357 w 9956424"/>
              <a:gd name="connsiteY2" fmla="*/ 4 h 5367178"/>
              <a:gd name="connsiteX3" fmla="*/ 9946898 w 9956424"/>
              <a:gd name="connsiteY3" fmla="*/ 17666 h 5367178"/>
              <a:gd name="connsiteX4" fmla="*/ 9956424 w 9956424"/>
              <a:gd name="connsiteY4" fmla="*/ 5367178 h 5367178"/>
              <a:gd name="connsiteX5" fmla="*/ 7740188 w 9956424"/>
              <a:gd name="connsiteY5" fmla="*/ 4540954 h 5367178"/>
              <a:gd name="connsiteX6" fmla="*/ 3080062 w 9956424"/>
              <a:gd name="connsiteY6" fmla="*/ 3822013 h 5367178"/>
              <a:gd name="connsiteX0" fmla="*/ 3080062 w 9956424"/>
              <a:gd name="connsiteY0" fmla="*/ 3822013 h 5367178"/>
              <a:gd name="connsiteX1" fmla="*/ 365934 w 9956424"/>
              <a:gd name="connsiteY1" fmla="*/ 1558487 h 5367178"/>
              <a:gd name="connsiteX2" fmla="*/ 797357 w 9956424"/>
              <a:gd name="connsiteY2" fmla="*/ 4 h 5367178"/>
              <a:gd name="connsiteX3" fmla="*/ 9946898 w 9956424"/>
              <a:gd name="connsiteY3" fmla="*/ 17666 h 5367178"/>
              <a:gd name="connsiteX4" fmla="*/ 9956424 w 9956424"/>
              <a:gd name="connsiteY4" fmla="*/ 5367178 h 5367178"/>
              <a:gd name="connsiteX5" fmla="*/ 7740188 w 9956424"/>
              <a:gd name="connsiteY5" fmla="*/ 4540954 h 5367178"/>
              <a:gd name="connsiteX6" fmla="*/ 3080062 w 9956424"/>
              <a:gd name="connsiteY6" fmla="*/ 3822013 h 5367178"/>
              <a:gd name="connsiteX0" fmla="*/ 3080062 w 9956424"/>
              <a:gd name="connsiteY0" fmla="*/ 3822013 h 5367178"/>
              <a:gd name="connsiteX1" fmla="*/ 527859 w 9956424"/>
              <a:gd name="connsiteY1" fmla="*/ 1891861 h 5367178"/>
              <a:gd name="connsiteX2" fmla="*/ 365934 w 9956424"/>
              <a:gd name="connsiteY2" fmla="*/ 1558487 h 5367178"/>
              <a:gd name="connsiteX3" fmla="*/ 797357 w 9956424"/>
              <a:gd name="connsiteY3" fmla="*/ 4 h 5367178"/>
              <a:gd name="connsiteX4" fmla="*/ 9946898 w 9956424"/>
              <a:gd name="connsiteY4" fmla="*/ 17666 h 5367178"/>
              <a:gd name="connsiteX5" fmla="*/ 9956424 w 9956424"/>
              <a:gd name="connsiteY5" fmla="*/ 5367178 h 5367178"/>
              <a:gd name="connsiteX6" fmla="*/ 7740188 w 9956424"/>
              <a:gd name="connsiteY6" fmla="*/ 4540954 h 5367178"/>
              <a:gd name="connsiteX7" fmla="*/ 3080062 w 9956424"/>
              <a:gd name="connsiteY7" fmla="*/ 3822013 h 5367178"/>
              <a:gd name="connsiteX0" fmla="*/ 2964286 w 9840648"/>
              <a:gd name="connsiteY0" fmla="*/ 3822013 h 5367178"/>
              <a:gd name="connsiteX1" fmla="*/ 412083 w 9840648"/>
              <a:gd name="connsiteY1" fmla="*/ 1891861 h 5367178"/>
              <a:gd name="connsiteX2" fmla="*/ 612108 w 9840648"/>
              <a:gd name="connsiteY2" fmla="*/ 996512 h 5367178"/>
              <a:gd name="connsiteX3" fmla="*/ 681581 w 9840648"/>
              <a:gd name="connsiteY3" fmla="*/ 4 h 5367178"/>
              <a:gd name="connsiteX4" fmla="*/ 9831122 w 9840648"/>
              <a:gd name="connsiteY4" fmla="*/ 17666 h 5367178"/>
              <a:gd name="connsiteX5" fmla="*/ 9840648 w 9840648"/>
              <a:gd name="connsiteY5" fmla="*/ 5367178 h 5367178"/>
              <a:gd name="connsiteX6" fmla="*/ 7624412 w 9840648"/>
              <a:gd name="connsiteY6" fmla="*/ 4540954 h 5367178"/>
              <a:gd name="connsiteX7" fmla="*/ 2964286 w 9840648"/>
              <a:gd name="connsiteY7" fmla="*/ 3822013 h 5367178"/>
              <a:gd name="connsiteX0" fmla="*/ 2964286 w 9840648"/>
              <a:gd name="connsiteY0" fmla="*/ 3822013 h 5367178"/>
              <a:gd name="connsiteX1" fmla="*/ 412083 w 9840648"/>
              <a:gd name="connsiteY1" fmla="*/ 1891861 h 5367178"/>
              <a:gd name="connsiteX2" fmla="*/ 612108 w 9840648"/>
              <a:gd name="connsiteY2" fmla="*/ 996512 h 5367178"/>
              <a:gd name="connsiteX3" fmla="*/ 681581 w 9840648"/>
              <a:gd name="connsiteY3" fmla="*/ 4 h 5367178"/>
              <a:gd name="connsiteX4" fmla="*/ 9831122 w 9840648"/>
              <a:gd name="connsiteY4" fmla="*/ 17666 h 5367178"/>
              <a:gd name="connsiteX5" fmla="*/ 9840648 w 9840648"/>
              <a:gd name="connsiteY5" fmla="*/ 5367178 h 5367178"/>
              <a:gd name="connsiteX6" fmla="*/ 7624412 w 9840648"/>
              <a:gd name="connsiteY6" fmla="*/ 4540954 h 5367178"/>
              <a:gd name="connsiteX7" fmla="*/ 2964286 w 9840648"/>
              <a:gd name="connsiteY7" fmla="*/ 3822013 h 5367178"/>
              <a:gd name="connsiteX0" fmla="*/ 2964286 w 9840648"/>
              <a:gd name="connsiteY0" fmla="*/ 3822013 h 5367178"/>
              <a:gd name="connsiteX1" fmla="*/ 412083 w 9840648"/>
              <a:gd name="connsiteY1" fmla="*/ 1891861 h 5367178"/>
              <a:gd name="connsiteX2" fmla="*/ 612108 w 9840648"/>
              <a:gd name="connsiteY2" fmla="*/ 996512 h 5367178"/>
              <a:gd name="connsiteX3" fmla="*/ 681581 w 9840648"/>
              <a:gd name="connsiteY3" fmla="*/ 4 h 5367178"/>
              <a:gd name="connsiteX4" fmla="*/ 9831122 w 9840648"/>
              <a:gd name="connsiteY4" fmla="*/ 17666 h 5367178"/>
              <a:gd name="connsiteX5" fmla="*/ 9840648 w 9840648"/>
              <a:gd name="connsiteY5" fmla="*/ 5367178 h 5367178"/>
              <a:gd name="connsiteX6" fmla="*/ 7624412 w 9840648"/>
              <a:gd name="connsiteY6" fmla="*/ 4540954 h 5367178"/>
              <a:gd name="connsiteX7" fmla="*/ 2964286 w 9840648"/>
              <a:gd name="connsiteY7" fmla="*/ 3822013 h 5367178"/>
              <a:gd name="connsiteX0" fmla="*/ 2964286 w 9840648"/>
              <a:gd name="connsiteY0" fmla="*/ 3822013 h 5367178"/>
              <a:gd name="connsiteX1" fmla="*/ 412083 w 9840648"/>
              <a:gd name="connsiteY1" fmla="*/ 1891861 h 5367178"/>
              <a:gd name="connsiteX2" fmla="*/ 612108 w 9840648"/>
              <a:gd name="connsiteY2" fmla="*/ 996512 h 5367178"/>
              <a:gd name="connsiteX3" fmla="*/ 681581 w 9840648"/>
              <a:gd name="connsiteY3" fmla="*/ 4 h 5367178"/>
              <a:gd name="connsiteX4" fmla="*/ 9831122 w 9840648"/>
              <a:gd name="connsiteY4" fmla="*/ 17666 h 5367178"/>
              <a:gd name="connsiteX5" fmla="*/ 9840648 w 9840648"/>
              <a:gd name="connsiteY5" fmla="*/ 5367178 h 5367178"/>
              <a:gd name="connsiteX6" fmla="*/ 7624412 w 9840648"/>
              <a:gd name="connsiteY6" fmla="*/ 4540954 h 5367178"/>
              <a:gd name="connsiteX7" fmla="*/ 2964286 w 9840648"/>
              <a:gd name="connsiteY7" fmla="*/ 3822013 h 5367178"/>
              <a:gd name="connsiteX0" fmla="*/ 3167664 w 10044026"/>
              <a:gd name="connsiteY0" fmla="*/ 3822013 h 5367178"/>
              <a:gd name="connsiteX1" fmla="*/ 615461 w 10044026"/>
              <a:gd name="connsiteY1" fmla="*/ 1891861 h 5367178"/>
              <a:gd name="connsiteX2" fmla="*/ 884959 w 10044026"/>
              <a:gd name="connsiteY2" fmla="*/ 4 h 5367178"/>
              <a:gd name="connsiteX3" fmla="*/ 10034500 w 10044026"/>
              <a:gd name="connsiteY3" fmla="*/ 17666 h 5367178"/>
              <a:gd name="connsiteX4" fmla="*/ 10044026 w 10044026"/>
              <a:gd name="connsiteY4" fmla="*/ 5367178 h 5367178"/>
              <a:gd name="connsiteX5" fmla="*/ 7827790 w 10044026"/>
              <a:gd name="connsiteY5" fmla="*/ 4540954 h 5367178"/>
              <a:gd name="connsiteX6" fmla="*/ 3167664 w 10044026"/>
              <a:gd name="connsiteY6" fmla="*/ 3822013 h 5367178"/>
              <a:gd name="connsiteX0" fmla="*/ 2670328 w 9546690"/>
              <a:gd name="connsiteY0" fmla="*/ 3822013 h 5367178"/>
              <a:gd name="connsiteX1" fmla="*/ 118125 w 9546690"/>
              <a:gd name="connsiteY1" fmla="*/ 1891861 h 5367178"/>
              <a:gd name="connsiteX2" fmla="*/ 387623 w 9546690"/>
              <a:gd name="connsiteY2" fmla="*/ 4 h 5367178"/>
              <a:gd name="connsiteX3" fmla="*/ 9537164 w 9546690"/>
              <a:gd name="connsiteY3" fmla="*/ 17666 h 5367178"/>
              <a:gd name="connsiteX4" fmla="*/ 9546690 w 9546690"/>
              <a:gd name="connsiteY4" fmla="*/ 5367178 h 5367178"/>
              <a:gd name="connsiteX5" fmla="*/ 7330454 w 9546690"/>
              <a:gd name="connsiteY5" fmla="*/ 4540954 h 5367178"/>
              <a:gd name="connsiteX6" fmla="*/ 2670328 w 9546690"/>
              <a:gd name="connsiteY6" fmla="*/ 3822013 h 5367178"/>
              <a:gd name="connsiteX0" fmla="*/ 2552408 w 9428770"/>
              <a:gd name="connsiteY0" fmla="*/ 3822013 h 5367178"/>
              <a:gd name="connsiteX1" fmla="*/ 205 w 9428770"/>
              <a:gd name="connsiteY1" fmla="*/ 1891861 h 5367178"/>
              <a:gd name="connsiteX2" fmla="*/ 269703 w 9428770"/>
              <a:gd name="connsiteY2" fmla="*/ 4 h 5367178"/>
              <a:gd name="connsiteX3" fmla="*/ 9419244 w 9428770"/>
              <a:gd name="connsiteY3" fmla="*/ 17666 h 5367178"/>
              <a:gd name="connsiteX4" fmla="*/ 9428770 w 9428770"/>
              <a:gd name="connsiteY4" fmla="*/ 5367178 h 5367178"/>
              <a:gd name="connsiteX5" fmla="*/ 7212534 w 9428770"/>
              <a:gd name="connsiteY5" fmla="*/ 4540954 h 5367178"/>
              <a:gd name="connsiteX6" fmla="*/ 2552408 w 9428770"/>
              <a:gd name="connsiteY6" fmla="*/ 3822013 h 5367178"/>
              <a:gd name="connsiteX0" fmla="*/ 2287628 w 9163990"/>
              <a:gd name="connsiteY0" fmla="*/ 3822013 h 5367178"/>
              <a:gd name="connsiteX1" fmla="*/ 2125 w 9163990"/>
              <a:gd name="connsiteY1" fmla="*/ 2149036 h 5367178"/>
              <a:gd name="connsiteX2" fmla="*/ 4923 w 9163990"/>
              <a:gd name="connsiteY2" fmla="*/ 4 h 5367178"/>
              <a:gd name="connsiteX3" fmla="*/ 9154464 w 9163990"/>
              <a:gd name="connsiteY3" fmla="*/ 17666 h 5367178"/>
              <a:gd name="connsiteX4" fmla="*/ 9163990 w 9163990"/>
              <a:gd name="connsiteY4" fmla="*/ 5367178 h 5367178"/>
              <a:gd name="connsiteX5" fmla="*/ 6947754 w 9163990"/>
              <a:gd name="connsiteY5" fmla="*/ 4540954 h 5367178"/>
              <a:gd name="connsiteX6" fmla="*/ 2287628 w 9163990"/>
              <a:gd name="connsiteY6" fmla="*/ 3822013 h 5367178"/>
              <a:gd name="connsiteX0" fmla="*/ 2352810 w 9229172"/>
              <a:gd name="connsiteY0" fmla="*/ 3822013 h 5367178"/>
              <a:gd name="connsiteX1" fmla="*/ 632 w 9229172"/>
              <a:gd name="connsiteY1" fmla="*/ 2196661 h 5367178"/>
              <a:gd name="connsiteX2" fmla="*/ 70105 w 9229172"/>
              <a:gd name="connsiteY2" fmla="*/ 4 h 5367178"/>
              <a:gd name="connsiteX3" fmla="*/ 9219646 w 9229172"/>
              <a:gd name="connsiteY3" fmla="*/ 17666 h 5367178"/>
              <a:gd name="connsiteX4" fmla="*/ 9229172 w 9229172"/>
              <a:gd name="connsiteY4" fmla="*/ 5367178 h 5367178"/>
              <a:gd name="connsiteX5" fmla="*/ 7012936 w 9229172"/>
              <a:gd name="connsiteY5" fmla="*/ 4540954 h 5367178"/>
              <a:gd name="connsiteX6" fmla="*/ 2352810 w 9229172"/>
              <a:gd name="connsiteY6" fmla="*/ 3822013 h 5367178"/>
              <a:gd name="connsiteX0" fmla="*/ 2352810 w 9229172"/>
              <a:gd name="connsiteY0" fmla="*/ 3822013 h 5367178"/>
              <a:gd name="connsiteX1" fmla="*/ 632 w 9229172"/>
              <a:gd name="connsiteY1" fmla="*/ 2196661 h 5367178"/>
              <a:gd name="connsiteX2" fmla="*/ 70105 w 9229172"/>
              <a:gd name="connsiteY2" fmla="*/ 4 h 5367178"/>
              <a:gd name="connsiteX3" fmla="*/ 9219646 w 9229172"/>
              <a:gd name="connsiteY3" fmla="*/ 17666 h 5367178"/>
              <a:gd name="connsiteX4" fmla="*/ 9229172 w 9229172"/>
              <a:gd name="connsiteY4" fmla="*/ 5367178 h 5367178"/>
              <a:gd name="connsiteX5" fmla="*/ 7012936 w 9229172"/>
              <a:gd name="connsiteY5" fmla="*/ 4540954 h 5367178"/>
              <a:gd name="connsiteX6" fmla="*/ 2352810 w 9229172"/>
              <a:gd name="connsiteY6" fmla="*/ 3822013 h 5367178"/>
              <a:gd name="connsiteX0" fmla="*/ 2352810 w 9229172"/>
              <a:gd name="connsiteY0" fmla="*/ 3822013 h 5367178"/>
              <a:gd name="connsiteX1" fmla="*/ 632 w 9229172"/>
              <a:gd name="connsiteY1" fmla="*/ 2196661 h 5367178"/>
              <a:gd name="connsiteX2" fmla="*/ 70105 w 9229172"/>
              <a:gd name="connsiteY2" fmla="*/ 4 h 5367178"/>
              <a:gd name="connsiteX3" fmla="*/ 9219646 w 9229172"/>
              <a:gd name="connsiteY3" fmla="*/ 17666 h 5367178"/>
              <a:gd name="connsiteX4" fmla="*/ 9229172 w 9229172"/>
              <a:gd name="connsiteY4" fmla="*/ 5367178 h 5367178"/>
              <a:gd name="connsiteX5" fmla="*/ 7012936 w 9229172"/>
              <a:gd name="connsiteY5" fmla="*/ 4540954 h 5367178"/>
              <a:gd name="connsiteX6" fmla="*/ 2352810 w 9229172"/>
              <a:gd name="connsiteY6" fmla="*/ 3822013 h 5367178"/>
              <a:gd name="connsiteX0" fmla="*/ 2287628 w 9163990"/>
              <a:gd name="connsiteY0" fmla="*/ 3822013 h 5367178"/>
              <a:gd name="connsiteX1" fmla="*/ 2125 w 9163990"/>
              <a:gd name="connsiteY1" fmla="*/ 2196661 h 5367178"/>
              <a:gd name="connsiteX2" fmla="*/ 4923 w 9163990"/>
              <a:gd name="connsiteY2" fmla="*/ 4 h 5367178"/>
              <a:gd name="connsiteX3" fmla="*/ 9154464 w 9163990"/>
              <a:gd name="connsiteY3" fmla="*/ 17666 h 5367178"/>
              <a:gd name="connsiteX4" fmla="*/ 9163990 w 9163990"/>
              <a:gd name="connsiteY4" fmla="*/ 5367178 h 5367178"/>
              <a:gd name="connsiteX5" fmla="*/ 6947754 w 9163990"/>
              <a:gd name="connsiteY5" fmla="*/ 4540954 h 5367178"/>
              <a:gd name="connsiteX6" fmla="*/ 2287628 w 9163990"/>
              <a:gd name="connsiteY6" fmla="*/ 3822013 h 5367178"/>
              <a:gd name="connsiteX0" fmla="*/ 2301755 w 9178117"/>
              <a:gd name="connsiteY0" fmla="*/ 3822013 h 5367178"/>
              <a:gd name="connsiteX1" fmla="*/ 16252 w 9178117"/>
              <a:gd name="connsiteY1" fmla="*/ 2196661 h 5367178"/>
              <a:gd name="connsiteX2" fmla="*/ 0 w 9178117"/>
              <a:gd name="connsiteY2" fmla="*/ 4 h 5367178"/>
              <a:gd name="connsiteX3" fmla="*/ 9168591 w 9178117"/>
              <a:gd name="connsiteY3" fmla="*/ 17666 h 5367178"/>
              <a:gd name="connsiteX4" fmla="*/ 9178117 w 9178117"/>
              <a:gd name="connsiteY4" fmla="*/ 5367178 h 5367178"/>
              <a:gd name="connsiteX5" fmla="*/ 6961881 w 9178117"/>
              <a:gd name="connsiteY5" fmla="*/ 4540954 h 5367178"/>
              <a:gd name="connsiteX6" fmla="*/ 2301755 w 9178117"/>
              <a:gd name="connsiteY6" fmla="*/ 3822013 h 5367178"/>
              <a:gd name="connsiteX0" fmla="*/ 2292230 w 9168592"/>
              <a:gd name="connsiteY0" fmla="*/ 3822013 h 5367178"/>
              <a:gd name="connsiteX1" fmla="*/ 6727 w 9168592"/>
              <a:gd name="connsiteY1" fmla="*/ 2196661 h 5367178"/>
              <a:gd name="connsiteX2" fmla="*/ 0 w 9168592"/>
              <a:gd name="connsiteY2" fmla="*/ 4 h 5367178"/>
              <a:gd name="connsiteX3" fmla="*/ 9159066 w 9168592"/>
              <a:gd name="connsiteY3" fmla="*/ 17666 h 5367178"/>
              <a:gd name="connsiteX4" fmla="*/ 9168592 w 9168592"/>
              <a:gd name="connsiteY4" fmla="*/ 5367178 h 5367178"/>
              <a:gd name="connsiteX5" fmla="*/ 6952356 w 9168592"/>
              <a:gd name="connsiteY5" fmla="*/ 4540954 h 5367178"/>
              <a:gd name="connsiteX6" fmla="*/ 2292230 w 9168592"/>
              <a:gd name="connsiteY6" fmla="*/ 3822013 h 5367178"/>
              <a:gd name="connsiteX0" fmla="*/ 2168405 w 9168592"/>
              <a:gd name="connsiteY0" fmla="*/ 3822013 h 5367178"/>
              <a:gd name="connsiteX1" fmla="*/ 6727 w 9168592"/>
              <a:gd name="connsiteY1" fmla="*/ 2196661 h 5367178"/>
              <a:gd name="connsiteX2" fmla="*/ 0 w 9168592"/>
              <a:gd name="connsiteY2" fmla="*/ 4 h 5367178"/>
              <a:gd name="connsiteX3" fmla="*/ 9159066 w 9168592"/>
              <a:gd name="connsiteY3" fmla="*/ 17666 h 5367178"/>
              <a:gd name="connsiteX4" fmla="*/ 9168592 w 9168592"/>
              <a:gd name="connsiteY4" fmla="*/ 5367178 h 5367178"/>
              <a:gd name="connsiteX5" fmla="*/ 6952356 w 9168592"/>
              <a:gd name="connsiteY5" fmla="*/ 4540954 h 5367178"/>
              <a:gd name="connsiteX6" fmla="*/ 2168405 w 9168592"/>
              <a:gd name="connsiteY6" fmla="*/ 3822013 h 5367178"/>
              <a:gd name="connsiteX0" fmla="*/ 2168405 w 9168592"/>
              <a:gd name="connsiteY0" fmla="*/ 3822013 h 5367178"/>
              <a:gd name="connsiteX1" fmla="*/ 6727 w 9168592"/>
              <a:gd name="connsiteY1" fmla="*/ 2196661 h 5367178"/>
              <a:gd name="connsiteX2" fmla="*/ 0 w 9168592"/>
              <a:gd name="connsiteY2" fmla="*/ 4 h 5367178"/>
              <a:gd name="connsiteX3" fmla="*/ 9159066 w 9168592"/>
              <a:gd name="connsiteY3" fmla="*/ 17666 h 5367178"/>
              <a:gd name="connsiteX4" fmla="*/ 9168592 w 9168592"/>
              <a:gd name="connsiteY4" fmla="*/ 5367178 h 5367178"/>
              <a:gd name="connsiteX5" fmla="*/ 6952356 w 9168592"/>
              <a:gd name="connsiteY5" fmla="*/ 4540954 h 5367178"/>
              <a:gd name="connsiteX6" fmla="*/ 2168405 w 9168592"/>
              <a:gd name="connsiteY6" fmla="*/ 3822013 h 5367178"/>
              <a:gd name="connsiteX0" fmla="*/ 2168405 w 9168592"/>
              <a:gd name="connsiteY0" fmla="*/ 3822013 h 5367178"/>
              <a:gd name="connsiteX1" fmla="*/ 6727 w 9168592"/>
              <a:gd name="connsiteY1" fmla="*/ 2196661 h 5367178"/>
              <a:gd name="connsiteX2" fmla="*/ 0 w 9168592"/>
              <a:gd name="connsiteY2" fmla="*/ 4 h 5367178"/>
              <a:gd name="connsiteX3" fmla="*/ 9159066 w 9168592"/>
              <a:gd name="connsiteY3" fmla="*/ 17666 h 5367178"/>
              <a:gd name="connsiteX4" fmla="*/ 9168592 w 9168592"/>
              <a:gd name="connsiteY4" fmla="*/ 5367178 h 5367178"/>
              <a:gd name="connsiteX5" fmla="*/ 6885681 w 9168592"/>
              <a:gd name="connsiteY5" fmla="*/ 4540954 h 5367178"/>
              <a:gd name="connsiteX6" fmla="*/ 2168405 w 9168592"/>
              <a:gd name="connsiteY6" fmla="*/ 3822013 h 5367178"/>
              <a:gd name="connsiteX0" fmla="*/ 2168405 w 9168592"/>
              <a:gd name="connsiteY0" fmla="*/ 3822013 h 5367178"/>
              <a:gd name="connsiteX1" fmla="*/ 6727 w 9168592"/>
              <a:gd name="connsiteY1" fmla="*/ 2196661 h 5367178"/>
              <a:gd name="connsiteX2" fmla="*/ 0 w 9168592"/>
              <a:gd name="connsiteY2" fmla="*/ 4 h 5367178"/>
              <a:gd name="connsiteX3" fmla="*/ 9159066 w 9168592"/>
              <a:gd name="connsiteY3" fmla="*/ 17666 h 5367178"/>
              <a:gd name="connsiteX4" fmla="*/ 9168592 w 9168592"/>
              <a:gd name="connsiteY4" fmla="*/ 5367178 h 5367178"/>
              <a:gd name="connsiteX5" fmla="*/ 6895206 w 9168592"/>
              <a:gd name="connsiteY5" fmla="*/ 4560004 h 5367178"/>
              <a:gd name="connsiteX6" fmla="*/ 2168405 w 9168592"/>
              <a:gd name="connsiteY6" fmla="*/ 3822013 h 5367178"/>
              <a:gd name="connsiteX0" fmla="*/ 2168405 w 9168592"/>
              <a:gd name="connsiteY0" fmla="*/ 3822013 h 5367178"/>
              <a:gd name="connsiteX1" fmla="*/ 6727 w 9168592"/>
              <a:gd name="connsiteY1" fmla="*/ 2196661 h 5367178"/>
              <a:gd name="connsiteX2" fmla="*/ 0 w 9168592"/>
              <a:gd name="connsiteY2" fmla="*/ 4 h 5367178"/>
              <a:gd name="connsiteX3" fmla="*/ 9159066 w 9168592"/>
              <a:gd name="connsiteY3" fmla="*/ 17666 h 5367178"/>
              <a:gd name="connsiteX4" fmla="*/ 9168592 w 9168592"/>
              <a:gd name="connsiteY4" fmla="*/ 5367178 h 5367178"/>
              <a:gd name="connsiteX5" fmla="*/ 6904731 w 9168592"/>
              <a:gd name="connsiteY5" fmla="*/ 4550479 h 5367178"/>
              <a:gd name="connsiteX6" fmla="*/ 2168405 w 9168592"/>
              <a:gd name="connsiteY6" fmla="*/ 3822013 h 5367178"/>
              <a:gd name="connsiteX0" fmla="*/ 2168405 w 9168592"/>
              <a:gd name="connsiteY0" fmla="*/ 3822013 h 5367178"/>
              <a:gd name="connsiteX1" fmla="*/ 6727 w 9168592"/>
              <a:gd name="connsiteY1" fmla="*/ 2196661 h 5367178"/>
              <a:gd name="connsiteX2" fmla="*/ 0 w 9168592"/>
              <a:gd name="connsiteY2" fmla="*/ 4 h 5367178"/>
              <a:gd name="connsiteX3" fmla="*/ 9159066 w 9168592"/>
              <a:gd name="connsiteY3" fmla="*/ 17666 h 5367178"/>
              <a:gd name="connsiteX4" fmla="*/ 9168592 w 9168592"/>
              <a:gd name="connsiteY4" fmla="*/ 5367178 h 5367178"/>
              <a:gd name="connsiteX5" fmla="*/ 6904731 w 9168592"/>
              <a:gd name="connsiteY5" fmla="*/ 4550479 h 5367178"/>
              <a:gd name="connsiteX6" fmla="*/ 2168405 w 9168592"/>
              <a:gd name="connsiteY6" fmla="*/ 3822013 h 5367178"/>
              <a:gd name="connsiteX0" fmla="*/ 2168405 w 9168592"/>
              <a:gd name="connsiteY0" fmla="*/ 3822013 h 5510046"/>
              <a:gd name="connsiteX1" fmla="*/ 6727 w 9168592"/>
              <a:gd name="connsiteY1" fmla="*/ 2196661 h 5510046"/>
              <a:gd name="connsiteX2" fmla="*/ 0 w 9168592"/>
              <a:gd name="connsiteY2" fmla="*/ 4 h 5510046"/>
              <a:gd name="connsiteX3" fmla="*/ 9159066 w 9168592"/>
              <a:gd name="connsiteY3" fmla="*/ 17666 h 5510046"/>
              <a:gd name="connsiteX4" fmla="*/ 9168592 w 9168592"/>
              <a:gd name="connsiteY4" fmla="*/ 5367178 h 5510046"/>
              <a:gd name="connsiteX5" fmla="*/ 2168405 w 9168592"/>
              <a:gd name="connsiteY5" fmla="*/ 3822013 h 5510046"/>
              <a:gd name="connsiteX0" fmla="*/ 2168405 w 9168592"/>
              <a:gd name="connsiteY0" fmla="*/ 3822013 h 5367178"/>
              <a:gd name="connsiteX1" fmla="*/ 6727 w 9168592"/>
              <a:gd name="connsiteY1" fmla="*/ 2196661 h 5367178"/>
              <a:gd name="connsiteX2" fmla="*/ 0 w 9168592"/>
              <a:gd name="connsiteY2" fmla="*/ 4 h 5367178"/>
              <a:gd name="connsiteX3" fmla="*/ 9159066 w 9168592"/>
              <a:gd name="connsiteY3" fmla="*/ 17666 h 5367178"/>
              <a:gd name="connsiteX4" fmla="*/ 9168592 w 9168592"/>
              <a:gd name="connsiteY4" fmla="*/ 5367178 h 5367178"/>
              <a:gd name="connsiteX5" fmla="*/ 2168405 w 9168592"/>
              <a:gd name="connsiteY5" fmla="*/ 3822013 h 5367178"/>
              <a:gd name="connsiteX0" fmla="*/ 2663705 w 9168592"/>
              <a:gd name="connsiteY0" fmla="*/ 3926788 h 5367178"/>
              <a:gd name="connsiteX1" fmla="*/ 6727 w 9168592"/>
              <a:gd name="connsiteY1" fmla="*/ 2196661 h 5367178"/>
              <a:gd name="connsiteX2" fmla="*/ 0 w 9168592"/>
              <a:gd name="connsiteY2" fmla="*/ 4 h 5367178"/>
              <a:gd name="connsiteX3" fmla="*/ 9159066 w 9168592"/>
              <a:gd name="connsiteY3" fmla="*/ 17666 h 5367178"/>
              <a:gd name="connsiteX4" fmla="*/ 9168592 w 9168592"/>
              <a:gd name="connsiteY4" fmla="*/ 5367178 h 5367178"/>
              <a:gd name="connsiteX5" fmla="*/ 2663705 w 9168592"/>
              <a:gd name="connsiteY5" fmla="*/ 3926788 h 5367178"/>
              <a:gd name="connsiteX0" fmla="*/ 2663705 w 9168592"/>
              <a:gd name="connsiteY0" fmla="*/ 3926788 h 5367178"/>
              <a:gd name="connsiteX1" fmla="*/ 6727 w 9168592"/>
              <a:gd name="connsiteY1" fmla="*/ 2196661 h 5367178"/>
              <a:gd name="connsiteX2" fmla="*/ 0 w 9168592"/>
              <a:gd name="connsiteY2" fmla="*/ 4 h 5367178"/>
              <a:gd name="connsiteX3" fmla="*/ 9159066 w 9168592"/>
              <a:gd name="connsiteY3" fmla="*/ 17666 h 5367178"/>
              <a:gd name="connsiteX4" fmla="*/ 9168592 w 9168592"/>
              <a:gd name="connsiteY4" fmla="*/ 5367178 h 5367178"/>
              <a:gd name="connsiteX5" fmla="*/ 2663705 w 9168592"/>
              <a:gd name="connsiteY5" fmla="*/ 3926788 h 5367178"/>
              <a:gd name="connsiteX0" fmla="*/ 2663705 w 9168592"/>
              <a:gd name="connsiteY0" fmla="*/ 3926788 h 5367178"/>
              <a:gd name="connsiteX1" fmla="*/ 6727 w 9168592"/>
              <a:gd name="connsiteY1" fmla="*/ 2196661 h 5367178"/>
              <a:gd name="connsiteX2" fmla="*/ 0 w 9168592"/>
              <a:gd name="connsiteY2" fmla="*/ 4 h 5367178"/>
              <a:gd name="connsiteX3" fmla="*/ 9159066 w 9168592"/>
              <a:gd name="connsiteY3" fmla="*/ 17666 h 5367178"/>
              <a:gd name="connsiteX4" fmla="*/ 9168592 w 9168592"/>
              <a:gd name="connsiteY4" fmla="*/ 5367178 h 5367178"/>
              <a:gd name="connsiteX5" fmla="*/ 2663705 w 9168592"/>
              <a:gd name="connsiteY5" fmla="*/ 3926788 h 5367178"/>
              <a:gd name="connsiteX0" fmla="*/ 2663705 w 9168592"/>
              <a:gd name="connsiteY0" fmla="*/ 3936313 h 5367178"/>
              <a:gd name="connsiteX1" fmla="*/ 6727 w 9168592"/>
              <a:gd name="connsiteY1" fmla="*/ 2196661 h 5367178"/>
              <a:gd name="connsiteX2" fmla="*/ 0 w 9168592"/>
              <a:gd name="connsiteY2" fmla="*/ 4 h 5367178"/>
              <a:gd name="connsiteX3" fmla="*/ 9159066 w 9168592"/>
              <a:gd name="connsiteY3" fmla="*/ 17666 h 5367178"/>
              <a:gd name="connsiteX4" fmla="*/ 9168592 w 9168592"/>
              <a:gd name="connsiteY4" fmla="*/ 5367178 h 5367178"/>
              <a:gd name="connsiteX5" fmla="*/ 2663705 w 9168592"/>
              <a:gd name="connsiteY5" fmla="*/ 3936313 h 5367178"/>
              <a:gd name="connsiteX0" fmla="*/ 2663705 w 9168592"/>
              <a:gd name="connsiteY0" fmla="*/ 3936313 h 5367178"/>
              <a:gd name="connsiteX1" fmla="*/ 6727 w 9168592"/>
              <a:gd name="connsiteY1" fmla="*/ 2196661 h 5367178"/>
              <a:gd name="connsiteX2" fmla="*/ 0 w 9168592"/>
              <a:gd name="connsiteY2" fmla="*/ 4 h 5367178"/>
              <a:gd name="connsiteX3" fmla="*/ 9159066 w 9168592"/>
              <a:gd name="connsiteY3" fmla="*/ 17666 h 5367178"/>
              <a:gd name="connsiteX4" fmla="*/ 9168592 w 9168592"/>
              <a:gd name="connsiteY4" fmla="*/ 5367178 h 5367178"/>
              <a:gd name="connsiteX5" fmla="*/ 2663705 w 9168592"/>
              <a:gd name="connsiteY5" fmla="*/ 3936313 h 5367178"/>
              <a:gd name="connsiteX0" fmla="*/ 2659103 w 9163990"/>
              <a:gd name="connsiteY0" fmla="*/ 3964885 h 5395750"/>
              <a:gd name="connsiteX1" fmla="*/ 2125 w 9163990"/>
              <a:gd name="connsiteY1" fmla="*/ 2225233 h 5395750"/>
              <a:gd name="connsiteX2" fmla="*/ 4923 w 9163990"/>
              <a:gd name="connsiteY2" fmla="*/ 1 h 5395750"/>
              <a:gd name="connsiteX3" fmla="*/ 9154464 w 9163990"/>
              <a:gd name="connsiteY3" fmla="*/ 46238 h 5395750"/>
              <a:gd name="connsiteX4" fmla="*/ 9163990 w 9163990"/>
              <a:gd name="connsiteY4" fmla="*/ 5395750 h 5395750"/>
              <a:gd name="connsiteX5" fmla="*/ 2659103 w 9163990"/>
              <a:gd name="connsiteY5" fmla="*/ 3964885 h 5395750"/>
              <a:gd name="connsiteX0" fmla="*/ 2659103 w 9163990"/>
              <a:gd name="connsiteY0" fmla="*/ 3966272 h 5397137"/>
              <a:gd name="connsiteX1" fmla="*/ 2125 w 9163990"/>
              <a:gd name="connsiteY1" fmla="*/ 2226620 h 5397137"/>
              <a:gd name="connsiteX2" fmla="*/ 4923 w 9163990"/>
              <a:gd name="connsiteY2" fmla="*/ 1388 h 5397137"/>
              <a:gd name="connsiteX3" fmla="*/ 9154464 w 9163990"/>
              <a:gd name="connsiteY3" fmla="*/ 0 h 5397137"/>
              <a:gd name="connsiteX4" fmla="*/ 9163990 w 9163990"/>
              <a:gd name="connsiteY4" fmla="*/ 5397137 h 5397137"/>
              <a:gd name="connsiteX5" fmla="*/ 2659103 w 9163990"/>
              <a:gd name="connsiteY5" fmla="*/ 3966272 h 5397137"/>
              <a:gd name="connsiteX0" fmla="*/ 2659103 w 9163990"/>
              <a:gd name="connsiteY0" fmla="*/ 3964889 h 5395754"/>
              <a:gd name="connsiteX1" fmla="*/ 2125 w 9163990"/>
              <a:gd name="connsiteY1" fmla="*/ 2225237 h 5395754"/>
              <a:gd name="connsiteX2" fmla="*/ 4923 w 9163990"/>
              <a:gd name="connsiteY2" fmla="*/ 5 h 5395754"/>
              <a:gd name="connsiteX3" fmla="*/ 9154464 w 9163990"/>
              <a:gd name="connsiteY3" fmla="*/ 17667 h 5395754"/>
              <a:gd name="connsiteX4" fmla="*/ 9163990 w 9163990"/>
              <a:gd name="connsiteY4" fmla="*/ 5395754 h 5395754"/>
              <a:gd name="connsiteX5" fmla="*/ 2659103 w 9163990"/>
              <a:gd name="connsiteY5" fmla="*/ 3964889 h 5395754"/>
              <a:gd name="connsiteX0" fmla="*/ 2658562 w 9163449"/>
              <a:gd name="connsiteY0" fmla="*/ 3947222 h 5378087"/>
              <a:gd name="connsiteX1" fmla="*/ 1584 w 9163449"/>
              <a:gd name="connsiteY1" fmla="*/ 2207570 h 5378087"/>
              <a:gd name="connsiteX2" fmla="*/ 13907 w 9163449"/>
              <a:gd name="connsiteY2" fmla="*/ 1388 h 5378087"/>
              <a:gd name="connsiteX3" fmla="*/ 9153923 w 9163449"/>
              <a:gd name="connsiteY3" fmla="*/ 0 h 5378087"/>
              <a:gd name="connsiteX4" fmla="*/ 9163449 w 9163449"/>
              <a:gd name="connsiteY4" fmla="*/ 5378087 h 5378087"/>
              <a:gd name="connsiteX5" fmla="*/ 2658562 w 9163449"/>
              <a:gd name="connsiteY5" fmla="*/ 3947222 h 5378087"/>
              <a:gd name="connsiteX0" fmla="*/ 2649037 w 9163449"/>
              <a:gd name="connsiteY0" fmla="*/ 3956747 h 5378087"/>
              <a:gd name="connsiteX1" fmla="*/ 1584 w 9163449"/>
              <a:gd name="connsiteY1" fmla="*/ 2207570 h 5378087"/>
              <a:gd name="connsiteX2" fmla="*/ 13907 w 9163449"/>
              <a:gd name="connsiteY2" fmla="*/ 1388 h 5378087"/>
              <a:gd name="connsiteX3" fmla="*/ 9153923 w 9163449"/>
              <a:gd name="connsiteY3" fmla="*/ 0 h 5378087"/>
              <a:gd name="connsiteX4" fmla="*/ 9163449 w 9163449"/>
              <a:gd name="connsiteY4" fmla="*/ 5378087 h 5378087"/>
              <a:gd name="connsiteX5" fmla="*/ 2649037 w 9163449"/>
              <a:gd name="connsiteY5" fmla="*/ 3956747 h 5378087"/>
              <a:gd name="connsiteX0" fmla="*/ 2820487 w 9163449"/>
              <a:gd name="connsiteY0" fmla="*/ 3966272 h 5378087"/>
              <a:gd name="connsiteX1" fmla="*/ 1584 w 9163449"/>
              <a:gd name="connsiteY1" fmla="*/ 2207570 h 5378087"/>
              <a:gd name="connsiteX2" fmla="*/ 13907 w 9163449"/>
              <a:gd name="connsiteY2" fmla="*/ 1388 h 5378087"/>
              <a:gd name="connsiteX3" fmla="*/ 9153923 w 9163449"/>
              <a:gd name="connsiteY3" fmla="*/ 0 h 5378087"/>
              <a:gd name="connsiteX4" fmla="*/ 9163449 w 9163449"/>
              <a:gd name="connsiteY4" fmla="*/ 5378087 h 5378087"/>
              <a:gd name="connsiteX5" fmla="*/ 2820487 w 9163449"/>
              <a:gd name="connsiteY5" fmla="*/ 3966272 h 5378087"/>
              <a:gd name="connsiteX0" fmla="*/ 2687137 w 9163449"/>
              <a:gd name="connsiteY0" fmla="*/ 3966272 h 5378087"/>
              <a:gd name="connsiteX1" fmla="*/ 1584 w 9163449"/>
              <a:gd name="connsiteY1" fmla="*/ 2207570 h 5378087"/>
              <a:gd name="connsiteX2" fmla="*/ 13907 w 9163449"/>
              <a:gd name="connsiteY2" fmla="*/ 1388 h 5378087"/>
              <a:gd name="connsiteX3" fmla="*/ 9153923 w 9163449"/>
              <a:gd name="connsiteY3" fmla="*/ 0 h 5378087"/>
              <a:gd name="connsiteX4" fmla="*/ 9163449 w 9163449"/>
              <a:gd name="connsiteY4" fmla="*/ 5378087 h 5378087"/>
              <a:gd name="connsiteX5" fmla="*/ 2687137 w 9163449"/>
              <a:gd name="connsiteY5" fmla="*/ 3966272 h 5378087"/>
              <a:gd name="connsiteX0" fmla="*/ 2687137 w 9163457"/>
              <a:gd name="connsiteY0" fmla="*/ 3966272 h 5378087"/>
              <a:gd name="connsiteX1" fmla="*/ 1584 w 9163457"/>
              <a:gd name="connsiteY1" fmla="*/ 2207570 h 5378087"/>
              <a:gd name="connsiteX2" fmla="*/ 13907 w 9163457"/>
              <a:gd name="connsiteY2" fmla="*/ 1388 h 5378087"/>
              <a:gd name="connsiteX3" fmla="*/ 9163448 w 9163457"/>
              <a:gd name="connsiteY3" fmla="*/ 0 h 5378087"/>
              <a:gd name="connsiteX4" fmla="*/ 9163449 w 9163457"/>
              <a:gd name="connsiteY4" fmla="*/ 5378087 h 5378087"/>
              <a:gd name="connsiteX5" fmla="*/ 2687137 w 9163457"/>
              <a:gd name="connsiteY5" fmla="*/ 3966272 h 5378087"/>
              <a:gd name="connsiteX0" fmla="*/ 2687677 w 9163997"/>
              <a:gd name="connsiteY0" fmla="*/ 3966272 h 5378087"/>
              <a:gd name="connsiteX1" fmla="*/ 2124 w 9163997"/>
              <a:gd name="connsiteY1" fmla="*/ 2207570 h 5378087"/>
              <a:gd name="connsiteX2" fmla="*/ 4922 w 9163997"/>
              <a:gd name="connsiteY2" fmla="*/ 763388 h 5378087"/>
              <a:gd name="connsiteX3" fmla="*/ 9163988 w 9163997"/>
              <a:gd name="connsiteY3" fmla="*/ 0 h 5378087"/>
              <a:gd name="connsiteX4" fmla="*/ 9163989 w 9163997"/>
              <a:gd name="connsiteY4" fmla="*/ 5378087 h 5378087"/>
              <a:gd name="connsiteX5" fmla="*/ 2687677 w 9163997"/>
              <a:gd name="connsiteY5" fmla="*/ 3966272 h 5378087"/>
              <a:gd name="connsiteX0" fmla="*/ 2687677 w 9163997"/>
              <a:gd name="connsiteY0" fmla="*/ 3202888 h 4614703"/>
              <a:gd name="connsiteX1" fmla="*/ 2124 w 9163997"/>
              <a:gd name="connsiteY1" fmla="*/ 1444186 h 4614703"/>
              <a:gd name="connsiteX2" fmla="*/ 4922 w 9163997"/>
              <a:gd name="connsiteY2" fmla="*/ 4 h 4614703"/>
              <a:gd name="connsiteX3" fmla="*/ 9163988 w 9163997"/>
              <a:gd name="connsiteY3" fmla="*/ 24016 h 4614703"/>
              <a:gd name="connsiteX4" fmla="*/ 9163989 w 9163997"/>
              <a:gd name="connsiteY4" fmla="*/ 4614703 h 4614703"/>
              <a:gd name="connsiteX5" fmla="*/ 2687677 w 9163997"/>
              <a:gd name="connsiteY5" fmla="*/ 3202888 h 4614703"/>
              <a:gd name="connsiteX0" fmla="*/ 2687677 w 9173522"/>
              <a:gd name="connsiteY0" fmla="*/ 3204272 h 4616087"/>
              <a:gd name="connsiteX1" fmla="*/ 2124 w 9173522"/>
              <a:gd name="connsiteY1" fmla="*/ 1445570 h 4616087"/>
              <a:gd name="connsiteX2" fmla="*/ 4922 w 9173522"/>
              <a:gd name="connsiteY2" fmla="*/ 1388 h 4616087"/>
              <a:gd name="connsiteX3" fmla="*/ 9173513 w 9173522"/>
              <a:gd name="connsiteY3" fmla="*/ 0 h 4616087"/>
              <a:gd name="connsiteX4" fmla="*/ 9163989 w 9173522"/>
              <a:gd name="connsiteY4" fmla="*/ 4616087 h 4616087"/>
              <a:gd name="connsiteX5" fmla="*/ 2687677 w 9173522"/>
              <a:gd name="connsiteY5" fmla="*/ 3204272 h 461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3522" h="4616087">
                <a:moveTo>
                  <a:pt x="2687677" y="3204272"/>
                </a:moveTo>
                <a:cubicBezTo>
                  <a:pt x="680760" y="2640519"/>
                  <a:pt x="292554" y="1841874"/>
                  <a:pt x="2124" y="1445570"/>
                </a:cubicBezTo>
                <a:cubicBezTo>
                  <a:pt x="-6852" y="1418169"/>
                  <a:pt x="16232" y="18479"/>
                  <a:pt x="4922" y="1388"/>
                </a:cubicBezTo>
                <a:cubicBezTo>
                  <a:pt x="11981" y="1035"/>
                  <a:pt x="9184225" y="4661"/>
                  <a:pt x="9173513" y="0"/>
                </a:cubicBezTo>
                <a:cubicBezTo>
                  <a:pt x="9173513" y="1316446"/>
                  <a:pt x="9163989" y="3299641"/>
                  <a:pt x="9163989" y="4616087"/>
                </a:cubicBezTo>
                <a:cubicBezTo>
                  <a:pt x="6970179" y="3326095"/>
                  <a:pt x="4694594" y="3768025"/>
                  <a:pt x="2687677" y="3204272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       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516B32-C9C0-46A2-A5F6-5D3F5F6459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4965" y="6030127"/>
            <a:ext cx="2340862" cy="643298"/>
          </a:xfrm>
          <a:prstGeom prst="rect">
            <a:avLst/>
          </a:prstGeom>
        </p:spPr>
      </p:pic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35B7A3D-5C06-431F-AEE3-35060CE3D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8944" y="4869301"/>
            <a:ext cx="6246859" cy="1160826"/>
          </a:xfrm>
        </p:spPr>
        <p:txBody>
          <a:bodyPr lIns="109728">
            <a:noAutofit/>
          </a:bodyPr>
          <a:lstStyle>
            <a:lvl1pPr marL="0" indent="0">
              <a:lnSpc>
                <a:spcPct val="120000"/>
              </a:lnSpc>
              <a:buNone/>
              <a:defRPr sz="1400" b="0" kern="1500" spc="3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endParaRPr lang="en-GB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99D6246-5D39-4E58-B0ED-C121BBF65F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8941" y="4441112"/>
            <a:ext cx="10592715" cy="324395"/>
          </a:xfrm>
        </p:spPr>
        <p:txBody>
          <a:bodyPr lIns="100584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here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B72D7DB-3368-488C-918E-55A436618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8941" y="3768157"/>
            <a:ext cx="10592715" cy="642220"/>
          </a:xfrm>
        </p:spPr>
        <p:txBody>
          <a:bodyPr tIns="0" bIns="0" anchor="b" anchorCtr="0">
            <a:noAutofit/>
          </a:bodyPr>
          <a:lstStyle>
            <a:lvl1pPr>
              <a:lnSpc>
                <a:spcPct val="80000"/>
              </a:lnSpc>
              <a:defRPr sz="32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</p:spTree>
    <p:extLst>
      <p:ext uri="{BB962C8B-B14F-4D97-AF65-F5344CB8AC3E}">
        <p14:creationId xmlns:p14="http://schemas.microsoft.com/office/powerpoint/2010/main" val="740328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02C0E22C-3026-4BF8-9812-F84FC86F2C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143"/>
            <a:ext cx="12191997" cy="6855713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801A693-E434-49DD-AD13-662DDF58DD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7512" y="-16820"/>
            <a:ext cx="12217943" cy="5378087"/>
          </a:xfrm>
          <a:custGeom>
            <a:avLst/>
            <a:gdLst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0 w 6686550"/>
              <a:gd name="connsiteY3" fmla="*/ 6858000 h 6858000"/>
              <a:gd name="connsiteX4" fmla="*/ 0 w 6686550"/>
              <a:gd name="connsiteY4" fmla="*/ 6062217 h 6858000"/>
              <a:gd name="connsiteX5" fmla="*/ 126660 w 6686550"/>
              <a:gd name="connsiteY5" fmla="*/ 6104112 h 6858000"/>
              <a:gd name="connsiteX6" fmla="*/ 504825 w 6686550"/>
              <a:gd name="connsiteY6" fmla="*/ 6153151 h 6858000"/>
              <a:gd name="connsiteX7" fmla="*/ 2381250 w 6686550"/>
              <a:gd name="connsiteY7" fmla="*/ 3739357 h 6858000"/>
              <a:gd name="connsiteX8" fmla="*/ 504825 w 6686550"/>
              <a:gd name="connsiteY8" fmla="*/ 1325563 h 6858000"/>
              <a:gd name="connsiteX9" fmla="*/ 126660 w 6686550"/>
              <a:gd name="connsiteY9" fmla="*/ 1374603 h 6858000"/>
              <a:gd name="connsiteX10" fmla="*/ 0 w 6686550"/>
              <a:gd name="connsiteY10" fmla="*/ 1416497 h 6858000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0 w 6686550"/>
              <a:gd name="connsiteY3" fmla="*/ 6858000 h 6858000"/>
              <a:gd name="connsiteX4" fmla="*/ 0 w 6686550"/>
              <a:gd name="connsiteY4" fmla="*/ 6062217 h 6858000"/>
              <a:gd name="connsiteX5" fmla="*/ 126660 w 6686550"/>
              <a:gd name="connsiteY5" fmla="*/ 6104112 h 6858000"/>
              <a:gd name="connsiteX6" fmla="*/ 504825 w 6686550"/>
              <a:gd name="connsiteY6" fmla="*/ 6153151 h 6858000"/>
              <a:gd name="connsiteX7" fmla="*/ 2381250 w 6686550"/>
              <a:gd name="connsiteY7" fmla="*/ 3739357 h 6858000"/>
              <a:gd name="connsiteX8" fmla="*/ 504825 w 6686550"/>
              <a:gd name="connsiteY8" fmla="*/ 1325563 h 6858000"/>
              <a:gd name="connsiteX9" fmla="*/ 126660 w 6686550"/>
              <a:gd name="connsiteY9" fmla="*/ 1374603 h 6858000"/>
              <a:gd name="connsiteX10" fmla="*/ 0 w 6686550"/>
              <a:gd name="connsiteY10" fmla="*/ 1416497 h 6858000"/>
              <a:gd name="connsiteX11" fmla="*/ 0 w 6686550"/>
              <a:gd name="connsiteY11" fmla="*/ 0 h 6858000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0 w 6686550"/>
              <a:gd name="connsiteY3" fmla="*/ 6858000 h 6858000"/>
              <a:gd name="connsiteX4" fmla="*/ 0 w 6686550"/>
              <a:gd name="connsiteY4" fmla="*/ 6062217 h 6858000"/>
              <a:gd name="connsiteX5" fmla="*/ 126660 w 6686550"/>
              <a:gd name="connsiteY5" fmla="*/ 6104112 h 6858000"/>
              <a:gd name="connsiteX6" fmla="*/ 504825 w 6686550"/>
              <a:gd name="connsiteY6" fmla="*/ 6153151 h 6858000"/>
              <a:gd name="connsiteX7" fmla="*/ 2381250 w 6686550"/>
              <a:gd name="connsiteY7" fmla="*/ 3739357 h 6858000"/>
              <a:gd name="connsiteX8" fmla="*/ 504825 w 6686550"/>
              <a:gd name="connsiteY8" fmla="*/ 1325563 h 6858000"/>
              <a:gd name="connsiteX9" fmla="*/ 126660 w 6686550"/>
              <a:gd name="connsiteY9" fmla="*/ 1374603 h 6858000"/>
              <a:gd name="connsiteX10" fmla="*/ 0 w 6686550"/>
              <a:gd name="connsiteY10" fmla="*/ 1416497 h 6858000"/>
              <a:gd name="connsiteX11" fmla="*/ 0 w 6686550"/>
              <a:gd name="connsiteY11" fmla="*/ 0 h 6858000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0 w 6686550"/>
              <a:gd name="connsiteY3" fmla="*/ 6858000 h 6858000"/>
              <a:gd name="connsiteX4" fmla="*/ 0 w 6686550"/>
              <a:gd name="connsiteY4" fmla="*/ 6062217 h 6858000"/>
              <a:gd name="connsiteX5" fmla="*/ 126660 w 6686550"/>
              <a:gd name="connsiteY5" fmla="*/ 6104112 h 6858000"/>
              <a:gd name="connsiteX6" fmla="*/ 504825 w 6686550"/>
              <a:gd name="connsiteY6" fmla="*/ 6153151 h 6858000"/>
              <a:gd name="connsiteX7" fmla="*/ 2971800 w 6686550"/>
              <a:gd name="connsiteY7" fmla="*/ 3529807 h 6858000"/>
              <a:gd name="connsiteX8" fmla="*/ 504825 w 6686550"/>
              <a:gd name="connsiteY8" fmla="*/ 1325563 h 6858000"/>
              <a:gd name="connsiteX9" fmla="*/ 126660 w 6686550"/>
              <a:gd name="connsiteY9" fmla="*/ 1374603 h 6858000"/>
              <a:gd name="connsiteX10" fmla="*/ 0 w 6686550"/>
              <a:gd name="connsiteY10" fmla="*/ 1416497 h 6858000"/>
              <a:gd name="connsiteX11" fmla="*/ 0 w 6686550"/>
              <a:gd name="connsiteY11" fmla="*/ 0 h 6858000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0 w 6686550"/>
              <a:gd name="connsiteY3" fmla="*/ 6858000 h 6858000"/>
              <a:gd name="connsiteX4" fmla="*/ 126660 w 6686550"/>
              <a:gd name="connsiteY4" fmla="*/ 6104112 h 6858000"/>
              <a:gd name="connsiteX5" fmla="*/ 504825 w 6686550"/>
              <a:gd name="connsiteY5" fmla="*/ 6153151 h 6858000"/>
              <a:gd name="connsiteX6" fmla="*/ 2971800 w 6686550"/>
              <a:gd name="connsiteY6" fmla="*/ 3529807 h 6858000"/>
              <a:gd name="connsiteX7" fmla="*/ 504825 w 6686550"/>
              <a:gd name="connsiteY7" fmla="*/ 1325563 h 6858000"/>
              <a:gd name="connsiteX8" fmla="*/ 126660 w 6686550"/>
              <a:gd name="connsiteY8" fmla="*/ 1374603 h 6858000"/>
              <a:gd name="connsiteX9" fmla="*/ 0 w 6686550"/>
              <a:gd name="connsiteY9" fmla="*/ 1416497 h 6858000"/>
              <a:gd name="connsiteX10" fmla="*/ 0 w 6686550"/>
              <a:gd name="connsiteY10" fmla="*/ 0 h 6858000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0 w 6686550"/>
              <a:gd name="connsiteY3" fmla="*/ 6858000 h 6858000"/>
              <a:gd name="connsiteX4" fmla="*/ 504825 w 6686550"/>
              <a:gd name="connsiteY4" fmla="*/ 6153151 h 6858000"/>
              <a:gd name="connsiteX5" fmla="*/ 2971800 w 6686550"/>
              <a:gd name="connsiteY5" fmla="*/ 3529807 h 6858000"/>
              <a:gd name="connsiteX6" fmla="*/ 504825 w 6686550"/>
              <a:gd name="connsiteY6" fmla="*/ 1325563 h 6858000"/>
              <a:gd name="connsiteX7" fmla="*/ 126660 w 6686550"/>
              <a:gd name="connsiteY7" fmla="*/ 1374603 h 6858000"/>
              <a:gd name="connsiteX8" fmla="*/ 0 w 6686550"/>
              <a:gd name="connsiteY8" fmla="*/ 1416497 h 6858000"/>
              <a:gd name="connsiteX9" fmla="*/ 0 w 6686550"/>
              <a:gd name="connsiteY9" fmla="*/ 0 h 6858000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0 w 6686550"/>
              <a:gd name="connsiteY3" fmla="*/ 6858000 h 6858000"/>
              <a:gd name="connsiteX4" fmla="*/ 914400 w 6686550"/>
              <a:gd name="connsiteY4" fmla="*/ 6334126 h 6858000"/>
              <a:gd name="connsiteX5" fmla="*/ 2971800 w 6686550"/>
              <a:gd name="connsiteY5" fmla="*/ 3529807 h 6858000"/>
              <a:gd name="connsiteX6" fmla="*/ 504825 w 6686550"/>
              <a:gd name="connsiteY6" fmla="*/ 1325563 h 6858000"/>
              <a:gd name="connsiteX7" fmla="*/ 126660 w 6686550"/>
              <a:gd name="connsiteY7" fmla="*/ 1374603 h 6858000"/>
              <a:gd name="connsiteX8" fmla="*/ 0 w 6686550"/>
              <a:gd name="connsiteY8" fmla="*/ 1416497 h 6858000"/>
              <a:gd name="connsiteX9" fmla="*/ 0 w 6686550"/>
              <a:gd name="connsiteY9" fmla="*/ 0 h 6858000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0 w 6686550"/>
              <a:gd name="connsiteY3" fmla="*/ 6858000 h 6858000"/>
              <a:gd name="connsiteX4" fmla="*/ 914400 w 6686550"/>
              <a:gd name="connsiteY4" fmla="*/ 6334126 h 6858000"/>
              <a:gd name="connsiteX5" fmla="*/ 2971800 w 6686550"/>
              <a:gd name="connsiteY5" fmla="*/ 3529807 h 6858000"/>
              <a:gd name="connsiteX6" fmla="*/ 504825 w 6686550"/>
              <a:gd name="connsiteY6" fmla="*/ 1325563 h 6858000"/>
              <a:gd name="connsiteX7" fmla="*/ 126660 w 6686550"/>
              <a:gd name="connsiteY7" fmla="*/ 1374603 h 6858000"/>
              <a:gd name="connsiteX8" fmla="*/ 0 w 6686550"/>
              <a:gd name="connsiteY8" fmla="*/ 1416497 h 6858000"/>
              <a:gd name="connsiteX9" fmla="*/ 0 w 6686550"/>
              <a:gd name="connsiteY9" fmla="*/ 0 h 6858000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0 w 6686550"/>
              <a:gd name="connsiteY3" fmla="*/ 6858000 h 6858000"/>
              <a:gd name="connsiteX4" fmla="*/ 1143000 w 6686550"/>
              <a:gd name="connsiteY4" fmla="*/ 6162676 h 6858000"/>
              <a:gd name="connsiteX5" fmla="*/ 2971800 w 6686550"/>
              <a:gd name="connsiteY5" fmla="*/ 3529807 h 6858000"/>
              <a:gd name="connsiteX6" fmla="*/ 504825 w 6686550"/>
              <a:gd name="connsiteY6" fmla="*/ 1325563 h 6858000"/>
              <a:gd name="connsiteX7" fmla="*/ 126660 w 6686550"/>
              <a:gd name="connsiteY7" fmla="*/ 1374603 h 6858000"/>
              <a:gd name="connsiteX8" fmla="*/ 0 w 6686550"/>
              <a:gd name="connsiteY8" fmla="*/ 1416497 h 6858000"/>
              <a:gd name="connsiteX9" fmla="*/ 0 w 6686550"/>
              <a:gd name="connsiteY9" fmla="*/ 0 h 6858000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0 w 6686550"/>
              <a:gd name="connsiteY3" fmla="*/ 6858000 h 6858000"/>
              <a:gd name="connsiteX4" fmla="*/ 1143000 w 6686550"/>
              <a:gd name="connsiteY4" fmla="*/ 6162676 h 6858000"/>
              <a:gd name="connsiteX5" fmla="*/ 2971800 w 6686550"/>
              <a:gd name="connsiteY5" fmla="*/ 3529807 h 6858000"/>
              <a:gd name="connsiteX6" fmla="*/ 504825 w 6686550"/>
              <a:gd name="connsiteY6" fmla="*/ 1325563 h 6858000"/>
              <a:gd name="connsiteX7" fmla="*/ 126660 w 6686550"/>
              <a:gd name="connsiteY7" fmla="*/ 1374603 h 6858000"/>
              <a:gd name="connsiteX8" fmla="*/ 0 w 6686550"/>
              <a:gd name="connsiteY8" fmla="*/ 1416497 h 6858000"/>
              <a:gd name="connsiteX9" fmla="*/ 0 w 6686550"/>
              <a:gd name="connsiteY9" fmla="*/ 0 h 6858000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0 w 6686550"/>
              <a:gd name="connsiteY3" fmla="*/ 6858000 h 6858000"/>
              <a:gd name="connsiteX4" fmla="*/ 1143000 w 6686550"/>
              <a:gd name="connsiteY4" fmla="*/ 6162676 h 6858000"/>
              <a:gd name="connsiteX5" fmla="*/ 2971800 w 6686550"/>
              <a:gd name="connsiteY5" fmla="*/ 3529807 h 6858000"/>
              <a:gd name="connsiteX6" fmla="*/ 4086225 w 6686550"/>
              <a:gd name="connsiteY6" fmla="*/ 820738 h 6858000"/>
              <a:gd name="connsiteX7" fmla="*/ 126660 w 6686550"/>
              <a:gd name="connsiteY7" fmla="*/ 1374603 h 6858000"/>
              <a:gd name="connsiteX8" fmla="*/ 0 w 6686550"/>
              <a:gd name="connsiteY8" fmla="*/ 1416497 h 6858000"/>
              <a:gd name="connsiteX9" fmla="*/ 0 w 6686550"/>
              <a:gd name="connsiteY9" fmla="*/ 0 h 6858000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0 w 6686550"/>
              <a:gd name="connsiteY3" fmla="*/ 6858000 h 6858000"/>
              <a:gd name="connsiteX4" fmla="*/ 1143000 w 6686550"/>
              <a:gd name="connsiteY4" fmla="*/ 6162676 h 6858000"/>
              <a:gd name="connsiteX5" fmla="*/ 3000375 w 6686550"/>
              <a:gd name="connsiteY5" fmla="*/ 3625057 h 6858000"/>
              <a:gd name="connsiteX6" fmla="*/ 4086225 w 6686550"/>
              <a:gd name="connsiteY6" fmla="*/ 820738 h 6858000"/>
              <a:gd name="connsiteX7" fmla="*/ 126660 w 6686550"/>
              <a:gd name="connsiteY7" fmla="*/ 1374603 h 6858000"/>
              <a:gd name="connsiteX8" fmla="*/ 0 w 6686550"/>
              <a:gd name="connsiteY8" fmla="*/ 1416497 h 6858000"/>
              <a:gd name="connsiteX9" fmla="*/ 0 w 6686550"/>
              <a:gd name="connsiteY9" fmla="*/ 0 h 6858000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0 w 6686550"/>
              <a:gd name="connsiteY3" fmla="*/ 6858000 h 6858000"/>
              <a:gd name="connsiteX4" fmla="*/ 1143000 w 6686550"/>
              <a:gd name="connsiteY4" fmla="*/ 6162676 h 6858000"/>
              <a:gd name="connsiteX5" fmla="*/ 2257425 w 6686550"/>
              <a:gd name="connsiteY5" fmla="*/ 4772025 h 6858000"/>
              <a:gd name="connsiteX6" fmla="*/ 3000375 w 6686550"/>
              <a:gd name="connsiteY6" fmla="*/ 3625057 h 6858000"/>
              <a:gd name="connsiteX7" fmla="*/ 4086225 w 6686550"/>
              <a:gd name="connsiteY7" fmla="*/ 820738 h 6858000"/>
              <a:gd name="connsiteX8" fmla="*/ 126660 w 6686550"/>
              <a:gd name="connsiteY8" fmla="*/ 1374603 h 6858000"/>
              <a:gd name="connsiteX9" fmla="*/ 0 w 6686550"/>
              <a:gd name="connsiteY9" fmla="*/ 1416497 h 6858000"/>
              <a:gd name="connsiteX10" fmla="*/ 0 w 6686550"/>
              <a:gd name="connsiteY10" fmla="*/ 0 h 6858000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0 w 6686550"/>
              <a:gd name="connsiteY3" fmla="*/ 6858000 h 6858000"/>
              <a:gd name="connsiteX4" fmla="*/ 1143000 w 6686550"/>
              <a:gd name="connsiteY4" fmla="*/ 6162676 h 6858000"/>
              <a:gd name="connsiteX5" fmla="*/ 2238375 w 6686550"/>
              <a:gd name="connsiteY5" fmla="*/ 4905375 h 6858000"/>
              <a:gd name="connsiteX6" fmla="*/ 3000375 w 6686550"/>
              <a:gd name="connsiteY6" fmla="*/ 3625057 h 6858000"/>
              <a:gd name="connsiteX7" fmla="*/ 4086225 w 6686550"/>
              <a:gd name="connsiteY7" fmla="*/ 820738 h 6858000"/>
              <a:gd name="connsiteX8" fmla="*/ 126660 w 6686550"/>
              <a:gd name="connsiteY8" fmla="*/ 1374603 h 6858000"/>
              <a:gd name="connsiteX9" fmla="*/ 0 w 6686550"/>
              <a:gd name="connsiteY9" fmla="*/ 1416497 h 6858000"/>
              <a:gd name="connsiteX10" fmla="*/ 0 w 6686550"/>
              <a:gd name="connsiteY10" fmla="*/ 0 h 6858000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0 w 6686550"/>
              <a:gd name="connsiteY3" fmla="*/ 6858000 h 6858000"/>
              <a:gd name="connsiteX4" fmla="*/ 1143000 w 6686550"/>
              <a:gd name="connsiteY4" fmla="*/ 6162676 h 6858000"/>
              <a:gd name="connsiteX5" fmla="*/ 2238375 w 6686550"/>
              <a:gd name="connsiteY5" fmla="*/ 4905375 h 6858000"/>
              <a:gd name="connsiteX6" fmla="*/ 3000375 w 6686550"/>
              <a:gd name="connsiteY6" fmla="*/ 3625057 h 6858000"/>
              <a:gd name="connsiteX7" fmla="*/ 4086225 w 6686550"/>
              <a:gd name="connsiteY7" fmla="*/ 820738 h 6858000"/>
              <a:gd name="connsiteX8" fmla="*/ 126660 w 6686550"/>
              <a:gd name="connsiteY8" fmla="*/ 1374603 h 6858000"/>
              <a:gd name="connsiteX9" fmla="*/ 0 w 6686550"/>
              <a:gd name="connsiteY9" fmla="*/ 1416497 h 6858000"/>
              <a:gd name="connsiteX10" fmla="*/ 0 w 6686550"/>
              <a:gd name="connsiteY10" fmla="*/ 0 h 6858000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57150 w 6686550"/>
              <a:gd name="connsiteY3" fmla="*/ 6858000 h 6858000"/>
              <a:gd name="connsiteX4" fmla="*/ 1143000 w 6686550"/>
              <a:gd name="connsiteY4" fmla="*/ 6162676 h 6858000"/>
              <a:gd name="connsiteX5" fmla="*/ 2238375 w 6686550"/>
              <a:gd name="connsiteY5" fmla="*/ 4905375 h 6858000"/>
              <a:gd name="connsiteX6" fmla="*/ 3000375 w 6686550"/>
              <a:gd name="connsiteY6" fmla="*/ 3625057 h 6858000"/>
              <a:gd name="connsiteX7" fmla="*/ 4086225 w 6686550"/>
              <a:gd name="connsiteY7" fmla="*/ 820738 h 6858000"/>
              <a:gd name="connsiteX8" fmla="*/ 126660 w 6686550"/>
              <a:gd name="connsiteY8" fmla="*/ 1374603 h 6858000"/>
              <a:gd name="connsiteX9" fmla="*/ 0 w 6686550"/>
              <a:gd name="connsiteY9" fmla="*/ 1416497 h 6858000"/>
              <a:gd name="connsiteX10" fmla="*/ 0 w 6686550"/>
              <a:gd name="connsiteY10" fmla="*/ 0 h 6858000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57150 w 6686550"/>
              <a:gd name="connsiteY3" fmla="*/ 6858000 h 6858000"/>
              <a:gd name="connsiteX4" fmla="*/ 1143000 w 6686550"/>
              <a:gd name="connsiteY4" fmla="*/ 6162676 h 6858000"/>
              <a:gd name="connsiteX5" fmla="*/ 2238375 w 6686550"/>
              <a:gd name="connsiteY5" fmla="*/ 4905375 h 6858000"/>
              <a:gd name="connsiteX6" fmla="*/ 3000375 w 6686550"/>
              <a:gd name="connsiteY6" fmla="*/ 3625057 h 6858000"/>
              <a:gd name="connsiteX7" fmla="*/ 4086225 w 6686550"/>
              <a:gd name="connsiteY7" fmla="*/ 820738 h 6858000"/>
              <a:gd name="connsiteX8" fmla="*/ 126660 w 6686550"/>
              <a:gd name="connsiteY8" fmla="*/ 1374603 h 6858000"/>
              <a:gd name="connsiteX9" fmla="*/ 0 w 6686550"/>
              <a:gd name="connsiteY9" fmla="*/ 1416497 h 6858000"/>
              <a:gd name="connsiteX10" fmla="*/ 0 w 6686550"/>
              <a:gd name="connsiteY10" fmla="*/ 0 h 6858000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57150 w 6686550"/>
              <a:gd name="connsiteY3" fmla="*/ 6858000 h 6858000"/>
              <a:gd name="connsiteX4" fmla="*/ 1143000 w 6686550"/>
              <a:gd name="connsiteY4" fmla="*/ 6162676 h 6858000"/>
              <a:gd name="connsiteX5" fmla="*/ 2238375 w 6686550"/>
              <a:gd name="connsiteY5" fmla="*/ 4905375 h 6858000"/>
              <a:gd name="connsiteX6" fmla="*/ 3000375 w 6686550"/>
              <a:gd name="connsiteY6" fmla="*/ 3625057 h 6858000"/>
              <a:gd name="connsiteX7" fmla="*/ 4086225 w 6686550"/>
              <a:gd name="connsiteY7" fmla="*/ 820738 h 6858000"/>
              <a:gd name="connsiteX8" fmla="*/ 0 w 6686550"/>
              <a:gd name="connsiteY8" fmla="*/ 1416497 h 6858000"/>
              <a:gd name="connsiteX9" fmla="*/ 0 w 6686550"/>
              <a:gd name="connsiteY9" fmla="*/ 0 h 6858000"/>
              <a:gd name="connsiteX0" fmla="*/ 32619 w 6719169"/>
              <a:gd name="connsiteY0" fmla="*/ 0 h 6858000"/>
              <a:gd name="connsiteX1" fmla="*/ 6719169 w 6719169"/>
              <a:gd name="connsiteY1" fmla="*/ 0 h 6858000"/>
              <a:gd name="connsiteX2" fmla="*/ 6719169 w 6719169"/>
              <a:gd name="connsiteY2" fmla="*/ 6858000 h 6858000"/>
              <a:gd name="connsiteX3" fmla="*/ 89769 w 6719169"/>
              <a:gd name="connsiteY3" fmla="*/ 6858000 h 6858000"/>
              <a:gd name="connsiteX4" fmla="*/ 1175619 w 6719169"/>
              <a:gd name="connsiteY4" fmla="*/ 6162676 h 6858000"/>
              <a:gd name="connsiteX5" fmla="*/ 2270994 w 6719169"/>
              <a:gd name="connsiteY5" fmla="*/ 4905375 h 6858000"/>
              <a:gd name="connsiteX6" fmla="*/ 3032994 w 6719169"/>
              <a:gd name="connsiteY6" fmla="*/ 3625057 h 6858000"/>
              <a:gd name="connsiteX7" fmla="*/ 4118844 w 6719169"/>
              <a:gd name="connsiteY7" fmla="*/ 820738 h 6858000"/>
              <a:gd name="connsiteX8" fmla="*/ 32619 w 6719169"/>
              <a:gd name="connsiteY8" fmla="*/ 0 h 6858000"/>
              <a:gd name="connsiteX0" fmla="*/ 4029075 w 6629400"/>
              <a:gd name="connsiteY0" fmla="*/ 1204391 h 7241653"/>
              <a:gd name="connsiteX1" fmla="*/ 6629400 w 6629400"/>
              <a:gd name="connsiteY1" fmla="*/ 383653 h 7241653"/>
              <a:gd name="connsiteX2" fmla="*/ 6629400 w 6629400"/>
              <a:gd name="connsiteY2" fmla="*/ 7241653 h 7241653"/>
              <a:gd name="connsiteX3" fmla="*/ 0 w 6629400"/>
              <a:gd name="connsiteY3" fmla="*/ 7241653 h 7241653"/>
              <a:gd name="connsiteX4" fmla="*/ 1085850 w 6629400"/>
              <a:gd name="connsiteY4" fmla="*/ 6546329 h 7241653"/>
              <a:gd name="connsiteX5" fmla="*/ 2181225 w 6629400"/>
              <a:gd name="connsiteY5" fmla="*/ 5289028 h 7241653"/>
              <a:gd name="connsiteX6" fmla="*/ 2943225 w 6629400"/>
              <a:gd name="connsiteY6" fmla="*/ 4008710 h 7241653"/>
              <a:gd name="connsiteX7" fmla="*/ 4029075 w 6629400"/>
              <a:gd name="connsiteY7" fmla="*/ 1204391 h 7241653"/>
              <a:gd name="connsiteX0" fmla="*/ 4724400 w 6629400"/>
              <a:gd name="connsiteY0" fmla="*/ 1181126 h 7246963"/>
              <a:gd name="connsiteX1" fmla="*/ 6629400 w 6629400"/>
              <a:gd name="connsiteY1" fmla="*/ 388963 h 7246963"/>
              <a:gd name="connsiteX2" fmla="*/ 6629400 w 6629400"/>
              <a:gd name="connsiteY2" fmla="*/ 7246963 h 7246963"/>
              <a:gd name="connsiteX3" fmla="*/ 0 w 6629400"/>
              <a:gd name="connsiteY3" fmla="*/ 7246963 h 7246963"/>
              <a:gd name="connsiteX4" fmla="*/ 1085850 w 6629400"/>
              <a:gd name="connsiteY4" fmla="*/ 6551639 h 7246963"/>
              <a:gd name="connsiteX5" fmla="*/ 2181225 w 6629400"/>
              <a:gd name="connsiteY5" fmla="*/ 5294338 h 7246963"/>
              <a:gd name="connsiteX6" fmla="*/ 2943225 w 6629400"/>
              <a:gd name="connsiteY6" fmla="*/ 4014020 h 7246963"/>
              <a:gd name="connsiteX7" fmla="*/ 4724400 w 6629400"/>
              <a:gd name="connsiteY7" fmla="*/ 1181126 h 7246963"/>
              <a:gd name="connsiteX0" fmla="*/ 4724400 w 6629400"/>
              <a:gd name="connsiteY0" fmla="*/ 840511 h 6906348"/>
              <a:gd name="connsiteX1" fmla="*/ 6629400 w 6629400"/>
              <a:gd name="connsiteY1" fmla="*/ 48348 h 6906348"/>
              <a:gd name="connsiteX2" fmla="*/ 6629400 w 6629400"/>
              <a:gd name="connsiteY2" fmla="*/ 6906348 h 6906348"/>
              <a:gd name="connsiteX3" fmla="*/ 0 w 6629400"/>
              <a:gd name="connsiteY3" fmla="*/ 6906348 h 6906348"/>
              <a:gd name="connsiteX4" fmla="*/ 1085850 w 6629400"/>
              <a:gd name="connsiteY4" fmla="*/ 6211024 h 6906348"/>
              <a:gd name="connsiteX5" fmla="*/ 2181225 w 6629400"/>
              <a:gd name="connsiteY5" fmla="*/ 4953723 h 6906348"/>
              <a:gd name="connsiteX6" fmla="*/ 2943225 w 6629400"/>
              <a:gd name="connsiteY6" fmla="*/ 3673405 h 6906348"/>
              <a:gd name="connsiteX7" fmla="*/ 4724400 w 6629400"/>
              <a:gd name="connsiteY7" fmla="*/ 840511 h 6906348"/>
              <a:gd name="connsiteX0" fmla="*/ 4876800 w 6629400"/>
              <a:gd name="connsiteY0" fmla="*/ 831774 h 6907136"/>
              <a:gd name="connsiteX1" fmla="*/ 6629400 w 6629400"/>
              <a:gd name="connsiteY1" fmla="*/ 49136 h 6907136"/>
              <a:gd name="connsiteX2" fmla="*/ 6629400 w 6629400"/>
              <a:gd name="connsiteY2" fmla="*/ 6907136 h 6907136"/>
              <a:gd name="connsiteX3" fmla="*/ 0 w 6629400"/>
              <a:gd name="connsiteY3" fmla="*/ 6907136 h 6907136"/>
              <a:gd name="connsiteX4" fmla="*/ 1085850 w 6629400"/>
              <a:gd name="connsiteY4" fmla="*/ 6211812 h 6907136"/>
              <a:gd name="connsiteX5" fmla="*/ 2181225 w 6629400"/>
              <a:gd name="connsiteY5" fmla="*/ 4954511 h 6907136"/>
              <a:gd name="connsiteX6" fmla="*/ 2943225 w 6629400"/>
              <a:gd name="connsiteY6" fmla="*/ 3674193 h 6907136"/>
              <a:gd name="connsiteX7" fmla="*/ 4876800 w 6629400"/>
              <a:gd name="connsiteY7" fmla="*/ 831774 h 6907136"/>
              <a:gd name="connsiteX0" fmla="*/ 4876800 w 6629400"/>
              <a:gd name="connsiteY0" fmla="*/ 831621 h 6906983"/>
              <a:gd name="connsiteX1" fmla="*/ 6629400 w 6629400"/>
              <a:gd name="connsiteY1" fmla="*/ 48983 h 6906983"/>
              <a:gd name="connsiteX2" fmla="*/ 6629400 w 6629400"/>
              <a:gd name="connsiteY2" fmla="*/ 6906983 h 6906983"/>
              <a:gd name="connsiteX3" fmla="*/ 0 w 6629400"/>
              <a:gd name="connsiteY3" fmla="*/ 6906983 h 6906983"/>
              <a:gd name="connsiteX4" fmla="*/ 1085850 w 6629400"/>
              <a:gd name="connsiteY4" fmla="*/ 6211659 h 6906983"/>
              <a:gd name="connsiteX5" fmla="*/ 2181225 w 6629400"/>
              <a:gd name="connsiteY5" fmla="*/ 4954358 h 6906983"/>
              <a:gd name="connsiteX6" fmla="*/ 2943225 w 6629400"/>
              <a:gd name="connsiteY6" fmla="*/ 3674040 h 6906983"/>
              <a:gd name="connsiteX7" fmla="*/ 4876800 w 6629400"/>
              <a:gd name="connsiteY7" fmla="*/ 831621 h 6906983"/>
              <a:gd name="connsiteX0" fmla="*/ 4876800 w 6629400"/>
              <a:gd name="connsiteY0" fmla="*/ 831621 h 6906983"/>
              <a:gd name="connsiteX1" fmla="*/ 6629400 w 6629400"/>
              <a:gd name="connsiteY1" fmla="*/ 48983 h 6906983"/>
              <a:gd name="connsiteX2" fmla="*/ 6629400 w 6629400"/>
              <a:gd name="connsiteY2" fmla="*/ 6906983 h 6906983"/>
              <a:gd name="connsiteX3" fmla="*/ 0 w 6629400"/>
              <a:gd name="connsiteY3" fmla="*/ 6906983 h 6906983"/>
              <a:gd name="connsiteX4" fmla="*/ 1085850 w 6629400"/>
              <a:gd name="connsiteY4" fmla="*/ 6211659 h 6906983"/>
              <a:gd name="connsiteX5" fmla="*/ 2147566 w 6629400"/>
              <a:gd name="connsiteY5" fmla="*/ 5021676 h 6906983"/>
              <a:gd name="connsiteX6" fmla="*/ 2943225 w 6629400"/>
              <a:gd name="connsiteY6" fmla="*/ 3674040 h 6906983"/>
              <a:gd name="connsiteX7" fmla="*/ 4876800 w 6629400"/>
              <a:gd name="connsiteY7" fmla="*/ 831621 h 6906983"/>
              <a:gd name="connsiteX0" fmla="*/ 4876800 w 6629400"/>
              <a:gd name="connsiteY0" fmla="*/ 831621 h 6906983"/>
              <a:gd name="connsiteX1" fmla="*/ 6629400 w 6629400"/>
              <a:gd name="connsiteY1" fmla="*/ 48983 h 6906983"/>
              <a:gd name="connsiteX2" fmla="*/ 6629400 w 6629400"/>
              <a:gd name="connsiteY2" fmla="*/ 6906983 h 6906983"/>
              <a:gd name="connsiteX3" fmla="*/ 0 w 6629400"/>
              <a:gd name="connsiteY3" fmla="*/ 6906983 h 6906983"/>
              <a:gd name="connsiteX4" fmla="*/ 1091460 w 6629400"/>
              <a:gd name="connsiteY4" fmla="*/ 6217269 h 6906983"/>
              <a:gd name="connsiteX5" fmla="*/ 2147566 w 6629400"/>
              <a:gd name="connsiteY5" fmla="*/ 5021676 h 6906983"/>
              <a:gd name="connsiteX6" fmla="*/ 2943225 w 6629400"/>
              <a:gd name="connsiteY6" fmla="*/ 3674040 h 6906983"/>
              <a:gd name="connsiteX7" fmla="*/ 4876800 w 6629400"/>
              <a:gd name="connsiteY7" fmla="*/ 831621 h 6906983"/>
              <a:gd name="connsiteX0" fmla="*/ 4876800 w 6629400"/>
              <a:gd name="connsiteY0" fmla="*/ 831621 h 6906983"/>
              <a:gd name="connsiteX1" fmla="*/ 6629400 w 6629400"/>
              <a:gd name="connsiteY1" fmla="*/ 48983 h 6906983"/>
              <a:gd name="connsiteX2" fmla="*/ 6629400 w 6629400"/>
              <a:gd name="connsiteY2" fmla="*/ 6906983 h 6906983"/>
              <a:gd name="connsiteX3" fmla="*/ 0 w 6629400"/>
              <a:gd name="connsiteY3" fmla="*/ 6906983 h 6906983"/>
              <a:gd name="connsiteX4" fmla="*/ 1091460 w 6629400"/>
              <a:gd name="connsiteY4" fmla="*/ 6217269 h 6906983"/>
              <a:gd name="connsiteX5" fmla="*/ 2147566 w 6629400"/>
              <a:gd name="connsiteY5" fmla="*/ 5021676 h 6906983"/>
              <a:gd name="connsiteX6" fmla="*/ 2943225 w 6629400"/>
              <a:gd name="connsiteY6" fmla="*/ 3674040 h 6906983"/>
              <a:gd name="connsiteX7" fmla="*/ 4876800 w 6629400"/>
              <a:gd name="connsiteY7" fmla="*/ 831621 h 6906983"/>
              <a:gd name="connsiteX0" fmla="*/ 4876800 w 6629400"/>
              <a:gd name="connsiteY0" fmla="*/ 831621 h 6906983"/>
              <a:gd name="connsiteX1" fmla="*/ 6629400 w 6629400"/>
              <a:gd name="connsiteY1" fmla="*/ 48983 h 6906983"/>
              <a:gd name="connsiteX2" fmla="*/ 6629400 w 6629400"/>
              <a:gd name="connsiteY2" fmla="*/ 6906983 h 6906983"/>
              <a:gd name="connsiteX3" fmla="*/ 0 w 6629400"/>
              <a:gd name="connsiteY3" fmla="*/ 6906983 h 6906983"/>
              <a:gd name="connsiteX4" fmla="*/ 1091460 w 6629400"/>
              <a:gd name="connsiteY4" fmla="*/ 6217269 h 6906983"/>
              <a:gd name="connsiteX5" fmla="*/ 2147566 w 6629400"/>
              <a:gd name="connsiteY5" fmla="*/ 5021676 h 6906983"/>
              <a:gd name="connsiteX6" fmla="*/ 2943225 w 6629400"/>
              <a:gd name="connsiteY6" fmla="*/ 3674040 h 6906983"/>
              <a:gd name="connsiteX7" fmla="*/ 4876800 w 6629400"/>
              <a:gd name="connsiteY7" fmla="*/ 831621 h 6906983"/>
              <a:gd name="connsiteX0" fmla="*/ 4876800 w 6629400"/>
              <a:gd name="connsiteY0" fmla="*/ 827750 h 6903112"/>
              <a:gd name="connsiteX1" fmla="*/ 6629400 w 6629400"/>
              <a:gd name="connsiteY1" fmla="*/ 45112 h 6903112"/>
              <a:gd name="connsiteX2" fmla="*/ 6629400 w 6629400"/>
              <a:gd name="connsiteY2" fmla="*/ 6903112 h 6903112"/>
              <a:gd name="connsiteX3" fmla="*/ 0 w 6629400"/>
              <a:gd name="connsiteY3" fmla="*/ 6903112 h 6903112"/>
              <a:gd name="connsiteX4" fmla="*/ 1091460 w 6629400"/>
              <a:gd name="connsiteY4" fmla="*/ 6213398 h 6903112"/>
              <a:gd name="connsiteX5" fmla="*/ 2147566 w 6629400"/>
              <a:gd name="connsiteY5" fmla="*/ 5017805 h 6903112"/>
              <a:gd name="connsiteX6" fmla="*/ 3128349 w 6629400"/>
              <a:gd name="connsiteY6" fmla="*/ 3339190 h 6903112"/>
              <a:gd name="connsiteX7" fmla="*/ 4876800 w 6629400"/>
              <a:gd name="connsiteY7" fmla="*/ 827750 h 6903112"/>
              <a:gd name="connsiteX0" fmla="*/ 4876800 w 6629400"/>
              <a:gd name="connsiteY0" fmla="*/ 827750 h 6903112"/>
              <a:gd name="connsiteX1" fmla="*/ 6629400 w 6629400"/>
              <a:gd name="connsiteY1" fmla="*/ 45112 h 6903112"/>
              <a:gd name="connsiteX2" fmla="*/ 6629400 w 6629400"/>
              <a:gd name="connsiteY2" fmla="*/ 6903112 h 6903112"/>
              <a:gd name="connsiteX3" fmla="*/ 0 w 6629400"/>
              <a:gd name="connsiteY3" fmla="*/ 6903112 h 6903112"/>
              <a:gd name="connsiteX4" fmla="*/ 1091460 w 6629400"/>
              <a:gd name="connsiteY4" fmla="*/ 6213398 h 6903112"/>
              <a:gd name="connsiteX5" fmla="*/ 2147566 w 6629400"/>
              <a:gd name="connsiteY5" fmla="*/ 5017805 h 6903112"/>
              <a:gd name="connsiteX6" fmla="*/ 3128349 w 6629400"/>
              <a:gd name="connsiteY6" fmla="*/ 3339190 h 6903112"/>
              <a:gd name="connsiteX7" fmla="*/ 4876800 w 6629400"/>
              <a:gd name="connsiteY7" fmla="*/ 827750 h 6903112"/>
              <a:gd name="connsiteX0" fmla="*/ 4876800 w 6629400"/>
              <a:gd name="connsiteY0" fmla="*/ 827750 h 6903112"/>
              <a:gd name="connsiteX1" fmla="*/ 6629400 w 6629400"/>
              <a:gd name="connsiteY1" fmla="*/ 45112 h 6903112"/>
              <a:gd name="connsiteX2" fmla="*/ 6629400 w 6629400"/>
              <a:gd name="connsiteY2" fmla="*/ 6903112 h 6903112"/>
              <a:gd name="connsiteX3" fmla="*/ 0 w 6629400"/>
              <a:gd name="connsiteY3" fmla="*/ 6903112 h 6903112"/>
              <a:gd name="connsiteX4" fmla="*/ 1091460 w 6629400"/>
              <a:gd name="connsiteY4" fmla="*/ 6213398 h 6903112"/>
              <a:gd name="connsiteX5" fmla="*/ 2147566 w 6629400"/>
              <a:gd name="connsiteY5" fmla="*/ 5017805 h 6903112"/>
              <a:gd name="connsiteX6" fmla="*/ 3139569 w 6629400"/>
              <a:gd name="connsiteY6" fmla="*/ 3339190 h 6903112"/>
              <a:gd name="connsiteX7" fmla="*/ 4876800 w 6629400"/>
              <a:gd name="connsiteY7" fmla="*/ 827750 h 6903112"/>
              <a:gd name="connsiteX0" fmla="*/ 4876800 w 6629400"/>
              <a:gd name="connsiteY0" fmla="*/ 1324939 h 7400301"/>
              <a:gd name="connsiteX1" fmla="*/ 6118907 w 6629400"/>
              <a:gd name="connsiteY1" fmla="*/ 531080 h 7400301"/>
              <a:gd name="connsiteX2" fmla="*/ 6629400 w 6629400"/>
              <a:gd name="connsiteY2" fmla="*/ 542301 h 7400301"/>
              <a:gd name="connsiteX3" fmla="*/ 6629400 w 6629400"/>
              <a:gd name="connsiteY3" fmla="*/ 7400301 h 7400301"/>
              <a:gd name="connsiteX4" fmla="*/ 0 w 6629400"/>
              <a:gd name="connsiteY4" fmla="*/ 7400301 h 7400301"/>
              <a:gd name="connsiteX5" fmla="*/ 1091460 w 6629400"/>
              <a:gd name="connsiteY5" fmla="*/ 6710587 h 7400301"/>
              <a:gd name="connsiteX6" fmla="*/ 2147566 w 6629400"/>
              <a:gd name="connsiteY6" fmla="*/ 5514994 h 7400301"/>
              <a:gd name="connsiteX7" fmla="*/ 3139569 w 6629400"/>
              <a:gd name="connsiteY7" fmla="*/ 3836379 h 7400301"/>
              <a:gd name="connsiteX8" fmla="*/ 4876800 w 6629400"/>
              <a:gd name="connsiteY8" fmla="*/ 1324939 h 7400301"/>
              <a:gd name="connsiteX0" fmla="*/ 4876800 w 6629400"/>
              <a:gd name="connsiteY0" fmla="*/ 1326564 h 7401926"/>
              <a:gd name="connsiteX1" fmla="*/ 6040370 w 6629400"/>
              <a:gd name="connsiteY1" fmla="*/ 527095 h 7401926"/>
              <a:gd name="connsiteX2" fmla="*/ 6629400 w 6629400"/>
              <a:gd name="connsiteY2" fmla="*/ 543926 h 7401926"/>
              <a:gd name="connsiteX3" fmla="*/ 6629400 w 6629400"/>
              <a:gd name="connsiteY3" fmla="*/ 7401926 h 7401926"/>
              <a:gd name="connsiteX4" fmla="*/ 0 w 6629400"/>
              <a:gd name="connsiteY4" fmla="*/ 7401926 h 7401926"/>
              <a:gd name="connsiteX5" fmla="*/ 1091460 w 6629400"/>
              <a:gd name="connsiteY5" fmla="*/ 6712212 h 7401926"/>
              <a:gd name="connsiteX6" fmla="*/ 2147566 w 6629400"/>
              <a:gd name="connsiteY6" fmla="*/ 5516619 h 7401926"/>
              <a:gd name="connsiteX7" fmla="*/ 3139569 w 6629400"/>
              <a:gd name="connsiteY7" fmla="*/ 3838004 h 7401926"/>
              <a:gd name="connsiteX8" fmla="*/ 4876800 w 6629400"/>
              <a:gd name="connsiteY8" fmla="*/ 1326564 h 7401926"/>
              <a:gd name="connsiteX0" fmla="*/ 4876800 w 6629400"/>
              <a:gd name="connsiteY0" fmla="*/ 1294925 h 7370287"/>
              <a:gd name="connsiteX1" fmla="*/ 6040370 w 6629400"/>
              <a:gd name="connsiteY1" fmla="*/ 495456 h 7370287"/>
              <a:gd name="connsiteX2" fmla="*/ 6629400 w 6629400"/>
              <a:gd name="connsiteY2" fmla="*/ 512287 h 7370287"/>
              <a:gd name="connsiteX3" fmla="*/ 6629400 w 6629400"/>
              <a:gd name="connsiteY3" fmla="*/ 7370287 h 7370287"/>
              <a:gd name="connsiteX4" fmla="*/ 0 w 6629400"/>
              <a:gd name="connsiteY4" fmla="*/ 7370287 h 7370287"/>
              <a:gd name="connsiteX5" fmla="*/ 1091460 w 6629400"/>
              <a:gd name="connsiteY5" fmla="*/ 6680573 h 7370287"/>
              <a:gd name="connsiteX6" fmla="*/ 2147566 w 6629400"/>
              <a:gd name="connsiteY6" fmla="*/ 5484980 h 7370287"/>
              <a:gd name="connsiteX7" fmla="*/ 3139569 w 6629400"/>
              <a:gd name="connsiteY7" fmla="*/ 3806365 h 7370287"/>
              <a:gd name="connsiteX8" fmla="*/ 4876800 w 6629400"/>
              <a:gd name="connsiteY8" fmla="*/ 1294925 h 7370287"/>
              <a:gd name="connsiteX0" fmla="*/ 4876800 w 6629544"/>
              <a:gd name="connsiteY0" fmla="*/ 799469 h 6874831"/>
              <a:gd name="connsiteX1" fmla="*/ 6040370 w 6629544"/>
              <a:gd name="connsiteY1" fmla="*/ 0 h 6874831"/>
              <a:gd name="connsiteX2" fmla="*/ 6629400 w 6629544"/>
              <a:gd name="connsiteY2" fmla="*/ 16831 h 6874831"/>
              <a:gd name="connsiteX3" fmla="*/ 6629400 w 6629544"/>
              <a:gd name="connsiteY3" fmla="*/ 6874831 h 6874831"/>
              <a:gd name="connsiteX4" fmla="*/ 0 w 6629544"/>
              <a:gd name="connsiteY4" fmla="*/ 6874831 h 6874831"/>
              <a:gd name="connsiteX5" fmla="*/ 1091460 w 6629544"/>
              <a:gd name="connsiteY5" fmla="*/ 6185117 h 6874831"/>
              <a:gd name="connsiteX6" fmla="*/ 2147566 w 6629544"/>
              <a:gd name="connsiteY6" fmla="*/ 4989524 h 6874831"/>
              <a:gd name="connsiteX7" fmla="*/ 3139569 w 6629544"/>
              <a:gd name="connsiteY7" fmla="*/ 3310909 h 6874831"/>
              <a:gd name="connsiteX8" fmla="*/ 4876800 w 6629544"/>
              <a:gd name="connsiteY8" fmla="*/ 799469 h 6874831"/>
              <a:gd name="connsiteX0" fmla="*/ 4876800 w 6629541"/>
              <a:gd name="connsiteY0" fmla="*/ 782638 h 6858000"/>
              <a:gd name="connsiteX1" fmla="*/ 6028417 w 6629541"/>
              <a:gd name="connsiteY1" fmla="*/ 7074 h 6858000"/>
              <a:gd name="connsiteX2" fmla="*/ 6629400 w 6629541"/>
              <a:gd name="connsiteY2" fmla="*/ 0 h 6858000"/>
              <a:gd name="connsiteX3" fmla="*/ 6629400 w 6629541"/>
              <a:gd name="connsiteY3" fmla="*/ 6858000 h 6858000"/>
              <a:gd name="connsiteX4" fmla="*/ 0 w 6629541"/>
              <a:gd name="connsiteY4" fmla="*/ 6858000 h 6858000"/>
              <a:gd name="connsiteX5" fmla="*/ 1091460 w 6629541"/>
              <a:gd name="connsiteY5" fmla="*/ 6168286 h 6858000"/>
              <a:gd name="connsiteX6" fmla="*/ 2147566 w 6629541"/>
              <a:gd name="connsiteY6" fmla="*/ 4972693 h 6858000"/>
              <a:gd name="connsiteX7" fmla="*/ 3139569 w 6629541"/>
              <a:gd name="connsiteY7" fmla="*/ 3294078 h 6858000"/>
              <a:gd name="connsiteX8" fmla="*/ 4876800 w 6629541"/>
              <a:gd name="connsiteY8" fmla="*/ 782638 h 6858000"/>
              <a:gd name="connsiteX0" fmla="*/ 4876800 w 6629541"/>
              <a:gd name="connsiteY0" fmla="*/ 782638 h 6858000"/>
              <a:gd name="connsiteX1" fmla="*/ 6028417 w 6629541"/>
              <a:gd name="connsiteY1" fmla="*/ 7074 h 6858000"/>
              <a:gd name="connsiteX2" fmla="*/ 6629400 w 6629541"/>
              <a:gd name="connsiteY2" fmla="*/ 0 h 6858000"/>
              <a:gd name="connsiteX3" fmla="*/ 6629400 w 6629541"/>
              <a:gd name="connsiteY3" fmla="*/ 6858000 h 6858000"/>
              <a:gd name="connsiteX4" fmla="*/ 0 w 6629541"/>
              <a:gd name="connsiteY4" fmla="*/ 6858000 h 6858000"/>
              <a:gd name="connsiteX5" fmla="*/ 1091460 w 6629541"/>
              <a:gd name="connsiteY5" fmla="*/ 6168286 h 6858000"/>
              <a:gd name="connsiteX6" fmla="*/ 2147566 w 6629541"/>
              <a:gd name="connsiteY6" fmla="*/ 4972693 h 6858000"/>
              <a:gd name="connsiteX7" fmla="*/ 3139569 w 6629541"/>
              <a:gd name="connsiteY7" fmla="*/ 3294078 h 6858000"/>
              <a:gd name="connsiteX8" fmla="*/ 4876800 w 6629541"/>
              <a:gd name="connsiteY8" fmla="*/ 782638 h 6858000"/>
              <a:gd name="connsiteX0" fmla="*/ 4876800 w 6629541"/>
              <a:gd name="connsiteY0" fmla="*/ 782638 h 6858000"/>
              <a:gd name="connsiteX1" fmla="*/ 6028417 w 6629541"/>
              <a:gd name="connsiteY1" fmla="*/ 7074 h 6858000"/>
              <a:gd name="connsiteX2" fmla="*/ 6629400 w 6629541"/>
              <a:gd name="connsiteY2" fmla="*/ 0 h 6858000"/>
              <a:gd name="connsiteX3" fmla="*/ 6629400 w 6629541"/>
              <a:gd name="connsiteY3" fmla="*/ 6858000 h 6858000"/>
              <a:gd name="connsiteX4" fmla="*/ 0 w 6629541"/>
              <a:gd name="connsiteY4" fmla="*/ 6858000 h 6858000"/>
              <a:gd name="connsiteX5" fmla="*/ 1091460 w 6629541"/>
              <a:gd name="connsiteY5" fmla="*/ 6168286 h 6858000"/>
              <a:gd name="connsiteX6" fmla="*/ 2147566 w 6629541"/>
              <a:gd name="connsiteY6" fmla="*/ 4972693 h 6858000"/>
              <a:gd name="connsiteX7" fmla="*/ 3139569 w 6629541"/>
              <a:gd name="connsiteY7" fmla="*/ 3294078 h 6858000"/>
              <a:gd name="connsiteX8" fmla="*/ 4876800 w 6629541"/>
              <a:gd name="connsiteY8" fmla="*/ 782638 h 6858000"/>
              <a:gd name="connsiteX0" fmla="*/ 4876800 w 6629541"/>
              <a:gd name="connsiteY0" fmla="*/ 782638 h 6858000"/>
              <a:gd name="connsiteX1" fmla="*/ 6028417 w 6629541"/>
              <a:gd name="connsiteY1" fmla="*/ 7074 h 6858000"/>
              <a:gd name="connsiteX2" fmla="*/ 6629400 w 6629541"/>
              <a:gd name="connsiteY2" fmla="*/ 0 h 6858000"/>
              <a:gd name="connsiteX3" fmla="*/ 6629400 w 6629541"/>
              <a:gd name="connsiteY3" fmla="*/ 6858000 h 6858000"/>
              <a:gd name="connsiteX4" fmla="*/ 0 w 6629541"/>
              <a:gd name="connsiteY4" fmla="*/ 6858000 h 6858000"/>
              <a:gd name="connsiteX5" fmla="*/ 1091460 w 6629541"/>
              <a:gd name="connsiteY5" fmla="*/ 6168286 h 6858000"/>
              <a:gd name="connsiteX6" fmla="*/ 2147566 w 6629541"/>
              <a:gd name="connsiteY6" fmla="*/ 4972693 h 6858000"/>
              <a:gd name="connsiteX7" fmla="*/ 3139569 w 6629541"/>
              <a:gd name="connsiteY7" fmla="*/ 3294078 h 6858000"/>
              <a:gd name="connsiteX8" fmla="*/ 4876800 w 6629541"/>
              <a:gd name="connsiteY8" fmla="*/ 782638 h 6858000"/>
              <a:gd name="connsiteX0" fmla="*/ 4876800 w 6629541"/>
              <a:gd name="connsiteY0" fmla="*/ 782638 h 6858000"/>
              <a:gd name="connsiteX1" fmla="*/ 6028417 w 6629541"/>
              <a:gd name="connsiteY1" fmla="*/ 7074 h 6858000"/>
              <a:gd name="connsiteX2" fmla="*/ 6629400 w 6629541"/>
              <a:gd name="connsiteY2" fmla="*/ 0 h 6858000"/>
              <a:gd name="connsiteX3" fmla="*/ 6629400 w 6629541"/>
              <a:gd name="connsiteY3" fmla="*/ 6858000 h 6858000"/>
              <a:gd name="connsiteX4" fmla="*/ 0 w 6629541"/>
              <a:gd name="connsiteY4" fmla="*/ 6858000 h 6858000"/>
              <a:gd name="connsiteX5" fmla="*/ 1091460 w 6629541"/>
              <a:gd name="connsiteY5" fmla="*/ 6168286 h 6858000"/>
              <a:gd name="connsiteX6" fmla="*/ 2147566 w 6629541"/>
              <a:gd name="connsiteY6" fmla="*/ 4972693 h 6858000"/>
              <a:gd name="connsiteX7" fmla="*/ 3139569 w 6629541"/>
              <a:gd name="connsiteY7" fmla="*/ 3294078 h 6858000"/>
              <a:gd name="connsiteX8" fmla="*/ 4876800 w 6629541"/>
              <a:gd name="connsiteY8" fmla="*/ 782638 h 6858000"/>
              <a:gd name="connsiteX0" fmla="*/ 4876800 w 6629541"/>
              <a:gd name="connsiteY0" fmla="*/ 782638 h 6858000"/>
              <a:gd name="connsiteX1" fmla="*/ 6028417 w 6629541"/>
              <a:gd name="connsiteY1" fmla="*/ 7074 h 6858000"/>
              <a:gd name="connsiteX2" fmla="*/ 6629400 w 6629541"/>
              <a:gd name="connsiteY2" fmla="*/ 0 h 6858000"/>
              <a:gd name="connsiteX3" fmla="*/ 6629400 w 6629541"/>
              <a:gd name="connsiteY3" fmla="*/ 6858000 h 6858000"/>
              <a:gd name="connsiteX4" fmla="*/ 0 w 6629541"/>
              <a:gd name="connsiteY4" fmla="*/ 6858000 h 6858000"/>
              <a:gd name="connsiteX5" fmla="*/ 1091460 w 6629541"/>
              <a:gd name="connsiteY5" fmla="*/ 6168286 h 6858000"/>
              <a:gd name="connsiteX6" fmla="*/ 2147566 w 6629541"/>
              <a:gd name="connsiteY6" fmla="*/ 4972693 h 6858000"/>
              <a:gd name="connsiteX7" fmla="*/ 3139569 w 6629541"/>
              <a:gd name="connsiteY7" fmla="*/ 3294078 h 6858000"/>
              <a:gd name="connsiteX8" fmla="*/ 4876800 w 6629541"/>
              <a:gd name="connsiteY8" fmla="*/ 782638 h 6858000"/>
              <a:gd name="connsiteX0" fmla="*/ 4871776 w 6624517"/>
              <a:gd name="connsiteY0" fmla="*/ 782638 h 6858000"/>
              <a:gd name="connsiteX1" fmla="*/ 6023393 w 6624517"/>
              <a:gd name="connsiteY1" fmla="*/ 7074 h 6858000"/>
              <a:gd name="connsiteX2" fmla="*/ 6624376 w 6624517"/>
              <a:gd name="connsiteY2" fmla="*/ 0 h 6858000"/>
              <a:gd name="connsiteX3" fmla="*/ 6624376 w 6624517"/>
              <a:gd name="connsiteY3" fmla="*/ 6858000 h 6858000"/>
              <a:gd name="connsiteX4" fmla="*/ 0 w 6624517"/>
              <a:gd name="connsiteY4" fmla="*/ 6858000 h 6858000"/>
              <a:gd name="connsiteX5" fmla="*/ 1086436 w 6624517"/>
              <a:gd name="connsiteY5" fmla="*/ 6168286 h 6858000"/>
              <a:gd name="connsiteX6" fmla="*/ 2142542 w 6624517"/>
              <a:gd name="connsiteY6" fmla="*/ 4972693 h 6858000"/>
              <a:gd name="connsiteX7" fmla="*/ 3134545 w 6624517"/>
              <a:gd name="connsiteY7" fmla="*/ 3294078 h 6858000"/>
              <a:gd name="connsiteX8" fmla="*/ 4871776 w 6624517"/>
              <a:gd name="connsiteY8" fmla="*/ 782638 h 6858000"/>
              <a:gd name="connsiteX0" fmla="*/ 4871776 w 6624517"/>
              <a:gd name="connsiteY0" fmla="*/ 782638 h 6858000"/>
              <a:gd name="connsiteX1" fmla="*/ 6023393 w 6624517"/>
              <a:gd name="connsiteY1" fmla="*/ 7074 h 6858000"/>
              <a:gd name="connsiteX2" fmla="*/ 6624376 w 6624517"/>
              <a:gd name="connsiteY2" fmla="*/ 0 h 6858000"/>
              <a:gd name="connsiteX3" fmla="*/ 6624376 w 6624517"/>
              <a:gd name="connsiteY3" fmla="*/ 6858000 h 6858000"/>
              <a:gd name="connsiteX4" fmla="*/ 0 w 6624517"/>
              <a:gd name="connsiteY4" fmla="*/ 6858000 h 6858000"/>
              <a:gd name="connsiteX5" fmla="*/ 1086436 w 6624517"/>
              <a:gd name="connsiteY5" fmla="*/ 6168286 h 6858000"/>
              <a:gd name="connsiteX6" fmla="*/ 2142542 w 6624517"/>
              <a:gd name="connsiteY6" fmla="*/ 4972693 h 6858000"/>
              <a:gd name="connsiteX7" fmla="*/ 3134545 w 6624517"/>
              <a:gd name="connsiteY7" fmla="*/ 3294078 h 6858000"/>
              <a:gd name="connsiteX8" fmla="*/ 4871776 w 6624517"/>
              <a:gd name="connsiteY8" fmla="*/ 782638 h 6858000"/>
              <a:gd name="connsiteX0" fmla="*/ 4871776 w 6624519"/>
              <a:gd name="connsiteY0" fmla="*/ 782638 h 6858000"/>
              <a:gd name="connsiteX1" fmla="*/ 6031344 w 6624519"/>
              <a:gd name="connsiteY1" fmla="*/ 707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2638 h 6858000"/>
              <a:gd name="connsiteX0" fmla="*/ 4871776 w 6624519"/>
              <a:gd name="connsiteY0" fmla="*/ 782638 h 6858000"/>
              <a:gd name="connsiteX1" fmla="*/ 6031344 w 6624519"/>
              <a:gd name="connsiteY1" fmla="*/ 707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2638 h 6858000"/>
              <a:gd name="connsiteX0" fmla="*/ 4871776 w 6624519"/>
              <a:gd name="connsiteY0" fmla="*/ 782638 h 6858000"/>
              <a:gd name="connsiteX1" fmla="*/ 6031344 w 6624519"/>
              <a:gd name="connsiteY1" fmla="*/ 707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2638 h 6858000"/>
              <a:gd name="connsiteX0" fmla="*/ 4871776 w 6624519"/>
              <a:gd name="connsiteY0" fmla="*/ 782638 h 6858000"/>
              <a:gd name="connsiteX1" fmla="*/ 6031344 w 6624519"/>
              <a:gd name="connsiteY1" fmla="*/ 707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2638 h 6858000"/>
              <a:gd name="connsiteX0" fmla="*/ 4871776 w 6624519"/>
              <a:gd name="connsiteY0" fmla="*/ 782638 h 6858000"/>
              <a:gd name="connsiteX1" fmla="*/ 6031344 w 6624519"/>
              <a:gd name="connsiteY1" fmla="*/ 72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2638 h 6858000"/>
              <a:gd name="connsiteX0" fmla="*/ 4871776 w 6624519"/>
              <a:gd name="connsiteY0" fmla="*/ 782638 h 6858000"/>
              <a:gd name="connsiteX1" fmla="*/ 6031344 w 6624519"/>
              <a:gd name="connsiteY1" fmla="*/ 72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2638 h 6858000"/>
              <a:gd name="connsiteX0" fmla="*/ 4871776 w 6624519"/>
              <a:gd name="connsiteY0" fmla="*/ 782638 h 6858000"/>
              <a:gd name="connsiteX1" fmla="*/ 6031344 w 6624519"/>
              <a:gd name="connsiteY1" fmla="*/ 72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2638 h 6858000"/>
              <a:gd name="connsiteX0" fmla="*/ 4871776 w 6624519"/>
              <a:gd name="connsiteY0" fmla="*/ 782638 h 6858000"/>
              <a:gd name="connsiteX1" fmla="*/ 6031344 w 6624519"/>
              <a:gd name="connsiteY1" fmla="*/ 72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2638 h 6858000"/>
              <a:gd name="connsiteX0" fmla="*/ 4871776 w 6624519"/>
              <a:gd name="connsiteY0" fmla="*/ 782638 h 6858000"/>
              <a:gd name="connsiteX1" fmla="*/ 6031344 w 6624519"/>
              <a:gd name="connsiteY1" fmla="*/ 72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2638 h 6858000"/>
              <a:gd name="connsiteX0" fmla="*/ 4871776 w 6624519"/>
              <a:gd name="connsiteY0" fmla="*/ 782638 h 6858000"/>
              <a:gd name="connsiteX1" fmla="*/ 6031344 w 6624519"/>
              <a:gd name="connsiteY1" fmla="*/ 72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2638 h 6858000"/>
              <a:gd name="connsiteX0" fmla="*/ 4871776 w 6624519"/>
              <a:gd name="connsiteY0" fmla="*/ 788988 h 6858000"/>
              <a:gd name="connsiteX1" fmla="*/ 6031344 w 6624519"/>
              <a:gd name="connsiteY1" fmla="*/ 72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8988 h 6858000"/>
              <a:gd name="connsiteX0" fmla="*/ 4871776 w 6624519"/>
              <a:gd name="connsiteY0" fmla="*/ 788988 h 6858000"/>
              <a:gd name="connsiteX1" fmla="*/ 6031344 w 6624519"/>
              <a:gd name="connsiteY1" fmla="*/ 72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8988 h 6858000"/>
              <a:gd name="connsiteX0" fmla="*/ 4871776 w 6624519"/>
              <a:gd name="connsiteY0" fmla="*/ 788988 h 6858000"/>
              <a:gd name="connsiteX1" fmla="*/ 6031344 w 6624519"/>
              <a:gd name="connsiteY1" fmla="*/ 72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8988 h 6858000"/>
              <a:gd name="connsiteX0" fmla="*/ 4871776 w 6624519"/>
              <a:gd name="connsiteY0" fmla="*/ 788988 h 6858000"/>
              <a:gd name="connsiteX1" fmla="*/ 6031344 w 6624519"/>
              <a:gd name="connsiteY1" fmla="*/ 72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8988 h 6858000"/>
              <a:gd name="connsiteX0" fmla="*/ 4871776 w 6624519"/>
              <a:gd name="connsiteY0" fmla="*/ 788988 h 6858000"/>
              <a:gd name="connsiteX1" fmla="*/ 6031344 w 6624519"/>
              <a:gd name="connsiteY1" fmla="*/ 72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8988 h 6858000"/>
              <a:gd name="connsiteX0" fmla="*/ 4871776 w 6624519"/>
              <a:gd name="connsiteY0" fmla="*/ 788988 h 6858000"/>
              <a:gd name="connsiteX1" fmla="*/ 6031344 w 6624519"/>
              <a:gd name="connsiteY1" fmla="*/ 72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8988 h 6858000"/>
              <a:gd name="connsiteX0" fmla="*/ 4871776 w 6624519"/>
              <a:gd name="connsiteY0" fmla="*/ 788988 h 6858000"/>
              <a:gd name="connsiteX1" fmla="*/ 6031344 w 6624519"/>
              <a:gd name="connsiteY1" fmla="*/ 72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8988 h 6858000"/>
              <a:gd name="connsiteX0" fmla="*/ 4871776 w 6624519"/>
              <a:gd name="connsiteY0" fmla="*/ 788988 h 6858000"/>
              <a:gd name="connsiteX1" fmla="*/ 6031344 w 6624519"/>
              <a:gd name="connsiteY1" fmla="*/ 72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8988 h 6858000"/>
              <a:gd name="connsiteX0" fmla="*/ 4871776 w 6624688"/>
              <a:gd name="connsiteY0" fmla="*/ 966064 h 7035076"/>
              <a:gd name="connsiteX1" fmla="*/ 6355194 w 6624688"/>
              <a:gd name="connsiteY1" fmla="*/ 0 h 7035076"/>
              <a:gd name="connsiteX2" fmla="*/ 6624376 w 6624688"/>
              <a:gd name="connsiteY2" fmla="*/ 177076 h 7035076"/>
              <a:gd name="connsiteX3" fmla="*/ 6624376 w 6624688"/>
              <a:gd name="connsiteY3" fmla="*/ 7035076 h 7035076"/>
              <a:gd name="connsiteX4" fmla="*/ 0 w 6624688"/>
              <a:gd name="connsiteY4" fmla="*/ 7035076 h 7035076"/>
              <a:gd name="connsiteX5" fmla="*/ 1086436 w 6624688"/>
              <a:gd name="connsiteY5" fmla="*/ 6345362 h 7035076"/>
              <a:gd name="connsiteX6" fmla="*/ 2142542 w 6624688"/>
              <a:gd name="connsiteY6" fmla="*/ 5149769 h 7035076"/>
              <a:gd name="connsiteX7" fmla="*/ 3134545 w 6624688"/>
              <a:gd name="connsiteY7" fmla="*/ 3471154 h 7035076"/>
              <a:gd name="connsiteX8" fmla="*/ 4871776 w 6624688"/>
              <a:gd name="connsiteY8" fmla="*/ 966064 h 7035076"/>
              <a:gd name="connsiteX0" fmla="*/ 4871776 w 6624688"/>
              <a:gd name="connsiteY0" fmla="*/ 966064 h 7035076"/>
              <a:gd name="connsiteX1" fmla="*/ 6355194 w 6624688"/>
              <a:gd name="connsiteY1" fmla="*/ 0 h 7035076"/>
              <a:gd name="connsiteX2" fmla="*/ 6624376 w 6624688"/>
              <a:gd name="connsiteY2" fmla="*/ 177076 h 7035076"/>
              <a:gd name="connsiteX3" fmla="*/ 6624376 w 6624688"/>
              <a:gd name="connsiteY3" fmla="*/ 7035076 h 7035076"/>
              <a:gd name="connsiteX4" fmla="*/ 0 w 6624688"/>
              <a:gd name="connsiteY4" fmla="*/ 7035076 h 7035076"/>
              <a:gd name="connsiteX5" fmla="*/ 1086436 w 6624688"/>
              <a:gd name="connsiteY5" fmla="*/ 6345362 h 7035076"/>
              <a:gd name="connsiteX6" fmla="*/ 2142542 w 6624688"/>
              <a:gd name="connsiteY6" fmla="*/ 5149769 h 7035076"/>
              <a:gd name="connsiteX7" fmla="*/ 3134545 w 6624688"/>
              <a:gd name="connsiteY7" fmla="*/ 3471154 h 7035076"/>
              <a:gd name="connsiteX8" fmla="*/ 4871776 w 6624688"/>
              <a:gd name="connsiteY8" fmla="*/ 966064 h 7035076"/>
              <a:gd name="connsiteX0" fmla="*/ 4871776 w 6624688"/>
              <a:gd name="connsiteY0" fmla="*/ 966064 h 7035076"/>
              <a:gd name="connsiteX1" fmla="*/ 6355194 w 6624688"/>
              <a:gd name="connsiteY1" fmla="*/ 0 h 7035076"/>
              <a:gd name="connsiteX2" fmla="*/ 6624376 w 6624688"/>
              <a:gd name="connsiteY2" fmla="*/ 177076 h 7035076"/>
              <a:gd name="connsiteX3" fmla="*/ 6624376 w 6624688"/>
              <a:gd name="connsiteY3" fmla="*/ 7035076 h 7035076"/>
              <a:gd name="connsiteX4" fmla="*/ 0 w 6624688"/>
              <a:gd name="connsiteY4" fmla="*/ 7035076 h 7035076"/>
              <a:gd name="connsiteX5" fmla="*/ 1086436 w 6624688"/>
              <a:gd name="connsiteY5" fmla="*/ 6345362 h 7035076"/>
              <a:gd name="connsiteX6" fmla="*/ 2142542 w 6624688"/>
              <a:gd name="connsiteY6" fmla="*/ 5149769 h 7035076"/>
              <a:gd name="connsiteX7" fmla="*/ 3134545 w 6624688"/>
              <a:gd name="connsiteY7" fmla="*/ 3471154 h 7035076"/>
              <a:gd name="connsiteX8" fmla="*/ 4871776 w 6624688"/>
              <a:gd name="connsiteY8" fmla="*/ 966064 h 7035076"/>
              <a:gd name="connsiteX0" fmla="*/ 4871776 w 6624688"/>
              <a:gd name="connsiteY0" fmla="*/ 966064 h 7035076"/>
              <a:gd name="connsiteX1" fmla="*/ 6355194 w 6624688"/>
              <a:gd name="connsiteY1" fmla="*/ 0 h 7035076"/>
              <a:gd name="connsiteX2" fmla="*/ 6624376 w 6624688"/>
              <a:gd name="connsiteY2" fmla="*/ 177076 h 7035076"/>
              <a:gd name="connsiteX3" fmla="*/ 6624376 w 6624688"/>
              <a:gd name="connsiteY3" fmla="*/ 7035076 h 7035076"/>
              <a:gd name="connsiteX4" fmla="*/ 0 w 6624688"/>
              <a:gd name="connsiteY4" fmla="*/ 7035076 h 7035076"/>
              <a:gd name="connsiteX5" fmla="*/ 1086436 w 6624688"/>
              <a:gd name="connsiteY5" fmla="*/ 6345362 h 7035076"/>
              <a:gd name="connsiteX6" fmla="*/ 2142542 w 6624688"/>
              <a:gd name="connsiteY6" fmla="*/ 5149769 h 7035076"/>
              <a:gd name="connsiteX7" fmla="*/ 3134545 w 6624688"/>
              <a:gd name="connsiteY7" fmla="*/ 3471154 h 7035076"/>
              <a:gd name="connsiteX8" fmla="*/ 4871776 w 6624688"/>
              <a:gd name="connsiteY8" fmla="*/ 966064 h 7035076"/>
              <a:gd name="connsiteX0" fmla="*/ 4871776 w 6625561"/>
              <a:gd name="connsiteY0" fmla="*/ 1061314 h 7130326"/>
              <a:gd name="connsiteX1" fmla="*/ 6558394 w 6625561"/>
              <a:gd name="connsiteY1" fmla="*/ 0 h 7130326"/>
              <a:gd name="connsiteX2" fmla="*/ 6624376 w 6625561"/>
              <a:gd name="connsiteY2" fmla="*/ 272326 h 7130326"/>
              <a:gd name="connsiteX3" fmla="*/ 6624376 w 6625561"/>
              <a:gd name="connsiteY3" fmla="*/ 7130326 h 7130326"/>
              <a:gd name="connsiteX4" fmla="*/ 0 w 6625561"/>
              <a:gd name="connsiteY4" fmla="*/ 7130326 h 7130326"/>
              <a:gd name="connsiteX5" fmla="*/ 1086436 w 6625561"/>
              <a:gd name="connsiteY5" fmla="*/ 6440612 h 7130326"/>
              <a:gd name="connsiteX6" fmla="*/ 2142542 w 6625561"/>
              <a:gd name="connsiteY6" fmla="*/ 5245019 h 7130326"/>
              <a:gd name="connsiteX7" fmla="*/ 3134545 w 6625561"/>
              <a:gd name="connsiteY7" fmla="*/ 3566404 h 7130326"/>
              <a:gd name="connsiteX8" fmla="*/ 4871776 w 6625561"/>
              <a:gd name="connsiteY8" fmla="*/ 1061314 h 7130326"/>
              <a:gd name="connsiteX0" fmla="*/ 4871776 w 6625561"/>
              <a:gd name="connsiteY0" fmla="*/ 1061314 h 7130326"/>
              <a:gd name="connsiteX1" fmla="*/ 6558394 w 6625561"/>
              <a:gd name="connsiteY1" fmla="*/ 0 h 7130326"/>
              <a:gd name="connsiteX2" fmla="*/ 6624376 w 6625561"/>
              <a:gd name="connsiteY2" fmla="*/ 272326 h 7130326"/>
              <a:gd name="connsiteX3" fmla="*/ 6624376 w 6625561"/>
              <a:gd name="connsiteY3" fmla="*/ 7130326 h 7130326"/>
              <a:gd name="connsiteX4" fmla="*/ 0 w 6625561"/>
              <a:gd name="connsiteY4" fmla="*/ 7130326 h 7130326"/>
              <a:gd name="connsiteX5" fmla="*/ 1086436 w 6625561"/>
              <a:gd name="connsiteY5" fmla="*/ 6440612 h 7130326"/>
              <a:gd name="connsiteX6" fmla="*/ 2142542 w 6625561"/>
              <a:gd name="connsiteY6" fmla="*/ 5245019 h 7130326"/>
              <a:gd name="connsiteX7" fmla="*/ 3134545 w 6625561"/>
              <a:gd name="connsiteY7" fmla="*/ 3566404 h 7130326"/>
              <a:gd name="connsiteX8" fmla="*/ 4871776 w 6625561"/>
              <a:gd name="connsiteY8" fmla="*/ 1061314 h 7130326"/>
              <a:gd name="connsiteX0" fmla="*/ 3134545 w 6625561"/>
              <a:gd name="connsiteY0" fmla="*/ 3566404 h 7130326"/>
              <a:gd name="connsiteX1" fmla="*/ 6558394 w 6625561"/>
              <a:gd name="connsiteY1" fmla="*/ 0 h 7130326"/>
              <a:gd name="connsiteX2" fmla="*/ 6624376 w 6625561"/>
              <a:gd name="connsiteY2" fmla="*/ 272326 h 7130326"/>
              <a:gd name="connsiteX3" fmla="*/ 6624376 w 6625561"/>
              <a:gd name="connsiteY3" fmla="*/ 7130326 h 7130326"/>
              <a:gd name="connsiteX4" fmla="*/ 0 w 6625561"/>
              <a:gd name="connsiteY4" fmla="*/ 7130326 h 7130326"/>
              <a:gd name="connsiteX5" fmla="*/ 1086436 w 6625561"/>
              <a:gd name="connsiteY5" fmla="*/ 6440612 h 7130326"/>
              <a:gd name="connsiteX6" fmla="*/ 2142542 w 6625561"/>
              <a:gd name="connsiteY6" fmla="*/ 5245019 h 7130326"/>
              <a:gd name="connsiteX7" fmla="*/ 3134545 w 6625561"/>
              <a:gd name="connsiteY7" fmla="*/ 3566404 h 7130326"/>
              <a:gd name="connsiteX0" fmla="*/ 3134545 w 6624511"/>
              <a:gd name="connsiteY0" fmla="*/ 3294078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134545 w 6624511"/>
              <a:gd name="connsiteY7" fmla="*/ 3294078 h 6858000"/>
              <a:gd name="connsiteX0" fmla="*/ 3134545 w 6624511"/>
              <a:gd name="connsiteY0" fmla="*/ 3294078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134545 w 6624511"/>
              <a:gd name="connsiteY7" fmla="*/ 3294078 h 6858000"/>
              <a:gd name="connsiteX0" fmla="*/ 3286945 w 6624511"/>
              <a:gd name="connsiteY0" fmla="*/ 3084528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286945 w 6624511"/>
              <a:gd name="connsiteY7" fmla="*/ 3084528 h 6858000"/>
              <a:gd name="connsiteX0" fmla="*/ 3286945 w 6624511"/>
              <a:gd name="connsiteY0" fmla="*/ 3084528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286945 w 6624511"/>
              <a:gd name="connsiteY7" fmla="*/ 3084528 h 6858000"/>
              <a:gd name="connsiteX0" fmla="*/ 3286945 w 6624511"/>
              <a:gd name="connsiteY0" fmla="*/ 3084528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286945 w 6624511"/>
              <a:gd name="connsiteY7" fmla="*/ 3084528 h 6858000"/>
              <a:gd name="connsiteX0" fmla="*/ 3286945 w 6624511"/>
              <a:gd name="connsiteY0" fmla="*/ 3084528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286945 w 6624511"/>
              <a:gd name="connsiteY7" fmla="*/ 3084528 h 6858000"/>
              <a:gd name="connsiteX0" fmla="*/ 3277420 w 6624511"/>
              <a:gd name="connsiteY0" fmla="*/ 3075003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277420 w 6624511"/>
              <a:gd name="connsiteY7" fmla="*/ 3075003 h 6858000"/>
              <a:gd name="connsiteX0" fmla="*/ 3277420 w 6624511"/>
              <a:gd name="connsiteY0" fmla="*/ 3075003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277420 w 6624511"/>
              <a:gd name="connsiteY7" fmla="*/ 3075003 h 6858000"/>
              <a:gd name="connsiteX0" fmla="*/ 3286945 w 6624511"/>
              <a:gd name="connsiteY0" fmla="*/ 3065478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286945 w 6624511"/>
              <a:gd name="connsiteY7" fmla="*/ 3065478 h 6858000"/>
              <a:gd name="connsiteX0" fmla="*/ 3286945 w 6624511"/>
              <a:gd name="connsiteY0" fmla="*/ 3065478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286945 w 6624511"/>
              <a:gd name="connsiteY7" fmla="*/ 3065478 h 6858000"/>
              <a:gd name="connsiteX0" fmla="*/ 3415970 w 6624511"/>
              <a:gd name="connsiteY0" fmla="*/ 2824256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415970 w 6624511"/>
              <a:gd name="connsiteY7" fmla="*/ 2824256 h 6858000"/>
              <a:gd name="connsiteX0" fmla="*/ 3415970 w 6624511"/>
              <a:gd name="connsiteY0" fmla="*/ 2824256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415970 w 6624511"/>
              <a:gd name="connsiteY7" fmla="*/ 2824256 h 6858000"/>
              <a:gd name="connsiteX0" fmla="*/ 3415970 w 6624511"/>
              <a:gd name="connsiteY0" fmla="*/ 2824256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415970 w 6624511"/>
              <a:gd name="connsiteY7" fmla="*/ 2824256 h 6858000"/>
              <a:gd name="connsiteX0" fmla="*/ 3415970 w 6624511"/>
              <a:gd name="connsiteY0" fmla="*/ 2824256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415970 w 6624511"/>
              <a:gd name="connsiteY7" fmla="*/ 2824256 h 6858000"/>
              <a:gd name="connsiteX0" fmla="*/ 3415970 w 6624511"/>
              <a:gd name="connsiteY0" fmla="*/ 2824256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415970 w 6624511"/>
              <a:gd name="connsiteY7" fmla="*/ 2824256 h 6858000"/>
              <a:gd name="connsiteX0" fmla="*/ 3415970 w 6624511"/>
              <a:gd name="connsiteY0" fmla="*/ 2824256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415970 w 6624511"/>
              <a:gd name="connsiteY7" fmla="*/ 2824256 h 6858000"/>
              <a:gd name="connsiteX0" fmla="*/ 3415970 w 6624511"/>
              <a:gd name="connsiteY0" fmla="*/ 2824256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415970 w 6624511"/>
              <a:gd name="connsiteY7" fmla="*/ 2824256 h 6858000"/>
              <a:gd name="connsiteX0" fmla="*/ 3410361 w 6624511"/>
              <a:gd name="connsiteY0" fmla="*/ 2818646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410361 w 6624511"/>
              <a:gd name="connsiteY7" fmla="*/ 2818646 h 6858000"/>
              <a:gd name="connsiteX0" fmla="*/ 3410361 w 6624511"/>
              <a:gd name="connsiteY0" fmla="*/ 2818646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410361 w 6624511"/>
              <a:gd name="connsiteY7" fmla="*/ 2818646 h 6858000"/>
              <a:gd name="connsiteX0" fmla="*/ 3410361 w 6624511"/>
              <a:gd name="connsiteY0" fmla="*/ 2818646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410361 w 6624511"/>
              <a:gd name="connsiteY7" fmla="*/ 2818646 h 6858000"/>
              <a:gd name="connsiteX0" fmla="*/ 3410361 w 6624511"/>
              <a:gd name="connsiteY0" fmla="*/ 2818646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410361 w 6624511"/>
              <a:gd name="connsiteY7" fmla="*/ 2818646 h 6858000"/>
              <a:gd name="connsiteX0" fmla="*/ 3410361 w 6624514"/>
              <a:gd name="connsiteY0" fmla="*/ 2825967 h 6865321"/>
              <a:gd name="connsiteX1" fmla="*/ 6007639 w 6624514"/>
              <a:gd name="connsiteY1" fmla="*/ 0 h 6865321"/>
              <a:gd name="connsiteX2" fmla="*/ 6624376 w 6624514"/>
              <a:gd name="connsiteY2" fmla="*/ 7321 h 6865321"/>
              <a:gd name="connsiteX3" fmla="*/ 6624376 w 6624514"/>
              <a:gd name="connsiteY3" fmla="*/ 6865321 h 6865321"/>
              <a:gd name="connsiteX4" fmla="*/ 0 w 6624514"/>
              <a:gd name="connsiteY4" fmla="*/ 6865321 h 6865321"/>
              <a:gd name="connsiteX5" fmla="*/ 1086436 w 6624514"/>
              <a:gd name="connsiteY5" fmla="*/ 6175607 h 6865321"/>
              <a:gd name="connsiteX6" fmla="*/ 2142542 w 6624514"/>
              <a:gd name="connsiteY6" fmla="*/ 4980014 h 6865321"/>
              <a:gd name="connsiteX7" fmla="*/ 3410361 w 6624514"/>
              <a:gd name="connsiteY7" fmla="*/ 2825967 h 6865321"/>
              <a:gd name="connsiteX0" fmla="*/ 3410361 w 6624514"/>
              <a:gd name="connsiteY0" fmla="*/ 2825967 h 6865321"/>
              <a:gd name="connsiteX1" fmla="*/ 6007639 w 6624514"/>
              <a:gd name="connsiteY1" fmla="*/ 0 h 6865321"/>
              <a:gd name="connsiteX2" fmla="*/ 6624376 w 6624514"/>
              <a:gd name="connsiteY2" fmla="*/ 7321 h 6865321"/>
              <a:gd name="connsiteX3" fmla="*/ 6624376 w 6624514"/>
              <a:gd name="connsiteY3" fmla="*/ 6865321 h 6865321"/>
              <a:gd name="connsiteX4" fmla="*/ 0 w 6624514"/>
              <a:gd name="connsiteY4" fmla="*/ 6865321 h 6865321"/>
              <a:gd name="connsiteX5" fmla="*/ 1086436 w 6624514"/>
              <a:gd name="connsiteY5" fmla="*/ 6175607 h 6865321"/>
              <a:gd name="connsiteX6" fmla="*/ 2142542 w 6624514"/>
              <a:gd name="connsiteY6" fmla="*/ 4980014 h 6865321"/>
              <a:gd name="connsiteX7" fmla="*/ 3410361 w 6624514"/>
              <a:gd name="connsiteY7" fmla="*/ 2825967 h 6865321"/>
              <a:gd name="connsiteX0" fmla="*/ 3401263 w 6624514"/>
              <a:gd name="connsiteY0" fmla="*/ 2825967 h 6865321"/>
              <a:gd name="connsiteX1" fmla="*/ 6007639 w 6624514"/>
              <a:gd name="connsiteY1" fmla="*/ 0 h 6865321"/>
              <a:gd name="connsiteX2" fmla="*/ 6624376 w 6624514"/>
              <a:gd name="connsiteY2" fmla="*/ 7321 h 6865321"/>
              <a:gd name="connsiteX3" fmla="*/ 6624376 w 6624514"/>
              <a:gd name="connsiteY3" fmla="*/ 6865321 h 6865321"/>
              <a:gd name="connsiteX4" fmla="*/ 0 w 6624514"/>
              <a:gd name="connsiteY4" fmla="*/ 6865321 h 6865321"/>
              <a:gd name="connsiteX5" fmla="*/ 1086436 w 6624514"/>
              <a:gd name="connsiteY5" fmla="*/ 6175607 h 6865321"/>
              <a:gd name="connsiteX6" fmla="*/ 2142542 w 6624514"/>
              <a:gd name="connsiteY6" fmla="*/ 4980014 h 6865321"/>
              <a:gd name="connsiteX7" fmla="*/ 3401263 w 6624514"/>
              <a:gd name="connsiteY7" fmla="*/ 2825967 h 6865321"/>
              <a:gd name="connsiteX0" fmla="*/ 3401263 w 6624514"/>
              <a:gd name="connsiteY0" fmla="*/ 2825967 h 6865321"/>
              <a:gd name="connsiteX1" fmla="*/ 6007639 w 6624514"/>
              <a:gd name="connsiteY1" fmla="*/ 0 h 6865321"/>
              <a:gd name="connsiteX2" fmla="*/ 6624376 w 6624514"/>
              <a:gd name="connsiteY2" fmla="*/ 7321 h 6865321"/>
              <a:gd name="connsiteX3" fmla="*/ 6624376 w 6624514"/>
              <a:gd name="connsiteY3" fmla="*/ 6865321 h 6865321"/>
              <a:gd name="connsiteX4" fmla="*/ 0 w 6624514"/>
              <a:gd name="connsiteY4" fmla="*/ 6865321 h 6865321"/>
              <a:gd name="connsiteX5" fmla="*/ 1086436 w 6624514"/>
              <a:gd name="connsiteY5" fmla="*/ 6175607 h 6865321"/>
              <a:gd name="connsiteX6" fmla="*/ 2142542 w 6624514"/>
              <a:gd name="connsiteY6" fmla="*/ 4980014 h 6865321"/>
              <a:gd name="connsiteX7" fmla="*/ 3401263 w 6624514"/>
              <a:gd name="connsiteY7" fmla="*/ 2825967 h 6865321"/>
              <a:gd name="connsiteX0" fmla="*/ 3401263 w 6624529"/>
              <a:gd name="connsiteY0" fmla="*/ 2853754 h 6893108"/>
              <a:gd name="connsiteX1" fmla="*/ 6007639 w 6624529"/>
              <a:gd name="connsiteY1" fmla="*/ 27787 h 6893108"/>
              <a:gd name="connsiteX2" fmla="*/ 6624376 w 6624529"/>
              <a:gd name="connsiteY2" fmla="*/ 35108 h 6893108"/>
              <a:gd name="connsiteX3" fmla="*/ 6624376 w 6624529"/>
              <a:gd name="connsiteY3" fmla="*/ 6893108 h 6893108"/>
              <a:gd name="connsiteX4" fmla="*/ 0 w 6624529"/>
              <a:gd name="connsiteY4" fmla="*/ 6893108 h 6893108"/>
              <a:gd name="connsiteX5" fmla="*/ 1086436 w 6624529"/>
              <a:gd name="connsiteY5" fmla="*/ 6203394 h 6893108"/>
              <a:gd name="connsiteX6" fmla="*/ 2142542 w 6624529"/>
              <a:gd name="connsiteY6" fmla="*/ 5007801 h 6893108"/>
              <a:gd name="connsiteX7" fmla="*/ 3401263 w 6624529"/>
              <a:gd name="connsiteY7" fmla="*/ 2853754 h 6893108"/>
              <a:gd name="connsiteX0" fmla="*/ 3401263 w 6624534"/>
              <a:gd name="connsiteY0" fmla="*/ 2853754 h 6893108"/>
              <a:gd name="connsiteX1" fmla="*/ 6025836 w 6624534"/>
              <a:gd name="connsiteY1" fmla="*/ 27787 h 6893108"/>
              <a:gd name="connsiteX2" fmla="*/ 6624376 w 6624534"/>
              <a:gd name="connsiteY2" fmla="*/ 35108 h 6893108"/>
              <a:gd name="connsiteX3" fmla="*/ 6624376 w 6624534"/>
              <a:gd name="connsiteY3" fmla="*/ 6893108 h 6893108"/>
              <a:gd name="connsiteX4" fmla="*/ 0 w 6624534"/>
              <a:gd name="connsiteY4" fmla="*/ 6893108 h 6893108"/>
              <a:gd name="connsiteX5" fmla="*/ 1086436 w 6624534"/>
              <a:gd name="connsiteY5" fmla="*/ 6203394 h 6893108"/>
              <a:gd name="connsiteX6" fmla="*/ 2142542 w 6624534"/>
              <a:gd name="connsiteY6" fmla="*/ 5007801 h 6893108"/>
              <a:gd name="connsiteX7" fmla="*/ 3401263 w 6624534"/>
              <a:gd name="connsiteY7" fmla="*/ 2853754 h 6893108"/>
              <a:gd name="connsiteX0" fmla="*/ 3401263 w 6624517"/>
              <a:gd name="connsiteY0" fmla="*/ 2825975 h 6865329"/>
              <a:gd name="connsiteX1" fmla="*/ 6025836 w 6624517"/>
              <a:gd name="connsiteY1" fmla="*/ 8 h 6865329"/>
              <a:gd name="connsiteX2" fmla="*/ 6624376 w 6624517"/>
              <a:gd name="connsiteY2" fmla="*/ 7329 h 6865329"/>
              <a:gd name="connsiteX3" fmla="*/ 6624376 w 6624517"/>
              <a:gd name="connsiteY3" fmla="*/ 6865329 h 6865329"/>
              <a:gd name="connsiteX4" fmla="*/ 0 w 6624517"/>
              <a:gd name="connsiteY4" fmla="*/ 6865329 h 6865329"/>
              <a:gd name="connsiteX5" fmla="*/ 1086436 w 6624517"/>
              <a:gd name="connsiteY5" fmla="*/ 6175615 h 6865329"/>
              <a:gd name="connsiteX6" fmla="*/ 2142542 w 6624517"/>
              <a:gd name="connsiteY6" fmla="*/ 4980022 h 6865329"/>
              <a:gd name="connsiteX7" fmla="*/ 3401263 w 6624517"/>
              <a:gd name="connsiteY7" fmla="*/ 2825975 h 6865329"/>
              <a:gd name="connsiteX0" fmla="*/ 3401263 w 6624517"/>
              <a:gd name="connsiteY0" fmla="*/ 2825975 h 6865329"/>
              <a:gd name="connsiteX1" fmla="*/ 6025836 w 6624517"/>
              <a:gd name="connsiteY1" fmla="*/ 8 h 6865329"/>
              <a:gd name="connsiteX2" fmla="*/ 6624376 w 6624517"/>
              <a:gd name="connsiteY2" fmla="*/ 7329 h 6865329"/>
              <a:gd name="connsiteX3" fmla="*/ 6624376 w 6624517"/>
              <a:gd name="connsiteY3" fmla="*/ 6865329 h 6865329"/>
              <a:gd name="connsiteX4" fmla="*/ 0 w 6624517"/>
              <a:gd name="connsiteY4" fmla="*/ 6865329 h 6865329"/>
              <a:gd name="connsiteX5" fmla="*/ 1086436 w 6624517"/>
              <a:gd name="connsiteY5" fmla="*/ 6175615 h 6865329"/>
              <a:gd name="connsiteX6" fmla="*/ 2142542 w 6624517"/>
              <a:gd name="connsiteY6" fmla="*/ 4980022 h 6865329"/>
              <a:gd name="connsiteX7" fmla="*/ 3401263 w 6624517"/>
              <a:gd name="connsiteY7" fmla="*/ 2825975 h 6865329"/>
              <a:gd name="connsiteX0" fmla="*/ 3401263 w 6624517"/>
              <a:gd name="connsiteY0" fmla="*/ 2825975 h 6865329"/>
              <a:gd name="connsiteX1" fmla="*/ 6025836 w 6624517"/>
              <a:gd name="connsiteY1" fmla="*/ 8 h 6865329"/>
              <a:gd name="connsiteX2" fmla="*/ 6624376 w 6624517"/>
              <a:gd name="connsiteY2" fmla="*/ 7329 h 6865329"/>
              <a:gd name="connsiteX3" fmla="*/ 6624376 w 6624517"/>
              <a:gd name="connsiteY3" fmla="*/ 6865329 h 6865329"/>
              <a:gd name="connsiteX4" fmla="*/ 0 w 6624517"/>
              <a:gd name="connsiteY4" fmla="*/ 6865329 h 6865329"/>
              <a:gd name="connsiteX5" fmla="*/ 1086436 w 6624517"/>
              <a:gd name="connsiteY5" fmla="*/ 6175615 h 6865329"/>
              <a:gd name="connsiteX6" fmla="*/ 2142542 w 6624517"/>
              <a:gd name="connsiteY6" fmla="*/ 4980022 h 6865329"/>
              <a:gd name="connsiteX7" fmla="*/ 3401263 w 6624517"/>
              <a:gd name="connsiteY7" fmla="*/ 2825975 h 6865329"/>
              <a:gd name="connsiteX0" fmla="*/ 3401263 w 6624517"/>
              <a:gd name="connsiteY0" fmla="*/ 2825975 h 6865329"/>
              <a:gd name="connsiteX1" fmla="*/ 6025836 w 6624517"/>
              <a:gd name="connsiteY1" fmla="*/ 8 h 6865329"/>
              <a:gd name="connsiteX2" fmla="*/ 6624376 w 6624517"/>
              <a:gd name="connsiteY2" fmla="*/ 7329 h 6865329"/>
              <a:gd name="connsiteX3" fmla="*/ 6624376 w 6624517"/>
              <a:gd name="connsiteY3" fmla="*/ 6865329 h 6865329"/>
              <a:gd name="connsiteX4" fmla="*/ 0 w 6624517"/>
              <a:gd name="connsiteY4" fmla="*/ 6865329 h 6865329"/>
              <a:gd name="connsiteX5" fmla="*/ 1086436 w 6624517"/>
              <a:gd name="connsiteY5" fmla="*/ 6175615 h 6865329"/>
              <a:gd name="connsiteX6" fmla="*/ 2142542 w 6624517"/>
              <a:gd name="connsiteY6" fmla="*/ 4980022 h 6865329"/>
              <a:gd name="connsiteX7" fmla="*/ 3401263 w 6624517"/>
              <a:gd name="connsiteY7" fmla="*/ 2825975 h 6865329"/>
              <a:gd name="connsiteX0" fmla="*/ 3401263 w 6624517"/>
              <a:gd name="connsiteY0" fmla="*/ 2825975 h 6865329"/>
              <a:gd name="connsiteX1" fmla="*/ 6025836 w 6624517"/>
              <a:gd name="connsiteY1" fmla="*/ 8 h 6865329"/>
              <a:gd name="connsiteX2" fmla="*/ 6624376 w 6624517"/>
              <a:gd name="connsiteY2" fmla="*/ 7329 h 6865329"/>
              <a:gd name="connsiteX3" fmla="*/ 6624376 w 6624517"/>
              <a:gd name="connsiteY3" fmla="*/ 6865329 h 6865329"/>
              <a:gd name="connsiteX4" fmla="*/ 0 w 6624517"/>
              <a:gd name="connsiteY4" fmla="*/ 6865329 h 6865329"/>
              <a:gd name="connsiteX5" fmla="*/ 1086436 w 6624517"/>
              <a:gd name="connsiteY5" fmla="*/ 6175615 h 6865329"/>
              <a:gd name="connsiteX6" fmla="*/ 2142542 w 6624517"/>
              <a:gd name="connsiteY6" fmla="*/ 4980022 h 6865329"/>
              <a:gd name="connsiteX7" fmla="*/ 3401263 w 6624517"/>
              <a:gd name="connsiteY7" fmla="*/ 2825975 h 6865329"/>
              <a:gd name="connsiteX0" fmla="*/ 3401263 w 6624517"/>
              <a:gd name="connsiteY0" fmla="*/ 2825975 h 6865329"/>
              <a:gd name="connsiteX1" fmla="*/ 6025836 w 6624517"/>
              <a:gd name="connsiteY1" fmla="*/ 8 h 6865329"/>
              <a:gd name="connsiteX2" fmla="*/ 6624376 w 6624517"/>
              <a:gd name="connsiteY2" fmla="*/ 7329 h 6865329"/>
              <a:gd name="connsiteX3" fmla="*/ 6624376 w 6624517"/>
              <a:gd name="connsiteY3" fmla="*/ 6865329 h 6865329"/>
              <a:gd name="connsiteX4" fmla="*/ 0 w 6624517"/>
              <a:gd name="connsiteY4" fmla="*/ 6865329 h 6865329"/>
              <a:gd name="connsiteX5" fmla="*/ 1086436 w 6624517"/>
              <a:gd name="connsiteY5" fmla="*/ 6175615 h 6865329"/>
              <a:gd name="connsiteX6" fmla="*/ 2142542 w 6624517"/>
              <a:gd name="connsiteY6" fmla="*/ 4980022 h 6865329"/>
              <a:gd name="connsiteX7" fmla="*/ 3401263 w 6624517"/>
              <a:gd name="connsiteY7" fmla="*/ 2825975 h 6865329"/>
              <a:gd name="connsiteX0" fmla="*/ 3401263 w 6624517"/>
              <a:gd name="connsiteY0" fmla="*/ 2825975 h 6865329"/>
              <a:gd name="connsiteX1" fmla="*/ 6025836 w 6624517"/>
              <a:gd name="connsiteY1" fmla="*/ 8 h 6865329"/>
              <a:gd name="connsiteX2" fmla="*/ 6624376 w 6624517"/>
              <a:gd name="connsiteY2" fmla="*/ 7329 h 6865329"/>
              <a:gd name="connsiteX3" fmla="*/ 6624376 w 6624517"/>
              <a:gd name="connsiteY3" fmla="*/ 6865329 h 6865329"/>
              <a:gd name="connsiteX4" fmla="*/ 0 w 6624517"/>
              <a:gd name="connsiteY4" fmla="*/ 6865329 h 6865329"/>
              <a:gd name="connsiteX5" fmla="*/ 1086436 w 6624517"/>
              <a:gd name="connsiteY5" fmla="*/ 6175615 h 6865329"/>
              <a:gd name="connsiteX6" fmla="*/ 2142542 w 6624517"/>
              <a:gd name="connsiteY6" fmla="*/ 4980022 h 6865329"/>
              <a:gd name="connsiteX7" fmla="*/ 3401263 w 6624517"/>
              <a:gd name="connsiteY7" fmla="*/ 2825975 h 6865329"/>
              <a:gd name="connsiteX0" fmla="*/ 6109081 w 9332203"/>
              <a:gd name="connsiteY0" fmla="*/ 2825975 h 6865329"/>
              <a:gd name="connsiteX1" fmla="*/ 199254 w 9332203"/>
              <a:gd name="connsiteY1" fmla="*/ 8 h 6865329"/>
              <a:gd name="connsiteX2" fmla="*/ 9332194 w 9332203"/>
              <a:gd name="connsiteY2" fmla="*/ 7329 h 6865329"/>
              <a:gd name="connsiteX3" fmla="*/ 9332194 w 9332203"/>
              <a:gd name="connsiteY3" fmla="*/ 6865329 h 6865329"/>
              <a:gd name="connsiteX4" fmla="*/ 2707818 w 9332203"/>
              <a:gd name="connsiteY4" fmla="*/ 6865329 h 6865329"/>
              <a:gd name="connsiteX5" fmla="*/ 3794254 w 9332203"/>
              <a:gd name="connsiteY5" fmla="*/ 6175615 h 6865329"/>
              <a:gd name="connsiteX6" fmla="*/ 4850360 w 9332203"/>
              <a:gd name="connsiteY6" fmla="*/ 4980022 h 6865329"/>
              <a:gd name="connsiteX7" fmla="*/ 6109081 w 9332203"/>
              <a:gd name="connsiteY7" fmla="*/ 2825975 h 6865329"/>
              <a:gd name="connsiteX0" fmla="*/ 5909829 w 9132951"/>
              <a:gd name="connsiteY0" fmla="*/ 2825975 h 6865329"/>
              <a:gd name="connsiteX1" fmla="*/ 2 w 9132951"/>
              <a:gd name="connsiteY1" fmla="*/ 8 h 6865329"/>
              <a:gd name="connsiteX2" fmla="*/ 9132942 w 9132951"/>
              <a:gd name="connsiteY2" fmla="*/ 7329 h 6865329"/>
              <a:gd name="connsiteX3" fmla="*/ 9132942 w 9132951"/>
              <a:gd name="connsiteY3" fmla="*/ 6865329 h 6865329"/>
              <a:gd name="connsiteX4" fmla="*/ 2508566 w 9132951"/>
              <a:gd name="connsiteY4" fmla="*/ 6865329 h 6865329"/>
              <a:gd name="connsiteX5" fmla="*/ 3595002 w 9132951"/>
              <a:gd name="connsiteY5" fmla="*/ 6175615 h 6865329"/>
              <a:gd name="connsiteX6" fmla="*/ 4651108 w 9132951"/>
              <a:gd name="connsiteY6" fmla="*/ 4980022 h 6865329"/>
              <a:gd name="connsiteX7" fmla="*/ 5909829 w 9132951"/>
              <a:gd name="connsiteY7" fmla="*/ 2825975 h 6865329"/>
              <a:gd name="connsiteX0" fmla="*/ 2992458 w 9132952"/>
              <a:gd name="connsiteY0" fmla="*/ 2747598 h 6865329"/>
              <a:gd name="connsiteX1" fmla="*/ 3 w 9132952"/>
              <a:gd name="connsiteY1" fmla="*/ 8 h 6865329"/>
              <a:gd name="connsiteX2" fmla="*/ 9132943 w 9132952"/>
              <a:gd name="connsiteY2" fmla="*/ 7329 h 6865329"/>
              <a:gd name="connsiteX3" fmla="*/ 9132943 w 9132952"/>
              <a:gd name="connsiteY3" fmla="*/ 6865329 h 6865329"/>
              <a:gd name="connsiteX4" fmla="*/ 2508567 w 9132952"/>
              <a:gd name="connsiteY4" fmla="*/ 6865329 h 6865329"/>
              <a:gd name="connsiteX5" fmla="*/ 3595003 w 9132952"/>
              <a:gd name="connsiteY5" fmla="*/ 6175615 h 6865329"/>
              <a:gd name="connsiteX6" fmla="*/ 4651109 w 9132952"/>
              <a:gd name="connsiteY6" fmla="*/ 4980022 h 6865329"/>
              <a:gd name="connsiteX7" fmla="*/ 2992458 w 9132952"/>
              <a:gd name="connsiteY7" fmla="*/ 2747598 h 6865329"/>
              <a:gd name="connsiteX0" fmla="*/ 2992458 w 9132952"/>
              <a:gd name="connsiteY0" fmla="*/ 2747598 h 6865329"/>
              <a:gd name="connsiteX1" fmla="*/ 3 w 9132952"/>
              <a:gd name="connsiteY1" fmla="*/ 8 h 6865329"/>
              <a:gd name="connsiteX2" fmla="*/ 9132943 w 9132952"/>
              <a:gd name="connsiteY2" fmla="*/ 7329 h 6865329"/>
              <a:gd name="connsiteX3" fmla="*/ 9132943 w 9132952"/>
              <a:gd name="connsiteY3" fmla="*/ 6865329 h 6865329"/>
              <a:gd name="connsiteX4" fmla="*/ 3595003 w 9132952"/>
              <a:gd name="connsiteY4" fmla="*/ 6175615 h 6865329"/>
              <a:gd name="connsiteX5" fmla="*/ 4651109 w 9132952"/>
              <a:gd name="connsiteY5" fmla="*/ 4980022 h 6865329"/>
              <a:gd name="connsiteX6" fmla="*/ 2992458 w 9132952"/>
              <a:gd name="connsiteY6" fmla="*/ 2747598 h 6865329"/>
              <a:gd name="connsiteX0" fmla="*/ 2992458 w 9132952"/>
              <a:gd name="connsiteY0" fmla="*/ 2747598 h 6865329"/>
              <a:gd name="connsiteX1" fmla="*/ 3 w 9132952"/>
              <a:gd name="connsiteY1" fmla="*/ 8 h 6865329"/>
              <a:gd name="connsiteX2" fmla="*/ 9132943 w 9132952"/>
              <a:gd name="connsiteY2" fmla="*/ 7329 h 6865329"/>
              <a:gd name="connsiteX3" fmla="*/ 9132943 w 9132952"/>
              <a:gd name="connsiteY3" fmla="*/ 6865329 h 6865329"/>
              <a:gd name="connsiteX4" fmla="*/ 4651109 w 9132952"/>
              <a:gd name="connsiteY4" fmla="*/ 4980022 h 6865329"/>
              <a:gd name="connsiteX5" fmla="*/ 2992458 w 9132952"/>
              <a:gd name="connsiteY5" fmla="*/ 2747598 h 6865329"/>
              <a:gd name="connsiteX0" fmla="*/ 2992458 w 9141652"/>
              <a:gd name="connsiteY0" fmla="*/ 2747598 h 4980022"/>
              <a:gd name="connsiteX1" fmla="*/ 3 w 9141652"/>
              <a:gd name="connsiteY1" fmla="*/ 8 h 4980022"/>
              <a:gd name="connsiteX2" fmla="*/ 9132943 w 9141652"/>
              <a:gd name="connsiteY2" fmla="*/ 7329 h 4980022"/>
              <a:gd name="connsiteX3" fmla="*/ 9141652 w 9141652"/>
              <a:gd name="connsiteY3" fmla="*/ 3982792 h 4980022"/>
              <a:gd name="connsiteX4" fmla="*/ 4651109 w 9141652"/>
              <a:gd name="connsiteY4" fmla="*/ 4980022 h 4980022"/>
              <a:gd name="connsiteX5" fmla="*/ 2992458 w 9141652"/>
              <a:gd name="connsiteY5" fmla="*/ 2747598 h 4980022"/>
              <a:gd name="connsiteX0" fmla="*/ 2992458 w 9141652"/>
              <a:gd name="connsiteY0" fmla="*/ 2747598 h 3982792"/>
              <a:gd name="connsiteX1" fmla="*/ 3 w 9141652"/>
              <a:gd name="connsiteY1" fmla="*/ 8 h 3982792"/>
              <a:gd name="connsiteX2" fmla="*/ 9132943 w 9141652"/>
              <a:gd name="connsiteY2" fmla="*/ 7329 h 3982792"/>
              <a:gd name="connsiteX3" fmla="*/ 9141652 w 9141652"/>
              <a:gd name="connsiteY3" fmla="*/ 3982792 h 3982792"/>
              <a:gd name="connsiteX4" fmla="*/ 5469714 w 9141652"/>
              <a:gd name="connsiteY4" fmla="*/ 3691154 h 3982792"/>
              <a:gd name="connsiteX5" fmla="*/ 2992458 w 9141652"/>
              <a:gd name="connsiteY5" fmla="*/ 2747598 h 3982792"/>
              <a:gd name="connsiteX0" fmla="*/ 2992458 w 9141652"/>
              <a:gd name="connsiteY0" fmla="*/ 2747598 h 3982792"/>
              <a:gd name="connsiteX1" fmla="*/ 3 w 9141652"/>
              <a:gd name="connsiteY1" fmla="*/ 8 h 3982792"/>
              <a:gd name="connsiteX2" fmla="*/ 9132943 w 9141652"/>
              <a:gd name="connsiteY2" fmla="*/ 7329 h 3982792"/>
              <a:gd name="connsiteX3" fmla="*/ 9141652 w 9141652"/>
              <a:gd name="connsiteY3" fmla="*/ 3982792 h 3982792"/>
              <a:gd name="connsiteX4" fmla="*/ 5469714 w 9141652"/>
              <a:gd name="connsiteY4" fmla="*/ 3691154 h 3982792"/>
              <a:gd name="connsiteX5" fmla="*/ 2992458 w 9141652"/>
              <a:gd name="connsiteY5" fmla="*/ 2747598 h 3982792"/>
              <a:gd name="connsiteX0" fmla="*/ 2992458 w 9141652"/>
              <a:gd name="connsiteY0" fmla="*/ 2747598 h 3982792"/>
              <a:gd name="connsiteX1" fmla="*/ 3 w 9141652"/>
              <a:gd name="connsiteY1" fmla="*/ 8 h 3982792"/>
              <a:gd name="connsiteX2" fmla="*/ 9132943 w 9141652"/>
              <a:gd name="connsiteY2" fmla="*/ 7329 h 3982792"/>
              <a:gd name="connsiteX3" fmla="*/ 9141652 w 9141652"/>
              <a:gd name="connsiteY3" fmla="*/ 3982792 h 3982792"/>
              <a:gd name="connsiteX4" fmla="*/ 5469714 w 9141652"/>
              <a:gd name="connsiteY4" fmla="*/ 3691154 h 3982792"/>
              <a:gd name="connsiteX5" fmla="*/ 2992458 w 9141652"/>
              <a:gd name="connsiteY5" fmla="*/ 2747598 h 3982792"/>
              <a:gd name="connsiteX0" fmla="*/ 2992460 w 9141654"/>
              <a:gd name="connsiteY0" fmla="*/ 2747598 h 4096084"/>
              <a:gd name="connsiteX1" fmla="*/ 5 w 9141654"/>
              <a:gd name="connsiteY1" fmla="*/ 8 h 4096084"/>
              <a:gd name="connsiteX2" fmla="*/ 9132945 w 9141654"/>
              <a:gd name="connsiteY2" fmla="*/ 7329 h 4096084"/>
              <a:gd name="connsiteX3" fmla="*/ 9141654 w 9141654"/>
              <a:gd name="connsiteY3" fmla="*/ 3982792 h 4096084"/>
              <a:gd name="connsiteX4" fmla="*/ 2992460 w 9141654"/>
              <a:gd name="connsiteY4" fmla="*/ 2747598 h 4096084"/>
              <a:gd name="connsiteX0" fmla="*/ 2173860 w 9141660"/>
              <a:gd name="connsiteY0" fmla="*/ 2503758 h 4079561"/>
              <a:gd name="connsiteX1" fmla="*/ 11 w 9141660"/>
              <a:gd name="connsiteY1" fmla="*/ 8 h 4079561"/>
              <a:gd name="connsiteX2" fmla="*/ 9132951 w 9141660"/>
              <a:gd name="connsiteY2" fmla="*/ 7329 h 4079561"/>
              <a:gd name="connsiteX3" fmla="*/ 9141660 w 9141660"/>
              <a:gd name="connsiteY3" fmla="*/ 3982792 h 4079561"/>
              <a:gd name="connsiteX4" fmla="*/ 2173860 w 9141660"/>
              <a:gd name="connsiteY4" fmla="*/ 2503758 h 4079561"/>
              <a:gd name="connsiteX0" fmla="*/ 2173861 w 9141661"/>
              <a:gd name="connsiteY0" fmla="*/ 2503758 h 4074537"/>
              <a:gd name="connsiteX1" fmla="*/ 12 w 9141661"/>
              <a:gd name="connsiteY1" fmla="*/ 8 h 4074537"/>
              <a:gd name="connsiteX2" fmla="*/ 9132952 w 9141661"/>
              <a:gd name="connsiteY2" fmla="*/ 7329 h 4074537"/>
              <a:gd name="connsiteX3" fmla="*/ 9141661 w 9141661"/>
              <a:gd name="connsiteY3" fmla="*/ 3982792 h 4074537"/>
              <a:gd name="connsiteX4" fmla="*/ 2173861 w 9141661"/>
              <a:gd name="connsiteY4" fmla="*/ 2503758 h 4074537"/>
              <a:gd name="connsiteX0" fmla="*/ 2173861 w 9141661"/>
              <a:gd name="connsiteY0" fmla="*/ 2503758 h 4263915"/>
              <a:gd name="connsiteX1" fmla="*/ 12 w 9141661"/>
              <a:gd name="connsiteY1" fmla="*/ 8 h 4263915"/>
              <a:gd name="connsiteX2" fmla="*/ 9132952 w 9141661"/>
              <a:gd name="connsiteY2" fmla="*/ 7329 h 4263915"/>
              <a:gd name="connsiteX3" fmla="*/ 9141661 w 9141661"/>
              <a:gd name="connsiteY3" fmla="*/ 3982792 h 4263915"/>
              <a:gd name="connsiteX4" fmla="*/ 6443188 w 9141661"/>
              <a:gd name="connsiteY4" fmla="*/ 3778142 h 4263915"/>
              <a:gd name="connsiteX5" fmla="*/ 2173861 w 9141661"/>
              <a:gd name="connsiteY5" fmla="*/ 2503758 h 4263915"/>
              <a:gd name="connsiteX0" fmla="*/ 2173857 w 9141657"/>
              <a:gd name="connsiteY0" fmla="*/ 2503758 h 4179483"/>
              <a:gd name="connsiteX1" fmla="*/ 8 w 9141657"/>
              <a:gd name="connsiteY1" fmla="*/ 8 h 4179483"/>
              <a:gd name="connsiteX2" fmla="*/ 9132948 w 9141657"/>
              <a:gd name="connsiteY2" fmla="*/ 7329 h 4179483"/>
              <a:gd name="connsiteX3" fmla="*/ 9141657 w 9141657"/>
              <a:gd name="connsiteY3" fmla="*/ 3982792 h 4179483"/>
              <a:gd name="connsiteX4" fmla="*/ 6817652 w 9141657"/>
              <a:gd name="connsiteY4" fmla="*/ 3307879 h 4179483"/>
              <a:gd name="connsiteX5" fmla="*/ 2173857 w 9141657"/>
              <a:gd name="connsiteY5" fmla="*/ 2503758 h 4179483"/>
              <a:gd name="connsiteX0" fmla="*/ 2173857 w 9141657"/>
              <a:gd name="connsiteY0" fmla="*/ 2503758 h 3982792"/>
              <a:gd name="connsiteX1" fmla="*/ 8 w 9141657"/>
              <a:gd name="connsiteY1" fmla="*/ 8 h 3982792"/>
              <a:gd name="connsiteX2" fmla="*/ 9132948 w 9141657"/>
              <a:gd name="connsiteY2" fmla="*/ 7329 h 3982792"/>
              <a:gd name="connsiteX3" fmla="*/ 9141657 w 9141657"/>
              <a:gd name="connsiteY3" fmla="*/ 3982792 h 3982792"/>
              <a:gd name="connsiteX4" fmla="*/ 6817652 w 9141657"/>
              <a:gd name="connsiteY4" fmla="*/ 3307879 h 3982792"/>
              <a:gd name="connsiteX5" fmla="*/ 2173857 w 9141657"/>
              <a:gd name="connsiteY5" fmla="*/ 2503758 h 3982792"/>
              <a:gd name="connsiteX0" fmla="*/ 2173857 w 9132957"/>
              <a:gd name="connsiteY0" fmla="*/ 2503758 h 3956666"/>
              <a:gd name="connsiteX1" fmla="*/ 8 w 9132957"/>
              <a:gd name="connsiteY1" fmla="*/ 8 h 3956666"/>
              <a:gd name="connsiteX2" fmla="*/ 9132948 w 9132957"/>
              <a:gd name="connsiteY2" fmla="*/ 7329 h 3956666"/>
              <a:gd name="connsiteX3" fmla="*/ 9132949 w 9132957"/>
              <a:gd name="connsiteY3" fmla="*/ 3956666 h 3956666"/>
              <a:gd name="connsiteX4" fmla="*/ 6817652 w 9132957"/>
              <a:gd name="connsiteY4" fmla="*/ 3307879 h 3956666"/>
              <a:gd name="connsiteX5" fmla="*/ 2173857 w 9132957"/>
              <a:gd name="connsiteY5" fmla="*/ 2503758 h 3956666"/>
              <a:gd name="connsiteX0" fmla="*/ 2173857 w 9132957"/>
              <a:gd name="connsiteY0" fmla="*/ 2503758 h 3956666"/>
              <a:gd name="connsiteX1" fmla="*/ 8 w 9132957"/>
              <a:gd name="connsiteY1" fmla="*/ 8 h 3956666"/>
              <a:gd name="connsiteX2" fmla="*/ 9132948 w 9132957"/>
              <a:gd name="connsiteY2" fmla="*/ 7329 h 3956666"/>
              <a:gd name="connsiteX3" fmla="*/ 9132949 w 9132957"/>
              <a:gd name="connsiteY3" fmla="*/ 3956666 h 3956666"/>
              <a:gd name="connsiteX4" fmla="*/ 6817652 w 9132957"/>
              <a:gd name="connsiteY4" fmla="*/ 3307879 h 3956666"/>
              <a:gd name="connsiteX5" fmla="*/ 2173857 w 9132957"/>
              <a:gd name="connsiteY5" fmla="*/ 2503758 h 3956666"/>
              <a:gd name="connsiteX0" fmla="*/ 2173856 w 9132956"/>
              <a:gd name="connsiteY0" fmla="*/ 2503758 h 3956666"/>
              <a:gd name="connsiteX1" fmla="*/ 7 w 9132956"/>
              <a:gd name="connsiteY1" fmla="*/ 8 h 3956666"/>
              <a:gd name="connsiteX2" fmla="*/ 9132947 w 9132956"/>
              <a:gd name="connsiteY2" fmla="*/ 7329 h 3956666"/>
              <a:gd name="connsiteX3" fmla="*/ 9132948 w 9132956"/>
              <a:gd name="connsiteY3" fmla="*/ 3956666 h 3956666"/>
              <a:gd name="connsiteX4" fmla="*/ 5938086 w 9132956"/>
              <a:gd name="connsiteY4" fmla="*/ 3194668 h 3956666"/>
              <a:gd name="connsiteX5" fmla="*/ 2173856 w 9132956"/>
              <a:gd name="connsiteY5" fmla="*/ 2503758 h 3956666"/>
              <a:gd name="connsiteX0" fmla="*/ 2173856 w 9132956"/>
              <a:gd name="connsiteY0" fmla="*/ 2503758 h 3956666"/>
              <a:gd name="connsiteX1" fmla="*/ 7 w 9132956"/>
              <a:gd name="connsiteY1" fmla="*/ 8 h 3956666"/>
              <a:gd name="connsiteX2" fmla="*/ 9132947 w 9132956"/>
              <a:gd name="connsiteY2" fmla="*/ 7329 h 3956666"/>
              <a:gd name="connsiteX3" fmla="*/ 9132948 w 9132956"/>
              <a:gd name="connsiteY3" fmla="*/ 3956666 h 3956666"/>
              <a:gd name="connsiteX4" fmla="*/ 5938086 w 9132956"/>
              <a:gd name="connsiteY4" fmla="*/ 3194668 h 3956666"/>
              <a:gd name="connsiteX5" fmla="*/ 2173856 w 9132956"/>
              <a:gd name="connsiteY5" fmla="*/ 2503758 h 3956666"/>
              <a:gd name="connsiteX0" fmla="*/ 2173856 w 9132956"/>
              <a:gd name="connsiteY0" fmla="*/ 2503758 h 3956666"/>
              <a:gd name="connsiteX1" fmla="*/ 7 w 9132956"/>
              <a:gd name="connsiteY1" fmla="*/ 8 h 3956666"/>
              <a:gd name="connsiteX2" fmla="*/ 9132947 w 9132956"/>
              <a:gd name="connsiteY2" fmla="*/ 7329 h 3956666"/>
              <a:gd name="connsiteX3" fmla="*/ 9132948 w 9132956"/>
              <a:gd name="connsiteY3" fmla="*/ 3956666 h 3956666"/>
              <a:gd name="connsiteX4" fmla="*/ 5938086 w 9132956"/>
              <a:gd name="connsiteY4" fmla="*/ 3194668 h 3956666"/>
              <a:gd name="connsiteX5" fmla="*/ 2173856 w 9132956"/>
              <a:gd name="connsiteY5" fmla="*/ 2503758 h 3956666"/>
              <a:gd name="connsiteX0" fmla="*/ 1694888 w 9132960"/>
              <a:gd name="connsiteY0" fmla="*/ 2207666 h 3956666"/>
              <a:gd name="connsiteX1" fmla="*/ 11 w 9132960"/>
              <a:gd name="connsiteY1" fmla="*/ 8 h 3956666"/>
              <a:gd name="connsiteX2" fmla="*/ 9132951 w 9132960"/>
              <a:gd name="connsiteY2" fmla="*/ 7329 h 3956666"/>
              <a:gd name="connsiteX3" fmla="*/ 9132952 w 9132960"/>
              <a:gd name="connsiteY3" fmla="*/ 3956666 h 3956666"/>
              <a:gd name="connsiteX4" fmla="*/ 5938090 w 9132960"/>
              <a:gd name="connsiteY4" fmla="*/ 3194668 h 3956666"/>
              <a:gd name="connsiteX5" fmla="*/ 1694888 w 9132960"/>
              <a:gd name="connsiteY5" fmla="*/ 2207666 h 3956666"/>
              <a:gd name="connsiteX0" fmla="*/ 1694888 w 9132960"/>
              <a:gd name="connsiteY0" fmla="*/ 2207666 h 3956666"/>
              <a:gd name="connsiteX1" fmla="*/ 11 w 9132960"/>
              <a:gd name="connsiteY1" fmla="*/ 8 h 3956666"/>
              <a:gd name="connsiteX2" fmla="*/ 9132951 w 9132960"/>
              <a:gd name="connsiteY2" fmla="*/ 7329 h 3956666"/>
              <a:gd name="connsiteX3" fmla="*/ 9132952 w 9132960"/>
              <a:gd name="connsiteY3" fmla="*/ 3956666 h 3956666"/>
              <a:gd name="connsiteX4" fmla="*/ 5938090 w 9132960"/>
              <a:gd name="connsiteY4" fmla="*/ 3194668 h 3956666"/>
              <a:gd name="connsiteX5" fmla="*/ 1694888 w 9132960"/>
              <a:gd name="connsiteY5" fmla="*/ 2207666 h 3956666"/>
              <a:gd name="connsiteX0" fmla="*/ 1694888 w 9132960"/>
              <a:gd name="connsiteY0" fmla="*/ 2207666 h 3956666"/>
              <a:gd name="connsiteX1" fmla="*/ 11 w 9132960"/>
              <a:gd name="connsiteY1" fmla="*/ 8 h 3956666"/>
              <a:gd name="connsiteX2" fmla="*/ 9132951 w 9132960"/>
              <a:gd name="connsiteY2" fmla="*/ 7329 h 3956666"/>
              <a:gd name="connsiteX3" fmla="*/ 9132952 w 9132960"/>
              <a:gd name="connsiteY3" fmla="*/ 3956666 h 3956666"/>
              <a:gd name="connsiteX4" fmla="*/ 5964216 w 9132960"/>
              <a:gd name="connsiteY4" fmla="*/ 3168542 h 3956666"/>
              <a:gd name="connsiteX5" fmla="*/ 1694888 w 9132960"/>
              <a:gd name="connsiteY5" fmla="*/ 2207666 h 3956666"/>
              <a:gd name="connsiteX0" fmla="*/ 1694888 w 9132960"/>
              <a:gd name="connsiteY0" fmla="*/ 2207666 h 3956666"/>
              <a:gd name="connsiteX1" fmla="*/ 11 w 9132960"/>
              <a:gd name="connsiteY1" fmla="*/ 8 h 3956666"/>
              <a:gd name="connsiteX2" fmla="*/ 9132951 w 9132960"/>
              <a:gd name="connsiteY2" fmla="*/ 7329 h 3956666"/>
              <a:gd name="connsiteX3" fmla="*/ 9132952 w 9132960"/>
              <a:gd name="connsiteY3" fmla="*/ 3956666 h 3956666"/>
              <a:gd name="connsiteX4" fmla="*/ 5964216 w 9132960"/>
              <a:gd name="connsiteY4" fmla="*/ 3168542 h 3956666"/>
              <a:gd name="connsiteX5" fmla="*/ 1694888 w 9132960"/>
              <a:gd name="connsiteY5" fmla="*/ 2207666 h 3956666"/>
              <a:gd name="connsiteX0" fmla="*/ 1694888 w 9132960"/>
              <a:gd name="connsiteY0" fmla="*/ 2207666 h 3956666"/>
              <a:gd name="connsiteX1" fmla="*/ 11 w 9132960"/>
              <a:gd name="connsiteY1" fmla="*/ 8 h 3956666"/>
              <a:gd name="connsiteX2" fmla="*/ 9132951 w 9132960"/>
              <a:gd name="connsiteY2" fmla="*/ 7329 h 3956666"/>
              <a:gd name="connsiteX3" fmla="*/ 9132952 w 9132960"/>
              <a:gd name="connsiteY3" fmla="*/ 3956666 h 3956666"/>
              <a:gd name="connsiteX4" fmla="*/ 5964216 w 9132960"/>
              <a:gd name="connsiteY4" fmla="*/ 3168542 h 3956666"/>
              <a:gd name="connsiteX5" fmla="*/ 1694888 w 9132960"/>
              <a:gd name="connsiteY5" fmla="*/ 2207666 h 3956666"/>
              <a:gd name="connsiteX0" fmla="*/ 1694888 w 9132960"/>
              <a:gd name="connsiteY0" fmla="*/ 2207666 h 3956666"/>
              <a:gd name="connsiteX1" fmla="*/ 11 w 9132960"/>
              <a:gd name="connsiteY1" fmla="*/ 8 h 3956666"/>
              <a:gd name="connsiteX2" fmla="*/ 9132951 w 9132960"/>
              <a:gd name="connsiteY2" fmla="*/ 7329 h 3956666"/>
              <a:gd name="connsiteX3" fmla="*/ 9132952 w 9132960"/>
              <a:gd name="connsiteY3" fmla="*/ 3956666 h 3956666"/>
              <a:gd name="connsiteX4" fmla="*/ 5964216 w 9132960"/>
              <a:gd name="connsiteY4" fmla="*/ 3168542 h 3956666"/>
              <a:gd name="connsiteX5" fmla="*/ 1694888 w 9132960"/>
              <a:gd name="connsiteY5" fmla="*/ 2207666 h 3956666"/>
              <a:gd name="connsiteX0" fmla="*/ 1694889 w 9132961"/>
              <a:gd name="connsiteY0" fmla="*/ 2207666 h 3956666"/>
              <a:gd name="connsiteX1" fmla="*/ 12 w 9132961"/>
              <a:gd name="connsiteY1" fmla="*/ 8 h 3956666"/>
              <a:gd name="connsiteX2" fmla="*/ 9132952 w 9132961"/>
              <a:gd name="connsiteY2" fmla="*/ 7329 h 3956666"/>
              <a:gd name="connsiteX3" fmla="*/ 9132953 w 9132961"/>
              <a:gd name="connsiteY3" fmla="*/ 3956666 h 3956666"/>
              <a:gd name="connsiteX4" fmla="*/ 5964217 w 9132961"/>
              <a:gd name="connsiteY4" fmla="*/ 3168542 h 3956666"/>
              <a:gd name="connsiteX5" fmla="*/ 1694889 w 9132961"/>
              <a:gd name="connsiteY5" fmla="*/ 2207666 h 3956666"/>
              <a:gd name="connsiteX0" fmla="*/ 1694889 w 9132961"/>
              <a:gd name="connsiteY0" fmla="*/ 2207666 h 3956666"/>
              <a:gd name="connsiteX1" fmla="*/ 12 w 9132961"/>
              <a:gd name="connsiteY1" fmla="*/ 8 h 3956666"/>
              <a:gd name="connsiteX2" fmla="*/ 9132952 w 9132961"/>
              <a:gd name="connsiteY2" fmla="*/ 7329 h 3956666"/>
              <a:gd name="connsiteX3" fmla="*/ 9132953 w 9132961"/>
              <a:gd name="connsiteY3" fmla="*/ 3956666 h 3956666"/>
              <a:gd name="connsiteX4" fmla="*/ 5964217 w 9132961"/>
              <a:gd name="connsiteY4" fmla="*/ 3168542 h 3956666"/>
              <a:gd name="connsiteX5" fmla="*/ 1694889 w 9132961"/>
              <a:gd name="connsiteY5" fmla="*/ 2207666 h 3956666"/>
              <a:gd name="connsiteX0" fmla="*/ 1694889 w 9132961"/>
              <a:gd name="connsiteY0" fmla="*/ 2207666 h 3956666"/>
              <a:gd name="connsiteX1" fmla="*/ 12 w 9132961"/>
              <a:gd name="connsiteY1" fmla="*/ 8 h 3956666"/>
              <a:gd name="connsiteX2" fmla="*/ 9132952 w 9132961"/>
              <a:gd name="connsiteY2" fmla="*/ 7329 h 3956666"/>
              <a:gd name="connsiteX3" fmla="*/ 9132953 w 9132961"/>
              <a:gd name="connsiteY3" fmla="*/ 3956666 h 3956666"/>
              <a:gd name="connsiteX4" fmla="*/ 5964217 w 9132961"/>
              <a:gd name="connsiteY4" fmla="*/ 3168542 h 3956666"/>
              <a:gd name="connsiteX5" fmla="*/ 1694889 w 9132961"/>
              <a:gd name="connsiteY5" fmla="*/ 2207666 h 3956666"/>
              <a:gd name="connsiteX0" fmla="*/ 1668763 w 9132961"/>
              <a:gd name="connsiteY0" fmla="*/ 2207666 h 3956666"/>
              <a:gd name="connsiteX1" fmla="*/ 12 w 9132961"/>
              <a:gd name="connsiteY1" fmla="*/ 8 h 3956666"/>
              <a:gd name="connsiteX2" fmla="*/ 9132952 w 9132961"/>
              <a:gd name="connsiteY2" fmla="*/ 7329 h 3956666"/>
              <a:gd name="connsiteX3" fmla="*/ 9132953 w 9132961"/>
              <a:gd name="connsiteY3" fmla="*/ 3956666 h 3956666"/>
              <a:gd name="connsiteX4" fmla="*/ 5964217 w 9132961"/>
              <a:gd name="connsiteY4" fmla="*/ 3168542 h 3956666"/>
              <a:gd name="connsiteX5" fmla="*/ 1668763 w 9132961"/>
              <a:gd name="connsiteY5" fmla="*/ 2207666 h 3956666"/>
              <a:gd name="connsiteX0" fmla="*/ 1668763 w 9132961"/>
              <a:gd name="connsiteY0" fmla="*/ 2207666 h 3956666"/>
              <a:gd name="connsiteX1" fmla="*/ 12 w 9132961"/>
              <a:gd name="connsiteY1" fmla="*/ 8 h 3956666"/>
              <a:gd name="connsiteX2" fmla="*/ 9132952 w 9132961"/>
              <a:gd name="connsiteY2" fmla="*/ 7329 h 3956666"/>
              <a:gd name="connsiteX3" fmla="*/ 9132953 w 9132961"/>
              <a:gd name="connsiteY3" fmla="*/ 3956666 h 3956666"/>
              <a:gd name="connsiteX4" fmla="*/ 5964217 w 9132961"/>
              <a:gd name="connsiteY4" fmla="*/ 3168542 h 3956666"/>
              <a:gd name="connsiteX5" fmla="*/ 1668763 w 9132961"/>
              <a:gd name="connsiteY5" fmla="*/ 2207666 h 3956666"/>
              <a:gd name="connsiteX0" fmla="*/ 1668763 w 9132961"/>
              <a:gd name="connsiteY0" fmla="*/ 2207666 h 3956666"/>
              <a:gd name="connsiteX1" fmla="*/ 12 w 9132961"/>
              <a:gd name="connsiteY1" fmla="*/ 8 h 3956666"/>
              <a:gd name="connsiteX2" fmla="*/ 9132952 w 9132961"/>
              <a:gd name="connsiteY2" fmla="*/ 7329 h 3956666"/>
              <a:gd name="connsiteX3" fmla="*/ 9132953 w 9132961"/>
              <a:gd name="connsiteY3" fmla="*/ 3956666 h 3956666"/>
              <a:gd name="connsiteX4" fmla="*/ 5964217 w 9132961"/>
              <a:gd name="connsiteY4" fmla="*/ 3168542 h 3956666"/>
              <a:gd name="connsiteX5" fmla="*/ 1668763 w 9132961"/>
              <a:gd name="connsiteY5" fmla="*/ 2207666 h 3956666"/>
              <a:gd name="connsiteX0" fmla="*/ 1668763 w 9132961"/>
              <a:gd name="connsiteY0" fmla="*/ 2207666 h 3956666"/>
              <a:gd name="connsiteX1" fmla="*/ 12 w 9132961"/>
              <a:gd name="connsiteY1" fmla="*/ 8 h 3956666"/>
              <a:gd name="connsiteX2" fmla="*/ 9132952 w 9132961"/>
              <a:gd name="connsiteY2" fmla="*/ 7329 h 3956666"/>
              <a:gd name="connsiteX3" fmla="*/ 9132953 w 9132961"/>
              <a:gd name="connsiteY3" fmla="*/ 3956666 h 3956666"/>
              <a:gd name="connsiteX4" fmla="*/ 5964217 w 9132961"/>
              <a:gd name="connsiteY4" fmla="*/ 3168542 h 3956666"/>
              <a:gd name="connsiteX5" fmla="*/ 1668763 w 9132961"/>
              <a:gd name="connsiteY5" fmla="*/ 2207666 h 3956666"/>
              <a:gd name="connsiteX0" fmla="*/ 1668763 w 9132961"/>
              <a:gd name="connsiteY0" fmla="*/ 2207666 h 3956666"/>
              <a:gd name="connsiteX1" fmla="*/ 12 w 9132961"/>
              <a:gd name="connsiteY1" fmla="*/ 8 h 3956666"/>
              <a:gd name="connsiteX2" fmla="*/ 9132952 w 9132961"/>
              <a:gd name="connsiteY2" fmla="*/ 7329 h 3956666"/>
              <a:gd name="connsiteX3" fmla="*/ 9132953 w 9132961"/>
              <a:gd name="connsiteY3" fmla="*/ 3956666 h 3956666"/>
              <a:gd name="connsiteX4" fmla="*/ 5964217 w 9132961"/>
              <a:gd name="connsiteY4" fmla="*/ 3168542 h 3956666"/>
              <a:gd name="connsiteX5" fmla="*/ 1668763 w 9132961"/>
              <a:gd name="connsiteY5" fmla="*/ 2207666 h 3956666"/>
              <a:gd name="connsiteX0" fmla="*/ 1668763 w 9132961"/>
              <a:gd name="connsiteY0" fmla="*/ 2207666 h 3956666"/>
              <a:gd name="connsiteX1" fmla="*/ 12 w 9132961"/>
              <a:gd name="connsiteY1" fmla="*/ 8 h 3956666"/>
              <a:gd name="connsiteX2" fmla="*/ 9132952 w 9132961"/>
              <a:gd name="connsiteY2" fmla="*/ 7329 h 3956666"/>
              <a:gd name="connsiteX3" fmla="*/ 9132953 w 9132961"/>
              <a:gd name="connsiteY3" fmla="*/ 3956666 h 3956666"/>
              <a:gd name="connsiteX4" fmla="*/ 5964217 w 9132961"/>
              <a:gd name="connsiteY4" fmla="*/ 3168542 h 3956666"/>
              <a:gd name="connsiteX5" fmla="*/ 1668763 w 9132961"/>
              <a:gd name="connsiteY5" fmla="*/ 2207666 h 3956666"/>
              <a:gd name="connsiteX0" fmla="*/ 1703597 w 9132961"/>
              <a:gd name="connsiteY0" fmla="*/ 2207666 h 3956666"/>
              <a:gd name="connsiteX1" fmla="*/ 12 w 9132961"/>
              <a:gd name="connsiteY1" fmla="*/ 8 h 3956666"/>
              <a:gd name="connsiteX2" fmla="*/ 9132952 w 9132961"/>
              <a:gd name="connsiteY2" fmla="*/ 7329 h 3956666"/>
              <a:gd name="connsiteX3" fmla="*/ 9132953 w 9132961"/>
              <a:gd name="connsiteY3" fmla="*/ 3956666 h 3956666"/>
              <a:gd name="connsiteX4" fmla="*/ 5964217 w 9132961"/>
              <a:gd name="connsiteY4" fmla="*/ 3168542 h 3956666"/>
              <a:gd name="connsiteX5" fmla="*/ 1703597 w 9132961"/>
              <a:gd name="connsiteY5" fmla="*/ 2207666 h 3956666"/>
              <a:gd name="connsiteX0" fmla="*/ 1703597 w 9132961"/>
              <a:gd name="connsiteY0" fmla="*/ 2207666 h 3956666"/>
              <a:gd name="connsiteX1" fmla="*/ 12 w 9132961"/>
              <a:gd name="connsiteY1" fmla="*/ 8 h 3956666"/>
              <a:gd name="connsiteX2" fmla="*/ 9132952 w 9132961"/>
              <a:gd name="connsiteY2" fmla="*/ 7329 h 3956666"/>
              <a:gd name="connsiteX3" fmla="*/ 9132953 w 9132961"/>
              <a:gd name="connsiteY3" fmla="*/ 3956666 h 3956666"/>
              <a:gd name="connsiteX4" fmla="*/ 5964217 w 9132961"/>
              <a:gd name="connsiteY4" fmla="*/ 3168542 h 3956666"/>
              <a:gd name="connsiteX5" fmla="*/ 1703597 w 9132961"/>
              <a:gd name="connsiteY5" fmla="*/ 2207666 h 3956666"/>
              <a:gd name="connsiteX0" fmla="*/ 1703597 w 9132961"/>
              <a:gd name="connsiteY0" fmla="*/ 2207666 h 3956666"/>
              <a:gd name="connsiteX1" fmla="*/ 12 w 9132961"/>
              <a:gd name="connsiteY1" fmla="*/ 8 h 3956666"/>
              <a:gd name="connsiteX2" fmla="*/ 9132952 w 9132961"/>
              <a:gd name="connsiteY2" fmla="*/ 7329 h 3956666"/>
              <a:gd name="connsiteX3" fmla="*/ 9132953 w 9132961"/>
              <a:gd name="connsiteY3" fmla="*/ 3956666 h 3956666"/>
              <a:gd name="connsiteX4" fmla="*/ 5964217 w 9132961"/>
              <a:gd name="connsiteY4" fmla="*/ 3168542 h 3956666"/>
              <a:gd name="connsiteX5" fmla="*/ 1703597 w 9132961"/>
              <a:gd name="connsiteY5" fmla="*/ 2207666 h 3956666"/>
              <a:gd name="connsiteX0" fmla="*/ 1703597 w 9132961"/>
              <a:gd name="connsiteY0" fmla="*/ 2207666 h 3956666"/>
              <a:gd name="connsiteX1" fmla="*/ 12 w 9132961"/>
              <a:gd name="connsiteY1" fmla="*/ 8 h 3956666"/>
              <a:gd name="connsiteX2" fmla="*/ 9132952 w 9132961"/>
              <a:gd name="connsiteY2" fmla="*/ 7329 h 3956666"/>
              <a:gd name="connsiteX3" fmla="*/ 9132953 w 9132961"/>
              <a:gd name="connsiteY3" fmla="*/ 3956666 h 3956666"/>
              <a:gd name="connsiteX4" fmla="*/ 5964217 w 9132961"/>
              <a:gd name="connsiteY4" fmla="*/ 3168542 h 3956666"/>
              <a:gd name="connsiteX5" fmla="*/ 1703597 w 9132961"/>
              <a:gd name="connsiteY5" fmla="*/ 2207666 h 3956666"/>
              <a:gd name="connsiteX0" fmla="*/ 1703597 w 9132961"/>
              <a:gd name="connsiteY0" fmla="*/ 2207666 h 3956666"/>
              <a:gd name="connsiteX1" fmla="*/ 12 w 9132961"/>
              <a:gd name="connsiteY1" fmla="*/ 8 h 3956666"/>
              <a:gd name="connsiteX2" fmla="*/ 9132952 w 9132961"/>
              <a:gd name="connsiteY2" fmla="*/ 7329 h 3956666"/>
              <a:gd name="connsiteX3" fmla="*/ 9132953 w 9132961"/>
              <a:gd name="connsiteY3" fmla="*/ 3956666 h 3956666"/>
              <a:gd name="connsiteX4" fmla="*/ 5964217 w 9132961"/>
              <a:gd name="connsiteY4" fmla="*/ 3168542 h 3956666"/>
              <a:gd name="connsiteX5" fmla="*/ 1703597 w 9132961"/>
              <a:gd name="connsiteY5" fmla="*/ 2207666 h 3956666"/>
              <a:gd name="connsiteX0" fmla="*/ 1799389 w 9132959"/>
              <a:gd name="connsiteY0" fmla="*/ 2268626 h 3956666"/>
              <a:gd name="connsiteX1" fmla="*/ 10 w 9132959"/>
              <a:gd name="connsiteY1" fmla="*/ 8 h 3956666"/>
              <a:gd name="connsiteX2" fmla="*/ 9132950 w 9132959"/>
              <a:gd name="connsiteY2" fmla="*/ 7329 h 3956666"/>
              <a:gd name="connsiteX3" fmla="*/ 9132951 w 9132959"/>
              <a:gd name="connsiteY3" fmla="*/ 3956666 h 3956666"/>
              <a:gd name="connsiteX4" fmla="*/ 5964215 w 9132959"/>
              <a:gd name="connsiteY4" fmla="*/ 3168542 h 3956666"/>
              <a:gd name="connsiteX5" fmla="*/ 1799389 w 9132959"/>
              <a:gd name="connsiteY5" fmla="*/ 2268626 h 3956666"/>
              <a:gd name="connsiteX0" fmla="*/ 1799390 w 9132960"/>
              <a:gd name="connsiteY0" fmla="*/ 2268626 h 3956666"/>
              <a:gd name="connsiteX1" fmla="*/ 11 w 9132960"/>
              <a:gd name="connsiteY1" fmla="*/ 8 h 3956666"/>
              <a:gd name="connsiteX2" fmla="*/ 9132951 w 9132960"/>
              <a:gd name="connsiteY2" fmla="*/ 7329 h 3956666"/>
              <a:gd name="connsiteX3" fmla="*/ 9132952 w 9132960"/>
              <a:gd name="connsiteY3" fmla="*/ 3956666 h 3956666"/>
              <a:gd name="connsiteX4" fmla="*/ 5964216 w 9132960"/>
              <a:gd name="connsiteY4" fmla="*/ 3168542 h 3956666"/>
              <a:gd name="connsiteX5" fmla="*/ 1799390 w 9132960"/>
              <a:gd name="connsiteY5" fmla="*/ 2268626 h 3956666"/>
              <a:gd name="connsiteX0" fmla="*/ 1799390 w 9132960"/>
              <a:gd name="connsiteY0" fmla="*/ 2268626 h 3956666"/>
              <a:gd name="connsiteX1" fmla="*/ 11 w 9132960"/>
              <a:gd name="connsiteY1" fmla="*/ 8 h 3956666"/>
              <a:gd name="connsiteX2" fmla="*/ 9132951 w 9132960"/>
              <a:gd name="connsiteY2" fmla="*/ 7329 h 3956666"/>
              <a:gd name="connsiteX3" fmla="*/ 9132952 w 9132960"/>
              <a:gd name="connsiteY3" fmla="*/ 3956666 h 3956666"/>
              <a:gd name="connsiteX4" fmla="*/ 5964216 w 9132960"/>
              <a:gd name="connsiteY4" fmla="*/ 3168542 h 3956666"/>
              <a:gd name="connsiteX5" fmla="*/ 1799390 w 9132960"/>
              <a:gd name="connsiteY5" fmla="*/ 2268626 h 3956666"/>
              <a:gd name="connsiteX0" fmla="*/ 1799392 w 9132962"/>
              <a:gd name="connsiteY0" fmla="*/ 2268626 h 3956666"/>
              <a:gd name="connsiteX1" fmla="*/ 13 w 9132962"/>
              <a:gd name="connsiteY1" fmla="*/ 8 h 3956666"/>
              <a:gd name="connsiteX2" fmla="*/ 9132953 w 9132962"/>
              <a:gd name="connsiteY2" fmla="*/ 7329 h 3956666"/>
              <a:gd name="connsiteX3" fmla="*/ 9132954 w 9132962"/>
              <a:gd name="connsiteY3" fmla="*/ 3956666 h 3956666"/>
              <a:gd name="connsiteX4" fmla="*/ 5964218 w 9132962"/>
              <a:gd name="connsiteY4" fmla="*/ 3168542 h 3956666"/>
              <a:gd name="connsiteX5" fmla="*/ 1799392 w 9132962"/>
              <a:gd name="connsiteY5" fmla="*/ 2268626 h 3956666"/>
              <a:gd name="connsiteX0" fmla="*/ 1799392 w 9132962"/>
              <a:gd name="connsiteY0" fmla="*/ 2268626 h 3956666"/>
              <a:gd name="connsiteX1" fmla="*/ 13 w 9132962"/>
              <a:gd name="connsiteY1" fmla="*/ 8 h 3956666"/>
              <a:gd name="connsiteX2" fmla="*/ 9132953 w 9132962"/>
              <a:gd name="connsiteY2" fmla="*/ 7329 h 3956666"/>
              <a:gd name="connsiteX3" fmla="*/ 9132954 w 9132962"/>
              <a:gd name="connsiteY3" fmla="*/ 3956666 h 3956666"/>
              <a:gd name="connsiteX4" fmla="*/ 5964218 w 9132962"/>
              <a:gd name="connsiteY4" fmla="*/ 3168542 h 3956666"/>
              <a:gd name="connsiteX5" fmla="*/ 1799392 w 9132962"/>
              <a:gd name="connsiteY5" fmla="*/ 2268626 h 3956666"/>
              <a:gd name="connsiteX0" fmla="*/ 1799392 w 9132962"/>
              <a:gd name="connsiteY0" fmla="*/ 2268626 h 3956666"/>
              <a:gd name="connsiteX1" fmla="*/ 13 w 9132962"/>
              <a:gd name="connsiteY1" fmla="*/ 8 h 3956666"/>
              <a:gd name="connsiteX2" fmla="*/ 9132953 w 9132962"/>
              <a:gd name="connsiteY2" fmla="*/ 7329 h 3956666"/>
              <a:gd name="connsiteX3" fmla="*/ 9132954 w 9132962"/>
              <a:gd name="connsiteY3" fmla="*/ 3956666 h 3956666"/>
              <a:gd name="connsiteX4" fmla="*/ 5964218 w 9132962"/>
              <a:gd name="connsiteY4" fmla="*/ 3168542 h 3956666"/>
              <a:gd name="connsiteX5" fmla="*/ 1799392 w 9132962"/>
              <a:gd name="connsiteY5" fmla="*/ 2268626 h 3956666"/>
              <a:gd name="connsiteX0" fmla="*/ 1799392 w 9132962"/>
              <a:gd name="connsiteY0" fmla="*/ 2268626 h 3956666"/>
              <a:gd name="connsiteX1" fmla="*/ 13 w 9132962"/>
              <a:gd name="connsiteY1" fmla="*/ 8 h 3956666"/>
              <a:gd name="connsiteX2" fmla="*/ 9132953 w 9132962"/>
              <a:gd name="connsiteY2" fmla="*/ 7329 h 3956666"/>
              <a:gd name="connsiteX3" fmla="*/ 9132954 w 9132962"/>
              <a:gd name="connsiteY3" fmla="*/ 3956666 h 3956666"/>
              <a:gd name="connsiteX4" fmla="*/ 5964218 w 9132962"/>
              <a:gd name="connsiteY4" fmla="*/ 3168542 h 3956666"/>
              <a:gd name="connsiteX5" fmla="*/ 1799392 w 9132962"/>
              <a:gd name="connsiteY5" fmla="*/ 2268626 h 3956666"/>
              <a:gd name="connsiteX0" fmla="*/ 1799392 w 9132962"/>
              <a:gd name="connsiteY0" fmla="*/ 2268626 h 3956666"/>
              <a:gd name="connsiteX1" fmla="*/ 13 w 9132962"/>
              <a:gd name="connsiteY1" fmla="*/ 8 h 3956666"/>
              <a:gd name="connsiteX2" fmla="*/ 9132953 w 9132962"/>
              <a:gd name="connsiteY2" fmla="*/ 7329 h 3956666"/>
              <a:gd name="connsiteX3" fmla="*/ 9132954 w 9132962"/>
              <a:gd name="connsiteY3" fmla="*/ 3956666 h 3956666"/>
              <a:gd name="connsiteX4" fmla="*/ 5964218 w 9132962"/>
              <a:gd name="connsiteY4" fmla="*/ 3168542 h 3956666"/>
              <a:gd name="connsiteX5" fmla="*/ 1799392 w 9132962"/>
              <a:gd name="connsiteY5" fmla="*/ 2268626 h 3956666"/>
              <a:gd name="connsiteX0" fmla="*/ 1825514 w 9159084"/>
              <a:gd name="connsiteY0" fmla="*/ 2261297 h 3949337"/>
              <a:gd name="connsiteX1" fmla="*/ 9 w 9159084"/>
              <a:gd name="connsiteY1" fmla="*/ 1388 h 3949337"/>
              <a:gd name="connsiteX2" fmla="*/ 9159075 w 9159084"/>
              <a:gd name="connsiteY2" fmla="*/ 0 h 3949337"/>
              <a:gd name="connsiteX3" fmla="*/ 9159076 w 9159084"/>
              <a:gd name="connsiteY3" fmla="*/ 3949337 h 3949337"/>
              <a:gd name="connsiteX4" fmla="*/ 5990340 w 9159084"/>
              <a:gd name="connsiteY4" fmla="*/ 3161213 h 3949337"/>
              <a:gd name="connsiteX5" fmla="*/ 1825514 w 9159084"/>
              <a:gd name="connsiteY5" fmla="*/ 2261297 h 3949337"/>
              <a:gd name="connsiteX0" fmla="*/ 1463571 w 9159091"/>
              <a:gd name="connsiteY0" fmla="*/ 2289872 h 3949337"/>
              <a:gd name="connsiteX1" fmla="*/ 16 w 9159091"/>
              <a:gd name="connsiteY1" fmla="*/ 1388 h 3949337"/>
              <a:gd name="connsiteX2" fmla="*/ 9159082 w 9159091"/>
              <a:gd name="connsiteY2" fmla="*/ 0 h 3949337"/>
              <a:gd name="connsiteX3" fmla="*/ 9159083 w 9159091"/>
              <a:gd name="connsiteY3" fmla="*/ 3949337 h 3949337"/>
              <a:gd name="connsiteX4" fmla="*/ 5990347 w 9159091"/>
              <a:gd name="connsiteY4" fmla="*/ 3161213 h 3949337"/>
              <a:gd name="connsiteX5" fmla="*/ 1463571 w 9159091"/>
              <a:gd name="connsiteY5" fmla="*/ 2289872 h 3949337"/>
              <a:gd name="connsiteX0" fmla="*/ 1463571 w 9159091"/>
              <a:gd name="connsiteY0" fmla="*/ 2289872 h 3949337"/>
              <a:gd name="connsiteX1" fmla="*/ 16 w 9159091"/>
              <a:gd name="connsiteY1" fmla="*/ 1388 h 3949337"/>
              <a:gd name="connsiteX2" fmla="*/ 9159082 w 9159091"/>
              <a:gd name="connsiteY2" fmla="*/ 0 h 3949337"/>
              <a:gd name="connsiteX3" fmla="*/ 9159083 w 9159091"/>
              <a:gd name="connsiteY3" fmla="*/ 3949337 h 3949337"/>
              <a:gd name="connsiteX4" fmla="*/ 5990347 w 9159091"/>
              <a:gd name="connsiteY4" fmla="*/ 3161213 h 3949337"/>
              <a:gd name="connsiteX5" fmla="*/ 1463571 w 9159091"/>
              <a:gd name="connsiteY5" fmla="*/ 2289872 h 3949337"/>
              <a:gd name="connsiteX0" fmla="*/ 1463571 w 9159091"/>
              <a:gd name="connsiteY0" fmla="*/ 3517209 h 5176674"/>
              <a:gd name="connsiteX1" fmla="*/ 16 w 9159091"/>
              <a:gd name="connsiteY1" fmla="*/ 0 h 5176674"/>
              <a:gd name="connsiteX2" fmla="*/ 9159082 w 9159091"/>
              <a:gd name="connsiteY2" fmla="*/ 1227337 h 5176674"/>
              <a:gd name="connsiteX3" fmla="*/ 9159083 w 9159091"/>
              <a:gd name="connsiteY3" fmla="*/ 5176674 h 5176674"/>
              <a:gd name="connsiteX4" fmla="*/ 5990347 w 9159091"/>
              <a:gd name="connsiteY4" fmla="*/ 4388550 h 5176674"/>
              <a:gd name="connsiteX5" fmla="*/ 1463571 w 9159091"/>
              <a:gd name="connsiteY5" fmla="*/ 3517209 h 5176674"/>
              <a:gd name="connsiteX0" fmla="*/ 1463571 w 9159083"/>
              <a:gd name="connsiteY0" fmla="*/ 3517213 h 5176678"/>
              <a:gd name="connsiteX1" fmla="*/ 16 w 9159083"/>
              <a:gd name="connsiteY1" fmla="*/ 4 h 5176678"/>
              <a:gd name="connsiteX2" fmla="*/ 9149557 w 9159083"/>
              <a:gd name="connsiteY2" fmla="*/ 17666 h 5176678"/>
              <a:gd name="connsiteX3" fmla="*/ 9159083 w 9159083"/>
              <a:gd name="connsiteY3" fmla="*/ 5176678 h 5176678"/>
              <a:gd name="connsiteX4" fmla="*/ 5990347 w 9159083"/>
              <a:gd name="connsiteY4" fmla="*/ 4388554 h 5176678"/>
              <a:gd name="connsiteX5" fmla="*/ 1463571 w 9159083"/>
              <a:gd name="connsiteY5" fmla="*/ 3517213 h 5176678"/>
              <a:gd name="connsiteX0" fmla="*/ 2123517 w 9819029"/>
              <a:gd name="connsiteY0" fmla="*/ 3517213 h 5176678"/>
              <a:gd name="connsiteX1" fmla="*/ 876239 w 9819029"/>
              <a:gd name="connsiteY1" fmla="*/ 1215587 h 5176678"/>
              <a:gd name="connsiteX2" fmla="*/ 659962 w 9819029"/>
              <a:gd name="connsiteY2" fmla="*/ 4 h 5176678"/>
              <a:gd name="connsiteX3" fmla="*/ 9809503 w 9819029"/>
              <a:gd name="connsiteY3" fmla="*/ 17666 h 5176678"/>
              <a:gd name="connsiteX4" fmla="*/ 9819029 w 9819029"/>
              <a:gd name="connsiteY4" fmla="*/ 5176678 h 5176678"/>
              <a:gd name="connsiteX5" fmla="*/ 6650293 w 9819029"/>
              <a:gd name="connsiteY5" fmla="*/ 4388554 h 5176678"/>
              <a:gd name="connsiteX6" fmla="*/ 2123517 w 9819029"/>
              <a:gd name="connsiteY6" fmla="*/ 3517213 h 5176678"/>
              <a:gd name="connsiteX0" fmla="*/ 2074633 w 9770145"/>
              <a:gd name="connsiteY0" fmla="*/ 3517213 h 5176678"/>
              <a:gd name="connsiteX1" fmla="*/ 827355 w 9770145"/>
              <a:gd name="connsiteY1" fmla="*/ 1215587 h 5176678"/>
              <a:gd name="connsiteX2" fmla="*/ 611078 w 9770145"/>
              <a:gd name="connsiteY2" fmla="*/ 4 h 5176678"/>
              <a:gd name="connsiteX3" fmla="*/ 9760619 w 9770145"/>
              <a:gd name="connsiteY3" fmla="*/ 17666 h 5176678"/>
              <a:gd name="connsiteX4" fmla="*/ 9770145 w 9770145"/>
              <a:gd name="connsiteY4" fmla="*/ 5176678 h 5176678"/>
              <a:gd name="connsiteX5" fmla="*/ 6601409 w 9770145"/>
              <a:gd name="connsiteY5" fmla="*/ 4388554 h 5176678"/>
              <a:gd name="connsiteX6" fmla="*/ 2074633 w 9770145"/>
              <a:gd name="connsiteY6" fmla="*/ 3517213 h 5176678"/>
              <a:gd name="connsiteX0" fmla="*/ 2074633 w 9770145"/>
              <a:gd name="connsiteY0" fmla="*/ 3517213 h 5176678"/>
              <a:gd name="connsiteX1" fmla="*/ 827355 w 9770145"/>
              <a:gd name="connsiteY1" fmla="*/ 1215587 h 5176678"/>
              <a:gd name="connsiteX2" fmla="*/ 611078 w 9770145"/>
              <a:gd name="connsiteY2" fmla="*/ 4 h 5176678"/>
              <a:gd name="connsiteX3" fmla="*/ 9760619 w 9770145"/>
              <a:gd name="connsiteY3" fmla="*/ 17666 h 5176678"/>
              <a:gd name="connsiteX4" fmla="*/ 9770145 w 9770145"/>
              <a:gd name="connsiteY4" fmla="*/ 5176678 h 5176678"/>
              <a:gd name="connsiteX5" fmla="*/ 6601409 w 9770145"/>
              <a:gd name="connsiteY5" fmla="*/ 4388554 h 5176678"/>
              <a:gd name="connsiteX6" fmla="*/ 2074633 w 9770145"/>
              <a:gd name="connsiteY6" fmla="*/ 3517213 h 5176678"/>
              <a:gd name="connsiteX0" fmla="*/ 2074633 w 9770145"/>
              <a:gd name="connsiteY0" fmla="*/ 3517213 h 5176678"/>
              <a:gd name="connsiteX1" fmla="*/ 827355 w 9770145"/>
              <a:gd name="connsiteY1" fmla="*/ 1215587 h 5176678"/>
              <a:gd name="connsiteX2" fmla="*/ 611078 w 9770145"/>
              <a:gd name="connsiteY2" fmla="*/ 4 h 5176678"/>
              <a:gd name="connsiteX3" fmla="*/ 9760619 w 9770145"/>
              <a:gd name="connsiteY3" fmla="*/ 17666 h 5176678"/>
              <a:gd name="connsiteX4" fmla="*/ 9770145 w 9770145"/>
              <a:gd name="connsiteY4" fmla="*/ 5176678 h 5176678"/>
              <a:gd name="connsiteX5" fmla="*/ 6601409 w 9770145"/>
              <a:gd name="connsiteY5" fmla="*/ 4388554 h 5176678"/>
              <a:gd name="connsiteX6" fmla="*/ 2074633 w 9770145"/>
              <a:gd name="connsiteY6" fmla="*/ 3517213 h 5176678"/>
              <a:gd name="connsiteX0" fmla="*/ 2074633 w 9770145"/>
              <a:gd name="connsiteY0" fmla="*/ 3517213 h 5176678"/>
              <a:gd name="connsiteX1" fmla="*/ 827355 w 9770145"/>
              <a:gd name="connsiteY1" fmla="*/ 1215587 h 5176678"/>
              <a:gd name="connsiteX2" fmla="*/ 611078 w 9770145"/>
              <a:gd name="connsiteY2" fmla="*/ 4 h 5176678"/>
              <a:gd name="connsiteX3" fmla="*/ 9760619 w 9770145"/>
              <a:gd name="connsiteY3" fmla="*/ 17666 h 5176678"/>
              <a:gd name="connsiteX4" fmla="*/ 9770145 w 9770145"/>
              <a:gd name="connsiteY4" fmla="*/ 5176678 h 5176678"/>
              <a:gd name="connsiteX5" fmla="*/ 6601409 w 9770145"/>
              <a:gd name="connsiteY5" fmla="*/ 4388554 h 5176678"/>
              <a:gd name="connsiteX6" fmla="*/ 2074633 w 9770145"/>
              <a:gd name="connsiteY6" fmla="*/ 3517213 h 5176678"/>
              <a:gd name="connsiteX0" fmla="*/ 2260912 w 9956424"/>
              <a:gd name="connsiteY0" fmla="*/ 3517213 h 5176678"/>
              <a:gd name="connsiteX1" fmla="*/ 365934 w 9956424"/>
              <a:gd name="connsiteY1" fmla="*/ 1558487 h 5176678"/>
              <a:gd name="connsiteX2" fmla="*/ 797357 w 9956424"/>
              <a:gd name="connsiteY2" fmla="*/ 4 h 5176678"/>
              <a:gd name="connsiteX3" fmla="*/ 9946898 w 9956424"/>
              <a:gd name="connsiteY3" fmla="*/ 17666 h 5176678"/>
              <a:gd name="connsiteX4" fmla="*/ 9956424 w 9956424"/>
              <a:gd name="connsiteY4" fmla="*/ 5176678 h 5176678"/>
              <a:gd name="connsiteX5" fmla="*/ 6787688 w 9956424"/>
              <a:gd name="connsiteY5" fmla="*/ 4388554 h 5176678"/>
              <a:gd name="connsiteX6" fmla="*/ 2260912 w 9956424"/>
              <a:gd name="connsiteY6" fmla="*/ 3517213 h 5176678"/>
              <a:gd name="connsiteX0" fmla="*/ 2260912 w 9946907"/>
              <a:gd name="connsiteY0" fmla="*/ 3517213 h 5357653"/>
              <a:gd name="connsiteX1" fmla="*/ 365934 w 9946907"/>
              <a:gd name="connsiteY1" fmla="*/ 1558487 h 5357653"/>
              <a:gd name="connsiteX2" fmla="*/ 797357 w 9946907"/>
              <a:gd name="connsiteY2" fmla="*/ 4 h 5357653"/>
              <a:gd name="connsiteX3" fmla="*/ 9946898 w 9946907"/>
              <a:gd name="connsiteY3" fmla="*/ 17666 h 5357653"/>
              <a:gd name="connsiteX4" fmla="*/ 9937374 w 9946907"/>
              <a:gd name="connsiteY4" fmla="*/ 5357653 h 5357653"/>
              <a:gd name="connsiteX5" fmla="*/ 6787688 w 9946907"/>
              <a:gd name="connsiteY5" fmla="*/ 4388554 h 5357653"/>
              <a:gd name="connsiteX6" fmla="*/ 2260912 w 9946907"/>
              <a:gd name="connsiteY6" fmla="*/ 3517213 h 5357653"/>
              <a:gd name="connsiteX0" fmla="*/ 2260912 w 9946907"/>
              <a:gd name="connsiteY0" fmla="*/ 3517213 h 5357653"/>
              <a:gd name="connsiteX1" fmla="*/ 365934 w 9946907"/>
              <a:gd name="connsiteY1" fmla="*/ 1558487 h 5357653"/>
              <a:gd name="connsiteX2" fmla="*/ 797357 w 9946907"/>
              <a:gd name="connsiteY2" fmla="*/ 4 h 5357653"/>
              <a:gd name="connsiteX3" fmla="*/ 9946898 w 9946907"/>
              <a:gd name="connsiteY3" fmla="*/ 17666 h 5357653"/>
              <a:gd name="connsiteX4" fmla="*/ 9937374 w 9946907"/>
              <a:gd name="connsiteY4" fmla="*/ 5357653 h 5357653"/>
              <a:gd name="connsiteX5" fmla="*/ 6787688 w 9946907"/>
              <a:gd name="connsiteY5" fmla="*/ 4388554 h 5357653"/>
              <a:gd name="connsiteX6" fmla="*/ 2260912 w 9946907"/>
              <a:gd name="connsiteY6" fmla="*/ 3517213 h 5357653"/>
              <a:gd name="connsiteX0" fmla="*/ 2260912 w 9956424"/>
              <a:gd name="connsiteY0" fmla="*/ 3517213 h 5367178"/>
              <a:gd name="connsiteX1" fmla="*/ 365934 w 9956424"/>
              <a:gd name="connsiteY1" fmla="*/ 1558487 h 5367178"/>
              <a:gd name="connsiteX2" fmla="*/ 797357 w 9956424"/>
              <a:gd name="connsiteY2" fmla="*/ 4 h 5367178"/>
              <a:gd name="connsiteX3" fmla="*/ 9946898 w 9956424"/>
              <a:gd name="connsiteY3" fmla="*/ 17666 h 5367178"/>
              <a:gd name="connsiteX4" fmla="*/ 9956424 w 9956424"/>
              <a:gd name="connsiteY4" fmla="*/ 5367178 h 5367178"/>
              <a:gd name="connsiteX5" fmla="*/ 6787688 w 9956424"/>
              <a:gd name="connsiteY5" fmla="*/ 4388554 h 5367178"/>
              <a:gd name="connsiteX6" fmla="*/ 2260912 w 9956424"/>
              <a:gd name="connsiteY6" fmla="*/ 3517213 h 5367178"/>
              <a:gd name="connsiteX0" fmla="*/ 2260912 w 9956424"/>
              <a:gd name="connsiteY0" fmla="*/ 3517213 h 5367178"/>
              <a:gd name="connsiteX1" fmla="*/ 365934 w 9956424"/>
              <a:gd name="connsiteY1" fmla="*/ 1558487 h 5367178"/>
              <a:gd name="connsiteX2" fmla="*/ 797357 w 9956424"/>
              <a:gd name="connsiteY2" fmla="*/ 4 h 5367178"/>
              <a:gd name="connsiteX3" fmla="*/ 9946898 w 9956424"/>
              <a:gd name="connsiteY3" fmla="*/ 17666 h 5367178"/>
              <a:gd name="connsiteX4" fmla="*/ 9956424 w 9956424"/>
              <a:gd name="connsiteY4" fmla="*/ 5367178 h 5367178"/>
              <a:gd name="connsiteX5" fmla="*/ 7740188 w 9956424"/>
              <a:gd name="connsiteY5" fmla="*/ 4540954 h 5367178"/>
              <a:gd name="connsiteX6" fmla="*/ 2260912 w 9956424"/>
              <a:gd name="connsiteY6" fmla="*/ 3517213 h 5367178"/>
              <a:gd name="connsiteX0" fmla="*/ 3080062 w 9956424"/>
              <a:gd name="connsiteY0" fmla="*/ 3822013 h 5367178"/>
              <a:gd name="connsiteX1" fmla="*/ 365934 w 9956424"/>
              <a:gd name="connsiteY1" fmla="*/ 1558487 h 5367178"/>
              <a:gd name="connsiteX2" fmla="*/ 797357 w 9956424"/>
              <a:gd name="connsiteY2" fmla="*/ 4 h 5367178"/>
              <a:gd name="connsiteX3" fmla="*/ 9946898 w 9956424"/>
              <a:gd name="connsiteY3" fmla="*/ 17666 h 5367178"/>
              <a:gd name="connsiteX4" fmla="*/ 9956424 w 9956424"/>
              <a:gd name="connsiteY4" fmla="*/ 5367178 h 5367178"/>
              <a:gd name="connsiteX5" fmla="*/ 7740188 w 9956424"/>
              <a:gd name="connsiteY5" fmla="*/ 4540954 h 5367178"/>
              <a:gd name="connsiteX6" fmla="*/ 3080062 w 9956424"/>
              <a:gd name="connsiteY6" fmla="*/ 3822013 h 5367178"/>
              <a:gd name="connsiteX0" fmla="*/ 3080062 w 9956424"/>
              <a:gd name="connsiteY0" fmla="*/ 3822013 h 5367178"/>
              <a:gd name="connsiteX1" fmla="*/ 365934 w 9956424"/>
              <a:gd name="connsiteY1" fmla="*/ 1558487 h 5367178"/>
              <a:gd name="connsiteX2" fmla="*/ 797357 w 9956424"/>
              <a:gd name="connsiteY2" fmla="*/ 4 h 5367178"/>
              <a:gd name="connsiteX3" fmla="*/ 9946898 w 9956424"/>
              <a:gd name="connsiteY3" fmla="*/ 17666 h 5367178"/>
              <a:gd name="connsiteX4" fmla="*/ 9956424 w 9956424"/>
              <a:gd name="connsiteY4" fmla="*/ 5367178 h 5367178"/>
              <a:gd name="connsiteX5" fmla="*/ 7740188 w 9956424"/>
              <a:gd name="connsiteY5" fmla="*/ 4540954 h 5367178"/>
              <a:gd name="connsiteX6" fmla="*/ 3080062 w 9956424"/>
              <a:gd name="connsiteY6" fmla="*/ 3822013 h 5367178"/>
              <a:gd name="connsiteX0" fmla="*/ 3080062 w 9956424"/>
              <a:gd name="connsiteY0" fmla="*/ 3822013 h 5367178"/>
              <a:gd name="connsiteX1" fmla="*/ 365934 w 9956424"/>
              <a:gd name="connsiteY1" fmla="*/ 1558487 h 5367178"/>
              <a:gd name="connsiteX2" fmla="*/ 797357 w 9956424"/>
              <a:gd name="connsiteY2" fmla="*/ 4 h 5367178"/>
              <a:gd name="connsiteX3" fmla="*/ 9946898 w 9956424"/>
              <a:gd name="connsiteY3" fmla="*/ 17666 h 5367178"/>
              <a:gd name="connsiteX4" fmla="*/ 9956424 w 9956424"/>
              <a:gd name="connsiteY4" fmla="*/ 5367178 h 5367178"/>
              <a:gd name="connsiteX5" fmla="*/ 7740188 w 9956424"/>
              <a:gd name="connsiteY5" fmla="*/ 4540954 h 5367178"/>
              <a:gd name="connsiteX6" fmla="*/ 3080062 w 9956424"/>
              <a:gd name="connsiteY6" fmla="*/ 3822013 h 5367178"/>
              <a:gd name="connsiteX0" fmla="*/ 3080062 w 9956424"/>
              <a:gd name="connsiteY0" fmla="*/ 3822013 h 5367178"/>
              <a:gd name="connsiteX1" fmla="*/ 527859 w 9956424"/>
              <a:gd name="connsiteY1" fmla="*/ 1891861 h 5367178"/>
              <a:gd name="connsiteX2" fmla="*/ 365934 w 9956424"/>
              <a:gd name="connsiteY2" fmla="*/ 1558487 h 5367178"/>
              <a:gd name="connsiteX3" fmla="*/ 797357 w 9956424"/>
              <a:gd name="connsiteY3" fmla="*/ 4 h 5367178"/>
              <a:gd name="connsiteX4" fmla="*/ 9946898 w 9956424"/>
              <a:gd name="connsiteY4" fmla="*/ 17666 h 5367178"/>
              <a:gd name="connsiteX5" fmla="*/ 9956424 w 9956424"/>
              <a:gd name="connsiteY5" fmla="*/ 5367178 h 5367178"/>
              <a:gd name="connsiteX6" fmla="*/ 7740188 w 9956424"/>
              <a:gd name="connsiteY6" fmla="*/ 4540954 h 5367178"/>
              <a:gd name="connsiteX7" fmla="*/ 3080062 w 9956424"/>
              <a:gd name="connsiteY7" fmla="*/ 3822013 h 5367178"/>
              <a:gd name="connsiteX0" fmla="*/ 2964286 w 9840648"/>
              <a:gd name="connsiteY0" fmla="*/ 3822013 h 5367178"/>
              <a:gd name="connsiteX1" fmla="*/ 412083 w 9840648"/>
              <a:gd name="connsiteY1" fmla="*/ 1891861 h 5367178"/>
              <a:gd name="connsiteX2" fmla="*/ 612108 w 9840648"/>
              <a:gd name="connsiteY2" fmla="*/ 996512 h 5367178"/>
              <a:gd name="connsiteX3" fmla="*/ 681581 w 9840648"/>
              <a:gd name="connsiteY3" fmla="*/ 4 h 5367178"/>
              <a:gd name="connsiteX4" fmla="*/ 9831122 w 9840648"/>
              <a:gd name="connsiteY4" fmla="*/ 17666 h 5367178"/>
              <a:gd name="connsiteX5" fmla="*/ 9840648 w 9840648"/>
              <a:gd name="connsiteY5" fmla="*/ 5367178 h 5367178"/>
              <a:gd name="connsiteX6" fmla="*/ 7624412 w 9840648"/>
              <a:gd name="connsiteY6" fmla="*/ 4540954 h 5367178"/>
              <a:gd name="connsiteX7" fmla="*/ 2964286 w 9840648"/>
              <a:gd name="connsiteY7" fmla="*/ 3822013 h 5367178"/>
              <a:gd name="connsiteX0" fmla="*/ 2964286 w 9840648"/>
              <a:gd name="connsiteY0" fmla="*/ 3822013 h 5367178"/>
              <a:gd name="connsiteX1" fmla="*/ 412083 w 9840648"/>
              <a:gd name="connsiteY1" fmla="*/ 1891861 h 5367178"/>
              <a:gd name="connsiteX2" fmla="*/ 612108 w 9840648"/>
              <a:gd name="connsiteY2" fmla="*/ 996512 h 5367178"/>
              <a:gd name="connsiteX3" fmla="*/ 681581 w 9840648"/>
              <a:gd name="connsiteY3" fmla="*/ 4 h 5367178"/>
              <a:gd name="connsiteX4" fmla="*/ 9831122 w 9840648"/>
              <a:gd name="connsiteY4" fmla="*/ 17666 h 5367178"/>
              <a:gd name="connsiteX5" fmla="*/ 9840648 w 9840648"/>
              <a:gd name="connsiteY5" fmla="*/ 5367178 h 5367178"/>
              <a:gd name="connsiteX6" fmla="*/ 7624412 w 9840648"/>
              <a:gd name="connsiteY6" fmla="*/ 4540954 h 5367178"/>
              <a:gd name="connsiteX7" fmla="*/ 2964286 w 9840648"/>
              <a:gd name="connsiteY7" fmla="*/ 3822013 h 5367178"/>
              <a:gd name="connsiteX0" fmla="*/ 2964286 w 9840648"/>
              <a:gd name="connsiteY0" fmla="*/ 3822013 h 5367178"/>
              <a:gd name="connsiteX1" fmla="*/ 412083 w 9840648"/>
              <a:gd name="connsiteY1" fmla="*/ 1891861 h 5367178"/>
              <a:gd name="connsiteX2" fmla="*/ 612108 w 9840648"/>
              <a:gd name="connsiteY2" fmla="*/ 996512 h 5367178"/>
              <a:gd name="connsiteX3" fmla="*/ 681581 w 9840648"/>
              <a:gd name="connsiteY3" fmla="*/ 4 h 5367178"/>
              <a:gd name="connsiteX4" fmla="*/ 9831122 w 9840648"/>
              <a:gd name="connsiteY4" fmla="*/ 17666 h 5367178"/>
              <a:gd name="connsiteX5" fmla="*/ 9840648 w 9840648"/>
              <a:gd name="connsiteY5" fmla="*/ 5367178 h 5367178"/>
              <a:gd name="connsiteX6" fmla="*/ 7624412 w 9840648"/>
              <a:gd name="connsiteY6" fmla="*/ 4540954 h 5367178"/>
              <a:gd name="connsiteX7" fmla="*/ 2964286 w 9840648"/>
              <a:gd name="connsiteY7" fmla="*/ 3822013 h 5367178"/>
              <a:gd name="connsiteX0" fmla="*/ 2964286 w 9840648"/>
              <a:gd name="connsiteY0" fmla="*/ 3822013 h 5367178"/>
              <a:gd name="connsiteX1" fmla="*/ 412083 w 9840648"/>
              <a:gd name="connsiteY1" fmla="*/ 1891861 h 5367178"/>
              <a:gd name="connsiteX2" fmla="*/ 612108 w 9840648"/>
              <a:gd name="connsiteY2" fmla="*/ 996512 h 5367178"/>
              <a:gd name="connsiteX3" fmla="*/ 681581 w 9840648"/>
              <a:gd name="connsiteY3" fmla="*/ 4 h 5367178"/>
              <a:gd name="connsiteX4" fmla="*/ 9831122 w 9840648"/>
              <a:gd name="connsiteY4" fmla="*/ 17666 h 5367178"/>
              <a:gd name="connsiteX5" fmla="*/ 9840648 w 9840648"/>
              <a:gd name="connsiteY5" fmla="*/ 5367178 h 5367178"/>
              <a:gd name="connsiteX6" fmla="*/ 7624412 w 9840648"/>
              <a:gd name="connsiteY6" fmla="*/ 4540954 h 5367178"/>
              <a:gd name="connsiteX7" fmla="*/ 2964286 w 9840648"/>
              <a:gd name="connsiteY7" fmla="*/ 3822013 h 5367178"/>
              <a:gd name="connsiteX0" fmla="*/ 3167664 w 10044026"/>
              <a:gd name="connsiteY0" fmla="*/ 3822013 h 5367178"/>
              <a:gd name="connsiteX1" fmla="*/ 615461 w 10044026"/>
              <a:gd name="connsiteY1" fmla="*/ 1891861 h 5367178"/>
              <a:gd name="connsiteX2" fmla="*/ 884959 w 10044026"/>
              <a:gd name="connsiteY2" fmla="*/ 4 h 5367178"/>
              <a:gd name="connsiteX3" fmla="*/ 10034500 w 10044026"/>
              <a:gd name="connsiteY3" fmla="*/ 17666 h 5367178"/>
              <a:gd name="connsiteX4" fmla="*/ 10044026 w 10044026"/>
              <a:gd name="connsiteY4" fmla="*/ 5367178 h 5367178"/>
              <a:gd name="connsiteX5" fmla="*/ 7827790 w 10044026"/>
              <a:gd name="connsiteY5" fmla="*/ 4540954 h 5367178"/>
              <a:gd name="connsiteX6" fmla="*/ 3167664 w 10044026"/>
              <a:gd name="connsiteY6" fmla="*/ 3822013 h 5367178"/>
              <a:gd name="connsiteX0" fmla="*/ 2670328 w 9546690"/>
              <a:gd name="connsiteY0" fmla="*/ 3822013 h 5367178"/>
              <a:gd name="connsiteX1" fmla="*/ 118125 w 9546690"/>
              <a:gd name="connsiteY1" fmla="*/ 1891861 h 5367178"/>
              <a:gd name="connsiteX2" fmla="*/ 387623 w 9546690"/>
              <a:gd name="connsiteY2" fmla="*/ 4 h 5367178"/>
              <a:gd name="connsiteX3" fmla="*/ 9537164 w 9546690"/>
              <a:gd name="connsiteY3" fmla="*/ 17666 h 5367178"/>
              <a:gd name="connsiteX4" fmla="*/ 9546690 w 9546690"/>
              <a:gd name="connsiteY4" fmla="*/ 5367178 h 5367178"/>
              <a:gd name="connsiteX5" fmla="*/ 7330454 w 9546690"/>
              <a:gd name="connsiteY5" fmla="*/ 4540954 h 5367178"/>
              <a:gd name="connsiteX6" fmla="*/ 2670328 w 9546690"/>
              <a:gd name="connsiteY6" fmla="*/ 3822013 h 5367178"/>
              <a:gd name="connsiteX0" fmla="*/ 2552408 w 9428770"/>
              <a:gd name="connsiteY0" fmla="*/ 3822013 h 5367178"/>
              <a:gd name="connsiteX1" fmla="*/ 205 w 9428770"/>
              <a:gd name="connsiteY1" fmla="*/ 1891861 h 5367178"/>
              <a:gd name="connsiteX2" fmla="*/ 269703 w 9428770"/>
              <a:gd name="connsiteY2" fmla="*/ 4 h 5367178"/>
              <a:gd name="connsiteX3" fmla="*/ 9419244 w 9428770"/>
              <a:gd name="connsiteY3" fmla="*/ 17666 h 5367178"/>
              <a:gd name="connsiteX4" fmla="*/ 9428770 w 9428770"/>
              <a:gd name="connsiteY4" fmla="*/ 5367178 h 5367178"/>
              <a:gd name="connsiteX5" fmla="*/ 7212534 w 9428770"/>
              <a:gd name="connsiteY5" fmla="*/ 4540954 h 5367178"/>
              <a:gd name="connsiteX6" fmla="*/ 2552408 w 9428770"/>
              <a:gd name="connsiteY6" fmla="*/ 3822013 h 5367178"/>
              <a:gd name="connsiteX0" fmla="*/ 2287628 w 9163990"/>
              <a:gd name="connsiteY0" fmla="*/ 3822013 h 5367178"/>
              <a:gd name="connsiteX1" fmla="*/ 2125 w 9163990"/>
              <a:gd name="connsiteY1" fmla="*/ 2149036 h 5367178"/>
              <a:gd name="connsiteX2" fmla="*/ 4923 w 9163990"/>
              <a:gd name="connsiteY2" fmla="*/ 4 h 5367178"/>
              <a:gd name="connsiteX3" fmla="*/ 9154464 w 9163990"/>
              <a:gd name="connsiteY3" fmla="*/ 17666 h 5367178"/>
              <a:gd name="connsiteX4" fmla="*/ 9163990 w 9163990"/>
              <a:gd name="connsiteY4" fmla="*/ 5367178 h 5367178"/>
              <a:gd name="connsiteX5" fmla="*/ 6947754 w 9163990"/>
              <a:gd name="connsiteY5" fmla="*/ 4540954 h 5367178"/>
              <a:gd name="connsiteX6" fmla="*/ 2287628 w 9163990"/>
              <a:gd name="connsiteY6" fmla="*/ 3822013 h 5367178"/>
              <a:gd name="connsiteX0" fmla="*/ 2352810 w 9229172"/>
              <a:gd name="connsiteY0" fmla="*/ 3822013 h 5367178"/>
              <a:gd name="connsiteX1" fmla="*/ 632 w 9229172"/>
              <a:gd name="connsiteY1" fmla="*/ 2196661 h 5367178"/>
              <a:gd name="connsiteX2" fmla="*/ 70105 w 9229172"/>
              <a:gd name="connsiteY2" fmla="*/ 4 h 5367178"/>
              <a:gd name="connsiteX3" fmla="*/ 9219646 w 9229172"/>
              <a:gd name="connsiteY3" fmla="*/ 17666 h 5367178"/>
              <a:gd name="connsiteX4" fmla="*/ 9229172 w 9229172"/>
              <a:gd name="connsiteY4" fmla="*/ 5367178 h 5367178"/>
              <a:gd name="connsiteX5" fmla="*/ 7012936 w 9229172"/>
              <a:gd name="connsiteY5" fmla="*/ 4540954 h 5367178"/>
              <a:gd name="connsiteX6" fmla="*/ 2352810 w 9229172"/>
              <a:gd name="connsiteY6" fmla="*/ 3822013 h 5367178"/>
              <a:gd name="connsiteX0" fmla="*/ 2352810 w 9229172"/>
              <a:gd name="connsiteY0" fmla="*/ 3822013 h 5367178"/>
              <a:gd name="connsiteX1" fmla="*/ 632 w 9229172"/>
              <a:gd name="connsiteY1" fmla="*/ 2196661 h 5367178"/>
              <a:gd name="connsiteX2" fmla="*/ 70105 w 9229172"/>
              <a:gd name="connsiteY2" fmla="*/ 4 h 5367178"/>
              <a:gd name="connsiteX3" fmla="*/ 9219646 w 9229172"/>
              <a:gd name="connsiteY3" fmla="*/ 17666 h 5367178"/>
              <a:gd name="connsiteX4" fmla="*/ 9229172 w 9229172"/>
              <a:gd name="connsiteY4" fmla="*/ 5367178 h 5367178"/>
              <a:gd name="connsiteX5" fmla="*/ 7012936 w 9229172"/>
              <a:gd name="connsiteY5" fmla="*/ 4540954 h 5367178"/>
              <a:gd name="connsiteX6" fmla="*/ 2352810 w 9229172"/>
              <a:gd name="connsiteY6" fmla="*/ 3822013 h 5367178"/>
              <a:gd name="connsiteX0" fmla="*/ 2352810 w 9229172"/>
              <a:gd name="connsiteY0" fmla="*/ 3822013 h 5367178"/>
              <a:gd name="connsiteX1" fmla="*/ 632 w 9229172"/>
              <a:gd name="connsiteY1" fmla="*/ 2196661 h 5367178"/>
              <a:gd name="connsiteX2" fmla="*/ 70105 w 9229172"/>
              <a:gd name="connsiteY2" fmla="*/ 4 h 5367178"/>
              <a:gd name="connsiteX3" fmla="*/ 9219646 w 9229172"/>
              <a:gd name="connsiteY3" fmla="*/ 17666 h 5367178"/>
              <a:gd name="connsiteX4" fmla="*/ 9229172 w 9229172"/>
              <a:gd name="connsiteY4" fmla="*/ 5367178 h 5367178"/>
              <a:gd name="connsiteX5" fmla="*/ 7012936 w 9229172"/>
              <a:gd name="connsiteY5" fmla="*/ 4540954 h 5367178"/>
              <a:gd name="connsiteX6" fmla="*/ 2352810 w 9229172"/>
              <a:gd name="connsiteY6" fmla="*/ 3822013 h 5367178"/>
              <a:gd name="connsiteX0" fmla="*/ 2287628 w 9163990"/>
              <a:gd name="connsiteY0" fmla="*/ 3822013 h 5367178"/>
              <a:gd name="connsiteX1" fmla="*/ 2125 w 9163990"/>
              <a:gd name="connsiteY1" fmla="*/ 2196661 h 5367178"/>
              <a:gd name="connsiteX2" fmla="*/ 4923 w 9163990"/>
              <a:gd name="connsiteY2" fmla="*/ 4 h 5367178"/>
              <a:gd name="connsiteX3" fmla="*/ 9154464 w 9163990"/>
              <a:gd name="connsiteY3" fmla="*/ 17666 h 5367178"/>
              <a:gd name="connsiteX4" fmla="*/ 9163990 w 9163990"/>
              <a:gd name="connsiteY4" fmla="*/ 5367178 h 5367178"/>
              <a:gd name="connsiteX5" fmla="*/ 6947754 w 9163990"/>
              <a:gd name="connsiteY5" fmla="*/ 4540954 h 5367178"/>
              <a:gd name="connsiteX6" fmla="*/ 2287628 w 9163990"/>
              <a:gd name="connsiteY6" fmla="*/ 3822013 h 5367178"/>
              <a:gd name="connsiteX0" fmla="*/ 2301755 w 9178117"/>
              <a:gd name="connsiteY0" fmla="*/ 3822013 h 5367178"/>
              <a:gd name="connsiteX1" fmla="*/ 16252 w 9178117"/>
              <a:gd name="connsiteY1" fmla="*/ 2196661 h 5367178"/>
              <a:gd name="connsiteX2" fmla="*/ 0 w 9178117"/>
              <a:gd name="connsiteY2" fmla="*/ 4 h 5367178"/>
              <a:gd name="connsiteX3" fmla="*/ 9168591 w 9178117"/>
              <a:gd name="connsiteY3" fmla="*/ 17666 h 5367178"/>
              <a:gd name="connsiteX4" fmla="*/ 9178117 w 9178117"/>
              <a:gd name="connsiteY4" fmla="*/ 5367178 h 5367178"/>
              <a:gd name="connsiteX5" fmla="*/ 6961881 w 9178117"/>
              <a:gd name="connsiteY5" fmla="*/ 4540954 h 5367178"/>
              <a:gd name="connsiteX6" fmla="*/ 2301755 w 9178117"/>
              <a:gd name="connsiteY6" fmla="*/ 3822013 h 5367178"/>
              <a:gd name="connsiteX0" fmla="*/ 2292230 w 9168592"/>
              <a:gd name="connsiteY0" fmla="*/ 3822013 h 5367178"/>
              <a:gd name="connsiteX1" fmla="*/ 6727 w 9168592"/>
              <a:gd name="connsiteY1" fmla="*/ 2196661 h 5367178"/>
              <a:gd name="connsiteX2" fmla="*/ 0 w 9168592"/>
              <a:gd name="connsiteY2" fmla="*/ 4 h 5367178"/>
              <a:gd name="connsiteX3" fmla="*/ 9159066 w 9168592"/>
              <a:gd name="connsiteY3" fmla="*/ 17666 h 5367178"/>
              <a:gd name="connsiteX4" fmla="*/ 9168592 w 9168592"/>
              <a:gd name="connsiteY4" fmla="*/ 5367178 h 5367178"/>
              <a:gd name="connsiteX5" fmla="*/ 6952356 w 9168592"/>
              <a:gd name="connsiteY5" fmla="*/ 4540954 h 5367178"/>
              <a:gd name="connsiteX6" fmla="*/ 2292230 w 9168592"/>
              <a:gd name="connsiteY6" fmla="*/ 3822013 h 5367178"/>
              <a:gd name="connsiteX0" fmla="*/ 2168405 w 9168592"/>
              <a:gd name="connsiteY0" fmla="*/ 3822013 h 5367178"/>
              <a:gd name="connsiteX1" fmla="*/ 6727 w 9168592"/>
              <a:gd name="connsiteY1" fmla="*/ 2196661 h 5367178"/>
              <a:gd name="connsiteX2" fmla="*/ 0 w 9168592"/>
              <a:gd name="connsiteY2" fmla="*/ 4 h 5367178"/>
              <a:gd name="connsiteX3" fmla="*/ 9159066 w 9168592"/>
              <a:gd name="connsiteY3" fmla="*/ 17666 h 5367178"/>
              <a:gd name="connsiteX4" fmla="*/ 9168592 w 9168592"/>
              <a:gd name="connsiteY4" fmla="*/ 5367178 h 5367178"/>
              <a:gd name="connsiteX5" fmla="*/ 6952356 w 9168592"/>
              <a:gd name="connsiteY5" fmla="*/ 4540954 h 5367178"/>
              <a:gd name="connsiteX6" fmla="*/ 2168405 w 9168592"/>
              <a:gd name="connsiteY6" fmla="*/ 3822013 h 5367178"/>
              <a:gd name="connsiteX0" fmla="*/ 2168405 w 9168592"/>
              <a:gd name="connsiteY0" fmla="*/ 3822013 h 5367178"/>
              <a:gd name="connsiteX1" fmla="*/ 6727 w 9168592"/>
              <a:gd name="connsiteY1" fmla="*/ 2196661 h 5367178"/>
              <a:gd name="connsiteX2" fmla="*/ 0 w 9168592"/>
              <a:gd name="connsiteY2" fmla="*/ 4 h 5367178"/>
              <a:gd name="connsiteX3" fmla="*/ 9159066 w 9168592"/>
              <a:gd name="connsiteY3" fmla="*/ 17666 h 5367178"/>
              <a:gd name="connsiteX4" fmla="*/ 9168592 w 9168592"/>
              <a:gd name="connsiteY4" fmla="*/ 5367178 h 5367178"/>
              <a:gd name="connsiteX5" fmla="*/ 6952356 w 9168592"/>
              <a:gd name="connsiteY5" fmla="*/ 4540954 h 5367178"/>
              <a:gd name="connsiteX6" fmla="*/ 2168405 w 9168592"/>
              <a:gd name="connsiteY6" fmla="*/ 3822013 h 5367178"/>
              <a:gd name="connsiteX0" fmla="*/ 2168405 w 9168592"/>
              <a:gd name="connsiteY0" fmla="*/ 3822013 h 5367178"/>
              <a:gd name="connsiteX1" fmla="*/ 6727 w 9168592"/>
              <a:gd name="connsiteY1" fmla="*/ 2196661 h 5367178"/>
              <a:gd name="connsiteX2" fmla="*/ 0 w 9168592"/>
              <a:gd name="connsiteY2" fmla="*/ 4 h 5367178"/>
              <a:gd name="connsiteX3" fmla="*/ 9159066 w 9168592"/>
              <a:gd name="connsiteY3" fmla="*/ 17666 h 5367178"/>
              <a:gd name="connsiteX4" fmla="*/ 9168592 w 9168592"/>
              <a:gd name="connsiteY4" fmla="*/ 5367178 h 5367178"/>
              <a:gd name="connsiteX5" fmla="*/ 6885681 w 9168592"/>
              <a:gd name="connsiteY5" fmla="*/ 4540954 h 5367178"/>
              <a:gd name="connsiteX6" fmla="*/ 2168405 w 9168592"/>
              <a:gd name="connsiteY6" fmla="*/ 3822013 h 5367178"/>
              <a:gd name="connsiteX0" fmla="*/ 2168405 w 9168592"/>
              <a:gd name="connsiteY0" fmla="*/ 3822013 h 5367178"/>
              <a:gd name="connsiteX1" fmla="*/ 6727 w 9168592"/>
              <a:gd name="connsiteY1" fmla="*/ 2196661 h 5367178"/>
              <a:gd name="connsiteX2" fmla="*/ 0 w 9168592"/>
              <a:gd name="connsiteY2" fmla="*/ 4 h 5367178"/>
              <a:gd name="connsiteX3" fmla="*/ 9159066 w 9168592"/>
              <a:gd name="connsiteY3" fmla="*/ 17666 h 5367178"/>
              <a:gd name="connsiteX4" fmla="*/ 9168592 w 9168592"/>
              <a:gd name="connsiteY4" fmla="*/ 5367178 h 5367178"/>
              <a:gd name="connsiteX5" fmla="*/ 6895206 w 9168592"/>
              <a:gd name="connsiteY5" fmla="*/ 4560004 h 5367178"/>
              <a:gd name="connsiteX6" fmla="*/ 2168405 w 9168592"/>
              <a:gd name="connsiteY6" fmla="*/ 3822013 h 5367178"/>
              <a:gd name="connsiteX0" fmla="*/ 2168405 w 9168592"/>
              <a:gd name="connsiteY0" fmla="*/ 3822013 h 5367178"/>
              <a:gd name="connsiteX1" fmla="*/ 6727 w 9168592"/>
              <a:gd name="connsiteY1" fmla="*/ 2196661 h 5367178"/>
              <a:gd name="connsiteX2" fmla="*/ 0 w 9168592"/>
              <a:gd name="connsiteY2" fmla="*/ 4 h 5367178"/>
              <a:gd name="connsiteX3" fmla="*/ 9159066 w 9168592"/>
              <a:gd name="connsiteY3" fmla="*/ 17666 h 5367178"/>
              <a:gd name="connsiteX4" fmla="*/ 9168592 w 9168592"/>
              <a:gd name="connsiteY4" fmla="*/ 5367178 h 5367178"/>
              <a:gd name="connsiteX5" fmla="*/ 6904731 w 9168592"/>
              <a:gd name="connsiteY5" fmla="*/ 4550479 h 5367178"/>
              <a:gd name="connsiteX6" fmla="*/ 2168405 w 9168592"/>
              <a:gd name="connsiteY6" fmla="*/ 3822013 h 5367178"/>
              <a:gd name="connsiteX0" fmla="*/ 2168405 w 9168592"/>
              <a:gd name="connsiteY0" fmla="*/ 3822013 h 5367178"/>
              <a:gd name="connsiteX1" fmla="*/ 6727 w 9168592"/>
              <a:gd name="connsiteY1" fmla="*/ 2196661 h 5367178"/>
              <a:gd name="connsiteX2" fmla="*/ 0 w 9168592"/>
              <a:gd name="connsiteY2" fmla="*/ 4 h 5367178"/>
              <a:gd name="connsiteX3" fmla="*/ 9159066 w 9168592"/>
              <a:gd name="connsiteY3" fmla="*/ 17666 h 5367178"/>
              <a:gd name="connsiteX4" fmla="*/ 9168592 w 9168592"/>
              <a:gd name="connsiteY4" fmla="*/ 5367178 h 5367178"/>
              <a:gd name="connsiteX5" fmla="*/ 6904731 w 9168592"/>
              <a:gd name="connsiteY5" fmla="*/ 4550479 h 5367178"/>
              <a:gd name="connsiteX6" fmla="*/ 2168405 w 9168592"/>
              <a:gd name="connsiteY6" fmla="*/ 3822013 h 5367178"/>
              <a:gd name="connsiteX0" fmla="*/ 2168405 w 9168592"/>
              <a:gd name="connsiteY0" fmla="*/ 3822013 h 5510046"/>
              <a:gd name="connsiteX1" fmla="*/ 6727 w 9168592"/>
              <a:gd name="connsiteY1" fmla="*/ 2196661 h 5510046"/>
              <a:gd name="connsiteX2" fmla="*/ 0 w 9168592"/>
              <a:gd name="connsiteY2" fmla="*/ 4 h 5510046"/>
              <a:gd name="connsiteX3" fmla="*/ 9159066 w 9168592"/>
              <a:gd name="connsiteY3" fmla="*/ 17666 h 5510046"/>
              <a:gd name="connsiteX4" fmla="*/ 9168592 w 9168592"/>
              <a:gd name="connsiteY4" fmla="*/ 5367178 h 5510046"/>
              <a:gd name="connsiteX5" fmla="*/ 2168405 w 9168592"/>
              <a:gd name="connsiteY5" fmla="*/ 3822013 h 5510046"/>
              <a:gd name="connsiteX0" fmla="*/ 2168405 w 9168592"/>
              <a:gd name="connsiteY0" fmla="*/ 3822013 h 5367178"/>
              <a:gd name="connsiteX1" fmla="*/ 6727 w 9168592"/>
              <a:gd name="connsiteY1" fmla="*/ 2196661 h 5367178"/>
              <a:gd name="connsiteX2" fmla="*/ 0 w 9168592"/>
              <a:gd name="connsiteY2" fmla="*/ 4 h 5367178"/>
              <a:gd name="connsiteX3" fmla="*/ 9159066 w 9168592"/>
              <a:gd name="connsiteY3" fmla="*/ 17666 h 5367178"/>
              <a:gd name="connsiteX4" fmla="*/ 9168592 w 9168592"/>
              <a:gd name="connsiteY4" fmla="*/ 5367178 h 5367178"/>
              <a:gd name="connsiteX5" fmla="*/ 2168405 w 9168592"/>
              <a:gd name="connsiteY5" fmla="*/ 3822013 h 5367178"/>
              <a:gd name="connsiteX0" fmla="*/ 2663705 w 9168592"/>
              <a:gd name="connsiteY0" fmla="*/ 3926788 h 5367178"/>
              <a:gd name="connsiteX1" fmla="*/ 6727 w 9168592"/>
              <a:gd name="connsiteY1" fmla="*/ 2196661 h 5367178"/>
              <a:gd name="connsiteX2" fmla="*/ 0 w 9168592"/>
              <a:gd name="connsiteY2" fmla="*/ 4 h 5367178"/>
              <a:gd name="connsiteX3" fmla="*/ 9159066 w 9168592"/>
              <a:gd name="connsiteY3" fmla="*/ 17666 h 5367178"/>
              <a:gd name="connsiteX4" fmla="*/ 9168592 w 9168592"/>
              <a:gd name="connsiteY4" fmla="*/ 5367178 h 5367178"/>
              <a:gd name="connsiteX5" fmla="*/ 2663705 w 9168592"/>
              <a:gd name="connsiteY5" fmla="*/ 3926788 h 5367178"/>
              <a:gd name="connsiteX0" fmla="*/ 2663705 w 9168592"/>
              <a:gd name="connsiteY0" fmla="*/ 3926788 h 5367178"/>
              <a:gd name="connsiteX1" fmla="*/ 6727 w 9168592"/>
              <a:gd name="connsiteY1" fmla="*/ 2196661 h 5367178"/>
              <a:gd name="connsiteX2" fmla="*/ 0 w 9168592"/>
              <a:gd name="connsiteY2" fmla="*/ 4 h 5367178"/>
              <a:gd name="connsiteX3" fmla="*/ 9159066 w 9168592"/>
              <a:gd name="connsiteY3" fmla="*/ 17666 h 5367178"/>
              <a:gd name="connsiteX4" fmla="*/ 9168592 w 9168592"/>
              <a:gd name="connsiteY4" fmla="*/ 5367178 h 5367178"/>
              <a:gd name="connsiteX5" fmla="*/ 2663705 w 9168592"/>
              <a:gd name="connsiteY5" fmla="*/ 3926788 h 5367178"/>
              <a:gd name="connsiteX0" fmla="*/ 2663705 w 9168592"/>
              <a:gd name="connsiteY0" fmla="*/ 3926788 h 5367178"/>
              <a:gd name="connsiteX1" fmla="*/ 6727 w 9168592"/>
              <a:gd name="connsiteY1" fmla="*/ 2196661 h 5367178"/>
              <a:gd name="connsiteX2" fmla="*/ 0 w 9168592"/>
              <a:gd name="connsiteY2" fmla="*/ 4 h 5367178"/>
              <a:gd name="connsiteX3" fmla="*/ 9159066 w 9168592"/>
              <a:gd name="connsiteY3" fmla="*/ 17666 h 5367178"/>
              <a:gd name="connsiteX4" fmla="*/ 9168592 w 9168592"/>
              <a:gd name="connsiteY4" fmla="*/ 5367178 h 5367178"/>
              <a:gd name="connsiteX5" fmla="*/ 2663705 w 9168592"/>
              <a:gd name="connsiteY5" fmla="*/ 3926788 h 5367178"/>
              <a:gd name="connsiteX0" fmla="*/ 2663705 w 9168592"/>
              <a:gd name="connsiteY0" fmla="*/ 3936313 h 5367178"/>
              <a:gd name="connsiteX1" fmla="*/ 6727 w 9168592"/>
              <a:gd name="connsiteY1" fmla="*/ 2196661 h 5367178"/>
              <a:gd name="connsiteX2" fmla="*/ 0 w 9168592"/>
              <a:gd name="connsiteY2" fmla="*/ 4 h 5367178"/>
              <a:gd name="connsiteX3" fmla="*/ 9159066 w 9168592"/>
              <a:gd name="connsiteY3" fmla="*/ 17666 h 5367178"/>
              <a:gd name="connsiteX4" fmla="*/ 9168592 w 9168592"/>
              <a:gd name="connsiteY4" fmla="*/ 5367178 h 5367178"/>
              <a:gd name="connsiteX5" fmla="*/ 2663705 w 9168592"/>
              <a:gd name="connsiteY5" fmla="*/ 3936313 h 5367178"/>
              <a:gd name="connsiteX0" fmla="*/ 2663705 w 9168592"/>
              <a:gd name="connsiteY0" fmla="*/ 3936313 h 5367178"/>
              <a:gd name="connsiteX1" fmla="*/ 6727 w 9168592"/>
              <a:gd name="connsiteY1" fmla="*/ 2196661 h 5367178"/>
              <a:gd name="connsiteX2" fmla="*/ 0 w 9168592"/>
              <a:gd name="connsiteY2" fmla="*/ 4 h 5367178"/>
              <a:gd name="connsiteX3" fmla="*/ 9159066 w 9168592"/>
              <a:gd name="connsiteY3" fmla="*/ 17666 h 5367178"/>
              <a:gd name="connsiteX4" fmla="*/ 9168592 w 9168592"/>
              <a:gd name="connsiteY4" fmla="*/ 5367178 h 5367178"/>
              <a:gd name="connsiteX5" fmla="*/ 2663705 w 9168592"/>
              <a:gd name="connsiteY5" fmla="*/ 3936313 h 5367178"/>
              <a:gd name="connsiteX0" fmla="*/ 2659103 w 9163990"/>
              <a:gd name="connsiteY0" fmla="*/ 3964885 h 5395750"/>
              <a:gd name="connsiteX1" fmla="*/ 2125 w 9163990"/>
              <a:gd name="connsiteY1" fmla="*/ 2225233 h 5395750"/>
              <a:gd name="connsiteX2" fmla="*/ 4923 w 9163990"/>
              <a:gd name="connsiteY2" fmla="*/ 1 h 5395750"/>
              <a:gd name="connsiteX3" fmla="*/ 9154464 w 9163990"/>
              <a:gd name="connsiteY3" fmla="*/ 46238 h 5395750"/>
              <a:gd name="connsiteX4" fmla="*/ 9163990 w 9163990"/>
              <a:gd name="connsiteY4" fmla="*/ 5395750 h 5395750"/>
              <a:gd name="connsiteX5" fmla="*/ 2659103 w 9163990"/>
              <a:gd name="connsiteY5" fmla="*/ 3964885 h 5395750"/>
              <a:gd name="connsiteX0" fmla="*/ 2659103 w 9163990"/>
              <a:gd name="connsiteY0" fmla="*/ 3966272 h 5397137"/>
              <a:gd name="connsiteX1" fmla="*/ 2125 w 9163990"/>
              <a:gd name="connsiteY1" fmla="*/ 2226620 h 5397137"/>
              <a:gd name="connsiteX2" fmla="*/ 4923 w 9163990"/>
              <a:gd name="connsiteY2" fmla="*/ 1388 h 5397137"/>
              <a:gd name="connsiteX3" fmla="*/ 9154464 w 9163990"/>
              <a:gd name="connsiteY3" fmla="*/ 0 h 5397137"/>
              <a:gd name="connsiteX4" fmla="*/ 9163990 w 9163990"/>
              <a:gd name="connsiteY4" fmla="*/ 5397137 h 5397137"/>
              <a:gd name="connsiteX5" fmla="*/ 2659103 w 9163990"/>
              <a:gd name="connsiteY5" fmla="*/ 3966272 h 5397137"/>
              <a:gd name="connsiteX0" fmla="*/ 2659103 w 9163990"/>
              <a:gd name="connsiteY0" fmla="*/ 3964889 h 5395754"/>
              <a:gd name="connsiteX1" fmla="*/ 2125 w 9163990"/>
              <a:gd name="connsiteY1" fmla="*/ 2225237 h 5395754"/>
              <a:gd name="connsiteX2" fmla="*/ 4923 w 9163990"/>
              <a:gd name="connsiteY2" fmla="*/ 5 h 5395754"/>
              <a:gd name="connsiteX3" fmla="*/ 9154464 w 9163990"/>
              <a:gd name="connsiteY3" fmla="*/ 17667 h 5395754"/>
              <a:gd name="connsiteX4" fmla="*/ 9163990 w 9163990"/>
              <a:gd name="connsiteY4" fmla="*/ 5395754 h 5395754"/>
              <a:gd name="connsiteX5" fmla="*/ 2659103 w 9163990"/>
              <a:gd name="connsiteY5" fmla="*/ 3964889 h 5395754"/>
              <a:gd name="connsiteX0" fmla="*/ 2658562 w 9163449"/>
              <a:gd name="connsiteY0" fmla="*/ 3947222 h 5378087"/>
              <a:gd name="connsiteX1" fmla="*/ 1584 w 9163449"/>
              <a:gd name="connsiteY1" fmla="*/ 2207570 h 5378087"/>
              <a:gd name="connsiteX2" fmla="*/ 13907 w 9163449"/>
              <a:gd name="connsiteY2" fmla="*/ 1388 h 5378087"/>
              <a:gd name="connsiteX3" fmla="*/ 9153923 w 9163449"/>
              <a:gd name="connsiteY3" fmla="*/ 0 h 5378087"/>
              <a:gd name="connsiteX4" fmla="*/ 9163449 w 9163449"/>
              <a:gd name="connsiteY4" fmla="*/ 5378087 h 5378087"/>
              <a:gd name="connsiteX5" fmla="*/ 2658562 w 9163449"/>
              <a:gd name="connsiteY5" fmla="*/ 3947222 h 5378087"/>
              <a:gd name="connsiteX0" fmla="*/ 2649037 w 9163449"/>
              <a:gd name="connsiteY0" fmla="*/ 3956747 h 5378087"/>
              <a:gd name="connsiteX1" fmla="*/ 1584 w 9163449"/>
              <a:gd name="connsiteY1" fmla="*/ 2207570 h 5378087"/>
              <a:gd name="connsiteX2" fmla="*/ 13907 w 9163449"/>
              <a:gd name="connsiteY2" fmla="*/ 1388 h 5378087"/>
              <a:gd name="connsiteX3" fmla="*/ 9153923 w 9163449"/>
              <a:gd name="connsiteY3" fmla="*/ 0 h 5378087"/>
              <a:gd name="connsiteX4" fmla="*/ 9163449 w 9163449"/>
              <a:gd name="connsiteY4" fmla="*/ 5378087 h 5378087"/>
              <a:gd name="connsiteX5" fmla="*/ 2649037 w 9163449"/>
              <a:gd name="connsiteY5" fmla="*/ 3956747 h 5378087"/>
              <a:gd name="connsiteX0" fmla="*/ 2820487 w 9163449"/>
              <a:gd name="connsiteY0" fmla="*/ 3966272 h 5378087"/>
              <a:gd name="connsiteX1" fmla="*/ 1584 w 9163449"/>
              <a:gd name="connsiteY1" fmla="*/ 2207570 h 5378087"/>
              <a:gd name="connsiteX2" fmla="*/ 13907 w 9163449"/>
              <a:gd name="connsiteY2" fmla="*/ 1388 h 5378087"/>
              <a:gd name="connsiteX3" fmla="*/ 9153923 w 9163449"/>
              <a:gd name="connsiteY3" fmla="*/ 0 h 5378087"/>
              <a:gd name="connsiteX4" fmla="*/ 9163449 w 9163449"/>
              <a:gd name="connsiteY4" fmla="*/ 5378087 h 5378087"/>
              <a:gd name="connsiteX5" fmla="*/ 2820487 w 9163449"/>
              <a:gd name="connsiteY5" fmla="*/ 3966272 h 5378087"/>
              <a:gd name="connsiteX0" fmla="*/ 2687137 w 9163449"/>
              <a:gd name="connsiteY0" fmla="*/ 3966272 h 5378087"/>
              <a:gd name="connsiteX1" fmla="*/ 1584 w 9163449"/>
              <a:gd name="connsiteY1" fmla="*/ 2207570 h 5378087"/>
              <a:gd name="connsiteX2" fmla="*/ 13907 w 9163449"/>
              <a:gd name="connsiteY2" fmla="*/ 1388 h 5378087"/>
              <a:gd name="connsiteX3" fmla="*/ 9153923 w 9163449"/>
              <a:gd name="connsiteY3" fmla="*/ 0 h 5378087"/>
              <a:gd name="connsiteX4" fmla="*/ 9163449 w 9163449"/>
              <a:gd name="connsiteY4" fmla="*/ 5378087 h 5378087"/>
              <a:gd name="connsiteX5" fmla="*/ 2687137 w 9163449"/>
              <a:gd name="connsiteY5" fmla="*/ 3966272 h 5378087"/>
              <a:gd name="connsiteX0" fmla="*/ 2687137 w 9163457"/>
              <a:gd name="connsiteY0" fmla="*/ 3966272 h 5378087"/>
              <a:gd name="connsiteX1" fmla="*/ 1584 w 9163457"/>
              <a:gd name="connsiteY1" fmla="*/ 2207570 h 5378087"/>
              <a:gd name="connsiteX2" fmla="*/ 13907 w 9163457"/>
              <a:gd name="connsiteY2" fmla="*/ 1388 h 5378087"/>
              <a:gd name="connsiteX3" fmla="*/ 9163448 w 9163457"/>
              <a:gd name="connsiteY3" fmla="*/ 0 h 5378087"/>
              <a:gd name="connsiteX4" fmla="*/ 9163449 w 9163457"/>
              <a:gd name="connsiteY4" fmla="*/ 5378087 h 5378087"/>
              <a:gd name="connsiteX5" fmla="*/ 2687137 w 9163457"/>
              <a:gd name="connsiteY5" fmla="*/ 3966272 h 537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63457" h="5378087">
                <a:moveTo>
                  <a:pt x="2687137" y="3966272"/>
                </a:moveTo>
                <a:cubicBezTo>
                  <a:pt x="680220" y="3402519"/>
                  <a:pt x="292014" y="2603874"/>
                  <a:pt x="1584" y="2207570"/>
                </a:cubicBezTo>
                <a:cubicBezTo>
                  <a:pt x="-7392" y="2180169"/>
                  <a:pt x="25217" y="18479"/>
                  <a:pt x="13907" y="1388"/>
                </a:cubicBezTo>
                <a:cubicBezTo>
                  <a:pt x="20966" y="1035"/>
                  <a:pt x="9174160" y="4661"/>
                  <a:pt x="9163448" y="0"/>
                </a:cubicBezTo>
                <a:cubicBezTo>
                  <a:pt x="9163448" y="1316446"/>
                  <a:pt x="9163449" y="4061641"/>
                  <a:pt x="9163449" y="5378087"/>
                </a:cubicBezTo>
                <a:cubicBezTo>
                  <a:pt x="6969639" y="4088095"/>
                  <a:pt x="4694054" y="4530025"/>
                  <a:pt x="2687137" y="3966272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       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516B32-C9C0-46A2-A5F6-5D3F5F6459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924" y="6030127"/>
            <a:ext cx="3121152" cy="643298"/>
          </a:xfrm>
          <a:prstGeom prst="rect">
            <a:avLst/>
          </a:prstGeom>
        </p:spPr>
      </p:pic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35B7A3D-5C06-431F-AEE3-35060CE3D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8943" y="5636213"/>
            <a:ext cx="6246859" cy="643298"/>
          </a:xfrm>
        </p:spPr>
        <p:txBody>
          <a:bodyPr lIns="109728">
            <a:noAutofit/>
          </a:bodyPr>
          <a:lstStyle>
            <a:lvl1pPr marL="0" indent="0">
              <a:lnSpc>
                <a:spcPct val="120000"/>
              </a:lnSpc>
              <a:buNone/>
              <a:defRPr sz="1400" b="0" kern="1500" spc="3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endParaRPr lang="en-GB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99D6246-5D39-4E58-B0ED-C121BBF65F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8941" y="5208022"/>
            <a:ext cx="10592715" cy="324395"/>
          </a:xfrm>
        </p:spPr>
        <p:txBody>
          <a:bodyPr lIns="100584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here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B72D7DB-3368-488C-918E-55A436618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8941" y="4535069"/>
            <a:ext cx="10592715" cy="642220"/>
          </a:xfrm>
        </p:spPr>
        <p:txBody>
          <a:bodyPr tIns="0" bIns="0" anchor="b" anchorCtr="0">
            <a:noAutofit/>
          </a:bodyPr>
          <a:lstStyle>
            <a:lvl1pPr>
              <a:lnSpc>
                <a:spcPct val="80000"/>
              </a:lnSpc>
              <a:defRPr sz="32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</p:spTree>
    <p:extLst>
      <p:ext uri="{BB962C8B-B14F-4D97-AF65-F5344CB8AC3E}">
        <p14:creationId xmlns:p14="http://schemas.microsoft.com/office/powerpoint/2010/main" val="4100836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A56F3773-55EA-4686-B712-F32228855B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59313" y="-7330"/>
            <a:ext cx="8832689" cy="6865329"/>
          </a:xfrm>
          <a:custGeom>
            <a:avLst/>
            <a:gdLst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0 w 6686550"/>
              <a:gd name="connsiteY3" fmla="*/ 6858000 h 6858000"/>
              <a:gd name="connsiteX4" fmla="*/ 0 w 6686550"/>
              <a:gd name="connsiteY4" fmla="*/ 6062217 h 6858000"/>
              <a:gd name="connsiteX5" fmla="*/ 126660 w 6686550"/>
              <a:gd name="connsiteY5" fmla="*/ 6104112 h 6858000"/>
              <a:gd name="connsiteX6" fmla="*/ 504825 w 6686550"/>
              <a:gd name="connsiteY6" fmla="*/ 6153151 h 6858000"/>
              <a:gd name="connsiteX7" fmla="*/ 2381250 w 6686550"/>
              <a:gd name="connsiteY7" fmla="*/ 3739357 h 6858000"/>
              <a:gd name="connsiteX8" fmla="*/ 504825 w 6686550"/>
              <a:gd name="connsiteY8" fmla="*/ 1325563 h 6858000"/>
              <a:gd name="connsiteX9" fmla="*/ 126660 w 6686550"/>
              <a:gd name="connsiteY9" fmla="*/ 1374603 h 6858000"/>
              <a:gd name="connsiteX10" fmla="*/ 0 w 6686550"/>
              <a:gd name="connsiteY10" fmla="*/ 1416497 h 6858000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0 w 6686550"/>
              <a:gd name="connsiteY3" fmla="*/ 6858000 h 6858000"/>
              <a:gd name="connsiteX4" fmla="*/ 0 w 6686550"/>
              <a:gd name="connsiteY4" fmla="*/ 6062217 h 6858000"/>
              <a:gd name="connsiteX5" fmla="*/ 126660 w 6686550"/>
              <a:gd name="connsiteY5" fmla="*/ 6104112 h 6858000"/>
              <a:gd name="connsiteX6" fmla="*/ 504825 w 6686550"/>
              <a:gd name="connsiteY6" fmla="*/ 6153151 h 6858000"/>
              <a:gd name="connsiteX7" fmla="*/ 2381250 w 6686550"/>
              <a:gd name="connsiteY7" fmla="*/ 3739357 h 6858000"/>
              <a:gd name="connsiteX8" fmla="*/ 504825 w 6686550"/>
              <a:gd name="connsiteY8" fmla="*/ 1325563 h 6858000"/>
              <a:gd name="connsiteX9" fmla="*/ 126660 w 6686550"/>
              <a:gd name="connsiteY9" fmla="*/ 1374603 h 6858000"/>
              <a:gd name="connsiteX10" fmla="*/ 0 w 6686550"/>
              <a:gd name="connsiteY10" fmla="*/ 1416497 h 6858000"/>
              <a:gd name="connsiteX11" fmla="*/ 0 w 6686550"/>
              <a:gd name="connsiteY11" fmla="*/ 0 h 6858000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0 w 6686550"/>
              <a:gd name="connsiteY3" fmla="*/ 6858000 h 6858000"/>
              <a:gd name="connsiteX4" fmla="*/ 0 w 6686550"/>
              <a:gd name="connsiteY4" fmla="*/ 6062217 h 6858000"/>
              <a:gd name="connsiteX5" fmla="*/ 126660 w 6686550"/>
              <a:gd name="connsiteY5" fmla="*/ 6104112 h 6858000"/>
              <a:gd name="connsiteX6" fmla="*/ 504825 w 6686550"/>
              <a:gd name="connsiteY6" fmla="*/ 6153151 h 6858000"/>
              <a:gd name="connsiteX7" fmla="*/ 2381250 w 6686550"/>
              <a:gd name="connsiteY7" fmla="*/ 3739357 h 6858000"/>
              <a:gd name="connsiteX8" fmla="*/ 504825 w 6686550"/>
              <a:gd name="connsiteY8" fmla="*/ 1325563 h 6858000"/>
              <a:gd name="connsiteX9" fmla="*/ 126660 w 6686550"/>
              <a:gd name="connsiteY9" fmla="*/ 1374603 h 6858000"/>
              <a:gd name="connsiteX10" fmla="*/ 0 w 6686550"/>
              <a:gd name="connsiteY10" fmla="*/ 1416497 h 6858000"/>
              <a:gd name="connsiteX11" fmla="*/ 0 w 6686550"/>
              <a:gd name="connsiteY11" fmla="*/ 0 h 6858000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0 w 6686550"/>
              <a:gd name="connsiteY3" fmla="*/ 6858000 h 6858000"/>
              <a:gd name="connsiteX4" fmla="*/ 0 w 6686550"/>
              <a:gd name="connsiteY4" fmla="*/ 6062217 h 6858000"/>
              <a:gd name="connsiteX5" fmla="*/ 126660 w 6686550"/>
              <a:gd name="connsiteY5" fmla="*/ 6104112 h 6858000"/>
              <a:gd name="connsiteX6" fmla="*/ 504825 w 6686550"/>
              <a:gd name="connsiteY6" fmla="*/ 6153151 h 6858000"/>
              <a:gd name="connsiteX7" fmla="*/ 2971800 w 6686550"/>
              <a:gd name="connsiteY7" fmla="*/ 3529807 h 6858000"/>
              <a:gd name="connsiteX8" fmla="*/ 504825 w 6686550"/>
              <a:gd name="connsiteY8" fmla="*/ 1325563 h 6858000"/>
              <a:gd name="connsiteX9" fmla="*/ 126660 w 6686550"/>
              <a:gd name="connsiteY9" fmla="*/ 1374603 h 6858000"/>
              <a:gd name="connsiteX10" fmla="*/ 0 w 6686550"/>
              <a:gd name="connsiteY10" fmla="*/ 1416497 h 6858000"/>
              <a:gd name="connsiteX11" fmla="*/ 0 w 6686550"/>
              <a:gd name="connsiteY11" fmla="*/ 0 h 6858000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0 w 6686550"/>
              <a:gd name="connsiteY3" fmla="*/ 6858000 h 6858000"/>
              <a:gd name="connsiteX4" fmla="*/ 126660 w 6686550"/>
              <a:gd name="connsiteY4" fmla="*/ 6104112 h 6858000"/>
              <a:gd name="connsiteX5" fmla="*/ 504825 w 6686550"/>
              <a:gd name="connsiteY5" fmla="*/ 6153151 h 6858000"/>
              <a:gd name="connsiteX6" fmla="*/ 2971800 w 6686550"/>
              <a:gd name="connsiteY6" fmla="*/ 3529807 h 6858000"/>
              <a:gd name="connsiteX7" fmla="*/ 504825 w 6686550"/>
              <a:gd name="connsiteY7" fmla="*/ 1325563 h 6858000"/>
              <a:gd name="connsiteX8" fmla="*/ 126660 w 6686550"/>
              <a:gd name="connsiteY8" fmla="*/ 1374603 h 6858000"/>
              <a:gd name="connsiteX9" fmla="*/ 0 w 6686550"/>
              <a:gd name="connsiteY9" fmla="*/ 1416497 h 6858000"/>
              <a:gd name="connsiteX10" fmla="*/ 0 w 6686550"/>
              <a:gd name="connsiteY10" fmla="*/ 0 h 6858000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0 w 6686550"/>
              <a:gd name="connsiteY3" fmla="*/ 6858000 h 6858000"/>
              <a:gd name="connsiteX4" fmla="*/ 504825 w 6686550"/>
              <a:gd name="connsiteY4" fmla="*/ 6153151 h 6858000"/>
              <a:gd name="connsiteX5" fmla="*/ 2971800 w 6686550"/>
              <a:gd name="connsiteY5" fmla="*/ 3529807 h 6858000"/>
              <a:gd name="connsiteX6" fmla="*/ 504825 w 6686550"/>
              <a:gd name="connsiteY6" fmla="*/ 1325563 h 6858000"/>
              <a:gd name="connsiteX7" fmla="*/ 126660 w 6686550"/>
              <a:gd name="connsiteY7" fmla="*/ 1374603 h 6858000"/>
              <a:gd name="connsiteX8" fmla="*/ 0 w 6686550"/>
              <a:gd name="connsiteY8" fmla="*/ 1416497 h 6858000"/>
              <a:gd name="connsiteX9" fmla="*/ 0 w 6686550"/>
              <a:gd name="connsiteY9" fmla="*/ 0 h 6858000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0 w 6686550"/>
              <a:gd name="connsiteY3" fmla="*/ 6858000 h 6858000"/>
              <a:gd name="connsiteX4" fmla="*/ 914400 w 6686550"/>
              <a:gd name="connsiteY4" fmla="*/ 6334126 h 6858000"/>
              <a:gd name="connsiteX5" fmla="*/ 2971800 w 6686550"/>
              <a:gd name="connsiteY5" fmla="*/ 3529807 h 6858000"/>
              <a:gd name="connsiteX6" fmla="*/ 504825 w 6686550"/>
              <a:gd name="connsiteY6" fmla="*/ 1325563 h 6858000"/>
              <a:gd name="connsiteX7" fmla="*/ 126660 w 6686550"/>
              <a:gd name="connsiteY7" fmla="*/ 1374603 h 6858000"/>
              <a:gd name="connsiteX8" fmla="*/ 0 w 6686550"/>
              <a:gd name="connsiteY8" fmla="*/ 1416497 h 6858000"/>
              <a:gd name="connsiteX9" fmla="*/ 0 w 6686550"/>
              <a:gd name="connsiteY9" fmla="*/ 0 h 6858000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0 w 6686550"/>
              <a:gd name="connsiteY3" fmla="*/ 6858000 h 6858000"/>
              <a:gd name="connsiteX4" fmla="*/ 914400 w 6686550"/>
              <a:gd name="connsiteY4" fmla="*/ 6334126 h 6858000"/>
              <a:gd name="connsiteX5" fmla="*/ 2971800 w 6686550"/>
              <a:gd name="connsiteY5" fmla="*/ 3529807 h 6858000"/>
              <a:gd name="connsiteX6" fmla="*/ 504825 w 6686550"/>
              <a:gd name="connsiteY6" fmla="*/ 1325563 h 6858000"/>
              <a:gd name="connsiteX7" fmla="*/ 126660 w 6686550"/>
              <a:gd name="connsiteY7" fmla="*/ 1374603 h 6858000"/>
              <a:gd name="connsiteX8" fmla="*/ 0 w 6686550"/>
              <a:gd name="connsiteY8" fmla="*/ 1416497 h 6858000"/>
              <a:gd name="connsiteX9" fmla="*/ 0 w 6686550"/>
              <a:gd name="connsiteY9" fmla="*/ 0 h 6858000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0 w 6686550"/>
              <a:gd name="connsiteY3" fmla="*/ 6858000 h 6858000"/>
              <a:gd name="connsiteX4" fmla="*/ 1143000 w 6686550"/>
              <a:gd name="connsiteY4" fmla="*/ 6162676 h 6858000"/>
              <a:gd name="connsiteX5" fmla="*/ 2971800 w 6686550"/>
              <a:gd name="connsiteY5" fmla="*/ 3529807 h 6858000"/>
              <a:gd name="connsiteX6" fmla="*/ 504825 w 6686550"/>
              <a:gd name="connsiteY6" fmla="*/ 1325563 h 6858000"/>
              <a:gd name="connsiteX7" fmla="*/ 126660 w 6686550"/>
              <a:gd name="connsiteY7" fmla="*/ 1374603 h 6858000"/>
              <a:gd name="connsiteX8" fmla="*/ 0 w 6686550"/>
              <a:gd name="connsiteY8" fmla="*/ 1416497 h 6858000"/>
              <a:gd name="connsiteX9" fmla="*/ 0 w 6686550"/>
              <a:gd name="connsiteY9" fmla="*/ 0 h 6858000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0 w 6686550"/>
              <a:gd name="connsiteY3" fmla="*/ 6858000 h 6858000"/>
              <a:gd name="connsiteX4" fmla="*/ 1143000 w 6686550"/>
              <a:gd name="connsiteY4" fmla="*/ 6162676 h 6858000"/>
              <a:gd name="connsiteX5" fmla="*/ 2971800 w 6686550"/>
              <a:gd name="connsiteY5" fmla="*/ 3529807 h 6858000"/>
              <a:gd name="connsiteX6" fmla="*/ 504825 w 6686550"/>
              <a:gd name="connsiteY6" fmla="*/ 1325563 h 6858000"/>
              <a:gd name="connsiteX7" fmla="*/ 126660 w 6686550"/>
              <a:gd name="connsiteY7" fmla="*/ 1374603 h 6858000"/>
              <a:gd name="connsiteX8" fmla="*/ 0 w 6686550"/>
              <a:gd name="connsiteY8" fmla="*/ 1416497 h 6858000"/>
              <a:gd name="connsiteX9" fmla="*/ 0 w 6686550"/>
              <a:gd name="connsiteY9" fmla="*/ 0 h 6858000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0 w 6686550"/>
              <a:gd name="connsiteY3" fmla="*/ 6858000 h 6858000"/>
              <a:gd name="connsiteX4" fmla="*/ 1143000 w 6686550"/>
              <a:gd name="connsiteY4" fmla="*/ 6162676 h 6858000"/>
              <a:gd name="connsiteX5" fmla="*/ 2971800 w 6686550"/>
              <a:gd name="connsiteY5" fmla="*/ 3529807 h 6858000"/>
              <a:gd name="connsiteX6" fmla="*/ 4086225 w 6686550"/>
              <a:gd name="connsiteY6" fmla="*/ 820738 h 6858000"/>
              <a:gd name="connsiteX7" fmla="*/ 126660 w 6686550"/>
              <a:gd name="connsiteY7" fmla="*/ 1374603 h 6858000"/>
              <a:gd name="connsiteX8" fmla="*/ 0 w 6686550"/>
              <a:gd name="connsiteY8" fmla="*/ 1416497 h 6858000"/>
              <a:gd name="connsiteX9" fmla="*/ 0 w 6686550"/>
              <a:gd name="connsiteY9" fmla="*/ 0 h 6858000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0 w 6686550"/>
              <a:gd name="connsiteY3" fmla="*/ 6858000 h 6858000"/>
              <a:gd name="connsiteX4" fmla="*/ 1143000 w 6686550"/>
              <a:gd name="connsiteY4" fmla="*/ 6162676 h 6858000"/>
              <a:gd name="connsiteX5" fmla="*/ 3000375 w 6686550"/>
              <a:gd name="connsiteY5" fmla="*/ 3625057 h 6858000"/>
              <a:gd name="connsiteX6" fmla="*/ 4086225 w 6686550"/>
              <a:gd name="connsiteY6" fmla="*/ 820738 h 6858000"/>
              <a:gd name="connsiteX7" fmla="*/ 126660 w 6686550"/>
              <a:gd name="connsiteY7" fmla="*/ 1374603 h 6858000"/>
              <a:gd name="connsiteX8" fmla="*/ 0 w 6686550"/>
              <a:gd name="connsiteY8" fmla="*/ 1416497 h 6858000"/>
              <a:gd name="connsiteX9" fmla="*/ 0 w 6686550"/>
              <a:gd name="connsiteY9" fmla="*/ 0 h 6858000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0 w 6686550"/>
              <a:gd name="connsiteY3" fmla="*/ 6858000 h 6858000"/>
              <a:gd name="connsiteX4" fmla="*/ 1143000 w 6686550"/>
              <a:gd name="connsiteY4" fmla="*/ 6162676 h 6858000"/>
              <a:gd name="connsiteX5" fmla="*/ 2257425 w 6686550"/>
              <a:gd name="connsiteY5" fmla="*/ 4772025 h 6858000"/>
              <a:gd name="connsiteX6" fmla="*/ 3000375 w 6686550"/>
              <a:gd name="connsiteY6" fmla="*/ 3625057 h 6858000"/>
              <a:gd name="connsiteX7" fmla="*/ 4086225 w 6686550"/>
              <a:gd name="connsiteY7" fmla="*/ 820738 h 6858000"/>
              <a:gd name="connsiteX8" fmla="*/ 126660 w 6686550"/>
              <a:gd name="connsiteY8" fmla="*/ 1374603 h 6858000"/>
              <a:gd name="connsiteX9" fmla="*/ 0 w 6686550"/>
              <a:gd name="connsiteY9" fmla="*/ 1416497 h 6858000"/>
              <a:gd name="connsiteX10" fmla="*/ 0 w 6686550"/>
              <a:gd name="connsiteY10" fmla="*/ 0 h 6858000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0 w 6686550"/>
              <a:gd name="connsiteY3" fmla="*/ 6858000 h 6858000"/>
              <a:gd name="connsiteX4" fmla="*/ 1143000 w 6686550"/>
              <a:gd name="connsiteY4" fmla="*/ 6162676 h 6858000"/>
              <a:gd name="connsiteX5" fmla="*/ 2238375 w 6686550"/>
              <a:gd name="connsiteY5" fmla="*/ 4905375 h 6858000"/>
              <a:gd name="connsiteX6" fmla="*/ 3000375 w 6686550"/>
              <a:gd name="connsiteY6" fmla="*/ 3625057 h 6858000"/>
              <a:gd name="connsiteX7" fmla="*/ 4086225 w 6686550"/>
              <a:gd name="connsiteY7" fmla="*/ 820738 h 6858000"/>
              <a:gd name="connsiteX8" fmla="*/ 126660 w 6686550"/>
              <a:gd name="connsiteY8" fmla="*/ 1374603 h 6858000"/>
              <a:gd name="connsiteX9" fmla="*/ 0 w 6686550"/>
              <a:gd name="connsiteY9" fmla="*/ 1416497 h 6858000"/>
              <a:gd name="connsiteX10" fmla="*/ 0 w 6686550"/>
              <a:gd name="connsiteY10" fmla="*/ 0 h 6858000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0 w 6686550"/>
              <a:gd name="connsiteY3" fmla="*/ 6858000 h 6858000"/>
              <a:gd name="connsiteX4" fmla="*/ 1143000 w 6686550"/>
              <a:gd name="connsiteY4" fmla="*/ 6162676 h 6858000"/>
              <a:gd name="connsiteX5" fmla="*/ 2238375 w 6686550"/>
              <a:gd name="connsiteY5" fmla="*/ 4905375 h 6858000"/>
              <a:gd name="connsiteX6" fmla="*/ 3000375 w 6686550"/>
              <a:gd name="connsiteY6" fmla="*/ 3625057 h 6858000"/>
              <a:gd name="connsiteX7" fmla="*/ 4086225 w 6686550"/>
              <a:gd name="connsiteY7" fmla="*/ 820738 h 6858000"/>
              <a:gd name="connsiteX8" fmla="*/ 126660 w 6686550"/>
              <a:gd name="connsiteY8" fmla="*/ 1374603 h 6858000"/>
              <a:gd name="connsiteX9" fmla="*/ 0 w 6686550"/>
              <a:gd name="connsiteY9" fmla="*/ 1416497 h 6858000"/>
              <a:gd name="connsiteX10" fmla="*/ 0 w 6686550"/>
              <a:gd name="connsiteY10" fmla="*/ 0 h 6858000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57150 w 6686550"/>
              <a:gd name="connsiteY3" fmla="*/ 6858000 h 6858000"/>
              <a:gd name="connsiteX4" fmla="*/ 1143000 w 6686550"/>
              <a:gd name="connsiteY4" fmla="*/ 6162676 h 6858000"/>
              <a:gd name="connsiteX5" fmla="*/ 2238375 w 6686550"/>
              <a:gd name="connsiteY5" fmla="*/ 4905375 h 6858000"/>
              <a:gd name="connsiteX6" fmla="*/ 3000375 w 6686550"/>
              <a:gd name="connsiteY6" fmla="*/ 3625057 h 6858000"/>
              <a:gd name="connsiteX7" fmla="*/ 4086225 w 6686550"/>
              <a:gd name="connsiteY7" fmla="*/ 820738 h 6858000"/>
              <a:gd name="connsiteX8" fmla="*/ 126660 w 6686550"/>
              <a:gd name="connsiteY8" fmla="*/ 1374603 h 6858000"/>
              <a:gd name="connsiteX9" fmla="*/ 0 w 6686550"/>
              <a:gd name="connsiteY9" fmla="*/ 1416497 h 6858000"/>
              <a:gd name="connsiteX10" fmla="*/ 0 w 6686550"/>
              <a:gd name="connsiteY10" fmla="*/ 0 h 6858000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57150 w 6686550"/>
              <a:gd name="connsiteY3" fmla="*/ 6858000 h 6858000"/>
              <a:gd name="connsiteX4" fmla="*/ 1143000 w 6686550"/>
              <a:gd name="connsiteY4" fmla="*/ 6162676 h 6858000"/>
              <a:gd name="connsiteX5" fmla="*/ 2238375 w 6686550"/>
              <a:gd name="connsiteY5" fmla="*/ 4905375 h 6858000"/>
              <a:gd name="connsiteX6" fmla="*/ 3000375 w 6686550"/>
              <a:gd name="connsiteY6" fmla="*/ 3625057 h 6858000"/>
              <a:gd name="connsiteX7" fmla="*/ 4086225 w 6686550"/>
              <a:gd name="connsiteY7" fmla="*/ 820738 h 6858000"/>
              <a:gd name="connsiteX8" fmla="*/ 126660 w 6686550"/>
              <a:gd name="connsiteY8" fmla="*/ 1374603 h 6858000"/>
              <a:gd name="connsiteX9" fmla="*/ 0 w 6686550"/>
              <a:gd name="connsiteY9" fmla="*/ 1416497 h 6858000"/>
              <a:gd name="connsiteX10" fmla="*/ 0 w 6686550"/>
              <a:gd name="connsiteY10" fmla="*/ 0 h 6858000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57150 w 6686550"/>
              <a:gd name="connsiteY3" fmla="*/ 6858000 h 6858000"/>
              <a:gd name="connsiteX4" fmla="*/ 1143000 w 6686550"/>
              <a:gd name="connsiteY4" fmla="*/ 6162676 h 6858000"/>
              <a:gd name="connsiteX5" fmla="*/ 2238375 w 6686550"/>
              <a:gd name="connsiteY5" fmla="*/ 4905375 h 6858000"/>
              <a:gd name="connsiteX6" fmla="*/ 3000375 w 6686550"/>
              <a:gd name="connsiteY6" fmla="*/ 3625057 h 6858000"/>
              <a:gd name="connsiteX7" fmla="*/ 4086225 w 6686550"/>
              <a:gd name="connsiteY7" fmla="*/ 820738 h 6858000"/>
              <a:gd name="connsiteX8" fmla="*/ 0 w 6686550"/>
              <a:gd name="connsiteY8" fmla="*/ 1416497 h 6858000"/>
              <a:gd name="connsiteX9" fmla="*/ 0 w 6686550"/>
              <a:gd name="connsiteY9" fmla="*/ 0 h 6858000"/>
              <a:gd name="connsiteX0" fmla="*/ 32619 w 6719169"/>
              <a:gd name="connsiteY0" fmla="*/ 0 h 6858000"/>
              <a:gd name="connsiteX1" fmla="*/ 6719169 w 6719169"/>
              <a:gd name="connsiteY1" fmla="*/ 0 h 6858000"/>
              <a:gd name="connsiteX2" fmla="*/ 6719169 w 6719169"/>
              <a:gd name="connsiteY2" fmla="*/ 6858000 h 6858000"/>
              <a:gd name="connsiteX3" fmla="*/ 89769 w 6719169"/>
              <a:gd name="connsiteY3" fmla="*/ 6858000 h 6858000"/>
              <a:gd name="connsiteX4" fmla="*/ 1175619 w 6719169"/>
              <a:gd name="connsiteY4" fmla="*/ 6162676 h 6858000"/>
              <a:gd name="connsiteX5" fmla="*/ 2270994 w 6719169"/>
              <a:gd name="connsiteY5" fmla="*/ 4905375 h 6858000"/>
              <a:gd name="connsiteX6" fmla="*/ 3032994 w 6719169"/>
              <a:gd name="connsiteY6" fmla="*/ 3625057 h 6858000"/>
              <a:gd name="connsiteX7" fmla="*/ 4118844 w 6719169"/>
              <a:gd name="connsiteY7" fmla="*/ 820738 h 6858000"/>
              <a:gd name="connsiteX8" fmla="*/ 32619 w 6719169"/>
              <a:gd name="connsiteY8" fmla="*/ 0 h 6858000"/>
              <a:gd name="connsiteX0" fmla="*/ 4029075 w 6629400"/>
              <a:gd name="connsiteY0" fmla="*/ 1204391 h 7241653"/>
              <a:gd name="connsiteX1" fmla="*/ 6629400 w 6629400"/>
              <a:gd name="connsiteY1" fmla="*/ 383653 h 7241653"/>
              <a:gd name="connsiteX2" fmla="*/ 6629400 w 6629400"/>
              <a:gd name="connsiteY2" fmla="*/ 7241653 h 7241653"/>
              <a:gd name="connsiteX3" fmla="*/ 0 w 6629400"/>
              <a:gd name="connsiteY3" fmla="*/ 7241653 h 7241653"/>
              <a:gd name="connsiteX4" fmla="*/ 1085850 w 6629400"/>
              <a:gd name="connsiteY4" fmla="*/ 6546329 h 7241653"/>
              <a:gd name="connsiteX5" fmla="*/ 2181225 w 6629400"/>
              <a:gd name="connsiteY5" fmla="*/ 5289028 h 7241653"/>
              <a:gd name="connsiteX6" fmla="*/ 2943225 w 6629400"/>
              <a:gd name="connsiteY6" fmla="*/ 4008710 h 7241653"/>
              <a:gd name="connsiteX7" fmla="*/ 4029075 w 6629400"/>
              <a:gd name="connsiteY7" fmla="*/ 1204391 h 7241653"/>
              <a:gd name="connsiteX0" fmla="*/ 4724400 w 6629400"/>
              <a:gd name="connsiteY0" fmla="*/ 1181126 h 7246963"/>
              <a:gd name="connsiteX1" fmla="*/ 6629400 w 6629400"/>
              <a:gd name="connsiteY1" fmla="*/ 388963 h 7246963"/>
              <a:gd name="connsiteX2" fmla="*/ 6629400 w 6629400"/>
              <a:gd name="connsiteY2" fmla="*/ 7246963 h 7246963"/>
              <a:gd name="connsiteX3" fmla="*/ 0 w 6629400"/>
              <a:gd name="connsiteY3" fmla="*/ 7246963 h 7246963"/>
              <a:gd name="connsiteX4" fmla="*/ 1085850 w 6629400"/>
              <a:gd name="connsiteY4" fmla="*/ 6551639 h 7246963"/>
              <a:gd name="connsiteX5" fmla="*/ 2181225 w 6629400"/>
              <a:gd name="connsiteY5" fmla="*/ 5294338 h 7246963"/>
              <a:gd name="connsiteX6" fmla="*/ 2943225 w 6629400"/>
              <a:gd name="connsiteY6" fmla="*/ 4014020 h 7246963"/>
              <a:gd name="connsiteX7" fmla="*/ 4724400 w 6629400"/>
              <a:gd name="connsiteY7" fmla="*/ 1181126 h 7246963"/>
              <a:gd name="connsiteX0" fmla="*/ 4724400 w 6629400"/>
              <a:gd name="connsiteY0" fmla="*/ 840511 h 6906348"/>
              <a:gd name="connsiteX1" fmla="*/ 6629400 w 6629400"/>
              <a:gd name="connsiteY1" fmla="*/ 48348 h 6906348"/>
              <a:gd name="connsiteX2" fmla="*/ 6629400 w 6629400"/>
              <a:gd name="connsiteY2" fmla="*/ 6906348 h 6906348"/>
              <a:gd name="connsiteX3" fmla="*/ 0 w 6629400"/>
              <a:gd name="connsiteY3" fmla="*/ 6906348 h 6906348"/>
              <a:gd name="connsiteX4" fmla="*/ 1085850 w 6629400"/>
              <a:gd name="connsiteY4" fmla="*/ 6211024 h 6906348"/>
              <a:gd name="connsiteX5" fmla="*/ 2181225 w 6629400"/>
              <a:gd name="connsiteY5" fmla="*/ 4953723 h 6906348"/>
              <a:gd name="connsiteX6" fmla="*/ 2943225 w 6629400"/>
              <a:gd name="connsiteY6" fmla="*/ 3673405 h 6906348"/>
              <a:gd name="connsiteX7" fmla="*/ 4724400 w 6629400"/>
              <a:gd name="connsiteY7" fmla="*/ 840511 h 6906348"/>
              <a:gd name="connsiteX0" fmla="*/ 4876800 w 6629400"/>
              <a:gd name="connsiteY0" fmla="*/ 831774 h 6907136"/>
              <a:gd name="connsiteX1" fmla="*/ 6629400 w 6629400"/>
              <a:gd name="connsiteY1" fmla="*/ 49136 h 6907136"/>
              <a:gd name="connsiteX2" fmla="*/ 6629400 w 6629400"/>
              <a:gd name="connsiteY2" fmla="*/ 6907136 h 6907136"/>
              <a:gd name="connsiteX3" fmla="*/ 0 w 6629400"/>
              <a:gd name="connsiteY3" fmla="*/ 6907136 h 6907136"/>
              <a:gd name="connsiteX4" fmla="*/ 1085850 w 6629400"/>
              <a:gd name="connsiteY4" fmla="*/ 6211812 h 6907136"/>
              <a:gd name="connsiteX5" fmla="*/ 2181225 w 6629400"/>
              <a:gd name="connsiteY5" fmla="*/ 4954511 h 6907136"/>
              <a:gd name="connsiteX6" fmla="*/ 2943225 w 6629400"/>
              <a:gd name="connsiteY6" fmla="*/ 3674193 h 6907136"/>
              <a:gd name="connsiteX7" fmla="*/ 4876800 w 6629400"/>
              <a:gd name="connsiteY7" fmla="*/ 831774 h 6907136"/>
              <a:gd name="connsiteX0" fmla="*/ 4876800 w 6629400"/>
              <a:gd name="connsiteY0" fmla="*/ 831621 h 6906983"/>
              <a:gd name="connsiteX1" fmla="*/ 6629400 w 6629400"/>
              <a:gd name="connsiteY1" fmla="*/ 48983 h 6906983"/>
              <a:gd name="connsiteX2" fmla="*/ 6629400 w 6629400"/>
              <a:gd name="connsiteY2" fmla="*/ 6906983 h 6906983"/>
              <a:gd name="connsiteX3" fmla="*/ 0 w 6629400"/>
              <a:gd name="connsiteY3" fmla="*/ 6906983 h 6906983"/>
              <a:gd name="connsiteX4" fmla="*/ 1085850 w 6629400"/>
              <a:gd name="connsiteY4" fmla="*/ 6211659 h 6906983"/>
              <a:gd name="connsiteX5" fmla="*/ 2181225 w 6629400"/>
              <a:gd name="connsiteY5" fmla="*/ 4954358 h 6906983"/>
              <a:gd name="connsiteX6" fmla="*/ 2943225 w 6629400"/>
              <a:gd name="connsiteY6" fmla="*/ 3674040 h 6906983"/>
              <a:gd name="connsiteX7" fmla="*/ 4876800 w 6629400"/>
              <a:gd name="connsiteY7" fmla="*/ 831621 h 6906983"/>
              <a:gd name="connsiteX0" fmla="*/ 4876800 w 6629400"/>
              <a:gd name="connsiteY0" fmla="*/ 831621 h 6906983"/>
              <a:gd name="connsiteX1" fmla="*/ 6629400 w 6629400"/>
              <a:gd name="connsiteY1" fmla="*/ 48983 h 6906983"/>
              <a:gd name="connsiteX2" fmla="*/ 6629400 w 6629400"/>
              <a:gd name="connsiteY2" fmla="*/ 6906983 h 6906983"/>
              <a:gd name="connsiteX3" fmla="*/ 0 w 6629400"/>
              <a:gd name="connsiteY3" fmla="*/ 6906983 h 6906983"/>
              <a:gd name="connsiteX4" fmla="*/ 1085850 w 6629400"/>
              <a:gd name="connsiteY4" fmla="*/ 6211659 h 6906983"/>
              <a:gd name="connsiteX5" fmla="*/ 2147566 w 6629400"/>
              <a:gd name="connsiteY5" fmla="*/ 5021676 h 6906983"/>
              <a:gd name="connsiteX6" fmla="*/ 2943225 w 6629400"/>
              <a:gd name="connsiteY6" fmla="*/ 3674040 h 6906983"/>
              <a:gd name="connsiteX7" fmla="*/ 4876800 w 6629400"/>
              <a:gd name="connsiteY7" fmla="*/ 831621 h 6906983"/>
              <a:gd name="connsiteX0" fmla="*/ 4876800 w 6629400"/>
              <a:gd name="connsiteY0" fmla="*/ 831621 h 6906983"/>
              <a:gd name="connsiteX1" fmla="*/ 6629400 w 6629400"/>
              <a:gd name="connsiteY1" fmla="*/ 48983 h 6906983"/>
              <a:gd name="connsiteX2" fmla="*/ 6629400 w 6629400"/>
              <a:gd name="connsiteY2" fmla="*/ 6906983 h 6906983"/>
              <a:gd name="connsiteX3" fmla="*/ 0 w 6629400"/>
              <a:gd name="connsiteY3" fmla="*/ 6906983 h 6906983"/>
              <a:gd name="connsiteX4" fmla="*/ 1091460 w 6629400"/>
              <a:gd name="connsiteY4" fmla="*/ 6217269 h 6906983"/>
              <a:gd name="connsiteX5" fmla="*/ 2147566 w 6629400"/>
              <a:gd name="connsiteY5" fmla="*/ 5021676 h 6906983"/>
              <a:gd name="connsiteX6" fmla="*/ 2943225 w 6629400"/>
              <a:gd name="connsiteY6" fmla="*/ 3674040 h 6906983"/>
              <a:gd name="connsiteX7" fmla="*/ 4876800 w 6629400"/>
              <a:gd name="connsiteY7" fmla="*/ 831621 h 6906983"/>
              <a:gd name="connsiteX0" fmla="*/ 4876800 w 6629400"/>
              <a:gd name="connsiteY0" fmla="*/ 831621 h 6906983"/>
              <a:gd name="connsiteX1" fmla="*/ 6629400 w 6629400"/>
              <a:gd name="connsiteY1" fmla="*/ 48983 h 6906983"/>
              <a:gd name="connsiteX2" fmla="*/ 6629400 w 6629400"/>
              <a:gd name="connsiteY2" fmla="*/ 6906983 h 6906983"/>
              <a:gd name="connsiteX3" fmla="*/ 0 w 6629400"/>
              <a:gd name="connsiteY3" fmla="*/ 6906983 h 6906983"/>
              <a:gd name="connsiteX4" fmla="*/ 1091460 w 6629400"/>
              <a:gd name="connsiteY4" fmla="*/ 6217269 h 6906983"/>
              <a:gd name="connsiteX5" fmla="*/ 2147566 w 6629400"/>
              <a:gd name="connsiteY5" fmla="*/ 5021676 h 6906983"/>
              <a:gd name="connsiteX6" fmla="*/ 2943225 w 6629400"/>
              <a:gd name="connsiteY6" fmla="*/ 3674040 h 6906983"/>
              <a:gd name="connsiteX7" fmla="*/ 4876800 w 6629400"/>
              <a:gd name="connsiteY7" fmla="*/ 831621 h 6906983"/>
              <a:gd name="connsiteX0" fmla="*/ 4876800 w 6629400"/>
              <a:gd name="connsiteY0" fmla="*/ 831621 h 6906983"/>
              <a:gd name="connsiteX1" fmla="*/ 6629400 w 6629400"/>
              <a:gd name="connsiteY1" fmla="*/ 48983 h 6906983"/>
              <a:gd name="connsiteX2" fmla="*/ 6629400 w 6629400"/>
              <a:gd name="connsiteY2" fmla="*/ 6906983 h 6906983"/>
              <a:gd name="connsiteX3" fmla="*/ 0 w 6629400"/>
              <a:gd name="connsiteY3" fmla="*/ 6906983 h 6906983"/>
              <a:gd name="connsiteX4" fmla="*/ 1091460 w 6629400"/>
              <a:gd name="connsiteY4" fmla="*/ 6217269 h 6906983"/>
              <a:gd name="connsiteX5" fmla="*/ 2147566 w 6629400"/>
              <a:gd name="connsiteY5" fmla="*/ 5021676 h 6906983"/>
              <a:gd name="connsiteX6" fmla="*/ 2943225 w 6629400"/>
              <a:gd name="connsiteY6" fmla="*/ 3674040 h 6906983"/>
              <a:gd name="connsiteX7" fmla="*/ 4876800 w 6629400"/>
              <a:gd name="connsiteY7" fmla="*/ 831621 h 6906983"/>
              <a:gd name="connsiteX0" fmla="*/ 4876800 w 6629400"/>
              <a:gd name="connsiteY0" fmla="*/ 827750 h 6903112"/>
              <a:gd name="connsiteX1" fmla="*/ 6629400 w 6629400"/>
              <a:gd name="connsiteY1" fmla="*/ 45112 h 6903112"/>
              <a:gd name="connsiteX2" fmla="*/ 6629400 w 6629400"/>
              <a:gd name="connsiteY2" fmla="*/ 6903112 h 6903112"/>
              <a:gd name="connsiteX3" fmla="*/ 0 w 6629400"/>
              <a:gd name="connsiteY3" fmla="*/ 6903112 h 6903112"/>
              <a:gd name="connsiteX4" fmla="*/ 1091460 w 6629400"/>
              <a:gd name="connsiteY4" fmla="*/ 6213398 h 6903112"/>
              <a:gd name="connsiteX5" fmla="*/ 2147566 w 6629400"/>
              <a:gd name="connsiteY5" fmla="*/ 5017805 h 6903112"/>
              <a:gd name="connsiteX6" fmla="*/ 3128349 w 6629400"/>
              <a:gd name="connsiteY6" fmla="*/ 3339190 h 6903112"/>
              <a:gd name="connsiteX7" fmla="*/ 4876800 w 6629400"/>
              <a:gd name="connsiteY7" fmla="*/ 827750 h 6903112"/>
              <a:gd name="connsiteX0" fmla="*/ 4876800 w 6629400"/>
              <a:gd name="connsiteY0" fmla="*/ 827750 h 6903112"/>
              <a:gd name="connsiteX1" fmla="*/ 6629400 w 6629400"/>
              <a:gd name="connsiteY1" fmla="*/ 45112 h 6903112"/>
              <a:gd name="connsiteX2" fmla="*/ 6629400 w 6629400"/>
              <a:gd name="connsiteY2" fmla="*/ 6903112 h 6903112"/>
              <a:gd name="connsiteX3" fmla="*/ 0 w 6629400"/>
              <a:gd name="connsiteY3" fmla="*/ 6903112 h 6903112"/>
              <a:gd name="connsiteX4" fmla="*/ 1091460 w 6629400"/>
              <a:gd name="connsiteY4" fmla="*/ 6213398 h 6903112"/>
              <a:gd name="connsiteX5" fmla="*/ 2147566 w 6629400"/>
              <a:gd name="connsiteY5" fmla="*/ 5017805 h 6903112"/>
              <a:gd name="connsiteX6" fmla="*/ 3128349 w 6629400"/>
              <a:gd name="connsiteY6" fmla="*/ 3339190 h 6903112"/>
              <a:gd name="connsiteX7" fmla="*/ 4876800 w 6629400"/>
              <a:gd name="connsiteY7" fmla="*/ 827750 h 6903112"/>
              <a:gd name="connsiteX0" fmla="*/ 4876800 w 6629400"/>
              <a:gd name="connsiteY0" fmla="*/ 827750 h 6903112"/>
              <a:gd name="connsiteX1" fmla="*/ 6629400 w 6629400"/>
              <a:gd name="connsiteY1" fmla="*/ 45112 h 6903112"/>
              <a:gd name="connsiteX2" fmla="*/ 6629400 w 6629400"/>
              <a:gd name="connsiteY2" fmla="*/ 6903112 h 6903112"/>
              <a:gd name="connsiteX3" fmla="*/ 0 w 6629400"/>
              <a:gd name="connsiteY3" fmla="*/ 6903112 h 6903112"/>
              <a:gd name="connsiteX4" fmla="*/ 1091460 w 6629400"/>
              <a:gd name="connsiteY4" fmla="*/ 6213398 h 6903112"/>
              <a:gd name="connsiteX5" fmla="*/ 2147566 w 6629400"/>
              <a:gd name="connsiteY5" fmla="*/ 5017805 h 6903112"/>
              <a:gd name="connsiteX6" fmla="*/ 3139569 w 6629400"/>
              <a:gd name="connsiteY6" fmla="*/ 3339190 h 6903112"/>
              <a:gd name="connsiteX7" fmla="*/ 4876800 w 6629400"/>
              <a:gd name="connsiteY7" fmla="*/ 827750 h 6903112"/>
              <a:gd name="connsiteX0" fmla="*/ 4876800 w 6629400"/>
              <a:gd name="connsiteY0" fmla="*/ 1324939 h 7400301"/>
              <a:gd name="connsiteX1" fmla="*/ 6118907 w 6629400"/>
              <a:gd name="connsiteY1" fmla="*/ 531080 h 7400301"/>
              <a:gd name="connsiteX2" fmla="*/ 6629400 w 6629400"/>
              <a:gd name="connsiteY2" fmla="*/ 542301 h 7400301"/>
              <a:gd name="connsiteX3" fmla="*/ 6629400 w 6629400"/>
              <a:gd name="connsiteY3" fmla="*/ 7400301 h 7400301"/>
              <a:gd name="connsiteX4" fmla="*/ 0 w 6629400"/>
              <a:gd name="connsiteY4" fmla="*/ 7400301 h 7400301"/>
              <a:gd name="connsiteX5" fmla="*/ 1091460 w 6629400"/>
              <a:gd name="connsiteY5" fmla="*/ 6710587 h 7400301"/>
              <a:gd name="connsiteX6" fmla="*/ 2147566 w 6629400"/>
              <a:gd name="connsiteY6" fmla="*/ 5514994 h 7400301"/>
              <a:gd name="connsiteX7" fmla="*/ 3139569 w 6629400"/>
              <a:gd name="connsiteY7" fmla="*/ 3836379 h 7400301"/>
              <a:gd name="connsiteX8" fmla="*/ 4876800 w 6629400"/>
              <a:gd name="connsiteY8" fmla="*/ 1324939 h 7400301"/>
              <a:gd name="connsiteX0" fmla="*/ 4876800 w 6629400"/>
              <a:gd name="connsiteY0" fmla="*/ 1326564 h 7401926"/>
              <a:gd name="connsiteX1" fmla="*/ 6040370 w 6629400"/>
              <a:gd name="connsiteY1" fmla="*/ 527095 h 7401926"/>
              <a:gd name="connsiteX2" fmla="*/ 6629400 w 6629400"/>
              <a:gd name="connsiteY2" fmla="*/ 543926 h 7401926"/>
              <a:gd name="connsiteX3" fmla="*/ 6629400 w 6629400"/>
              <a:gd name="connsiteY3" fmla="*/ 7401926 h 7401926"/>
              <a:gd name="connsiteX4" fmla="*/ 0 w 6629400"/>
              <a:gd name="connsiteY4" fmla="*/ 7401926 h 7401926"/>
              <a:gd name="connsiteX5" fmla="*/ 1091460 w 6629400"/>
              <a:gd name="connsiteY5" fmla="*/ 6712212 h 7401926"/>
              <a:gd name="connsiteX6" fmla="*/ 2147566 w 6629400"/>
              <a:gd name="connsiteY6" fmla="*/ 5516619 h 7401926"/>
              <a:gd name="connsiteX7" fmla="*/ 3139569 w 6629400"/>
              <a:gd name="connsiteY7" fmla="*/ 3838004 h 7401926"/>
              <a:gd name="connsiteX8" fmla="*/ 4876800 w 6629400"/>
              <a:gd name="connsiteY8" fmla="*/ 1326564 h 7401926"/>
              <a:gd name="connsiteX0" fmla="*/ 4876800 w 6629400"/>
              <a:gd name="connsiteY0" fmla="*/ 1294925 h 7370287"/>
              <a:gd name="connsiteX1" fmla="*/ 6040370 w 6629400"/>
              <a:gd name="connsiteY1" fmla="*/ 495456 h 7370287"/>
              <a:gd name="connsiteX2" fmla="*/ 6629400 w 6629400"/>
              <a:gd name="connsiteY2" fmla="*/ 512287 h 7370287"/>
              <a:gd name="connsiteX3" fmla="*/ 6629400 w 6629400"/>
              <a:gd name="connsiteY3" fmla="*/ 7370287 h 7370287"/>
              <a:gd name="connsiteX4" fmla="*/ 0 w 6629400"/>
              <a:gd name="connsiteY4" fmla="*/ 7370287 h 7370287"/>
              <a:gd name="connsiteX5" fmla="*/ 1091460 w 6629400"/>
              <a:gd name="connsiteY5" fmla="*/ 6680573 h 7370287"/>
              <a:gd name="connsiteX6" fmla="*/ 2147566 w 6629400"/>
              <a:gd name="connsiteY6" fmla="*/ 5484980 h 7370287"/>
              <a:gd name="connsiteX7" fmla="*/ 3139569 w 6629400"/>
              <a:gd name="connsiteY7" fmla="*/ 3806365 h 7370287"/>
              <a:gd name="connsiteX8" fmla="*/ 4876800 w 6629400"/>
              <a:gd name="connsiteY8" fmla="*/ 1294925 h 7370287"/>
              <a:gd name="connsiteX0" fmla="*/ 4876800 w 6629544"/>
              <a:gd name="connsiteY0" fmla="*/ 799469 h 6874831"/>
              <a:gd name="connsiteX1" fmla="*/ 6040370 w 6629544"/>
              <a:gd name="connsiteY1" fmla="*/ 0 h 6874831"/>
              <a:gd name="connsiteX2" fmla="*/ 6629400 w 6629544"/>
              <a:gd name="connsiteY2" fmla="*/ 16831 h 6874831"/>
              <a:gd name="connsiteX3" fmla="*/ 6629400 w 6629544"/>
              <a:gd name="connsiteY3" fmla="*/ 6874831 h 6874831"/>
              <a:gd name="connsiteX4" fmla="*/ 0 w 6629544"/>
              <a:gd name="connsiteY4" fmla="*/ 6874831 h 6874831"/>
              <a:gd name="connsiteX5" fmla="*/ 1091460 w 6629544"/>
              <a:gd name="connsiteY5" fmla="*/ 6185117 h 6874831"/>
              <a:gd name="connsiteX6" fmla="*/ 2147566 w 6629544"/>
              <a:gd name="connsiteY6" fmla="*/ 4989524 h 6874831"/>
              <a:gd name="connsiteX7" fmla="*/ 3139569 w 6629544"/>
              <a:gd name="connsiteY7" fmla="*/ 3310909 h 6874831"/>
              <a:gd name="connsiteX8" fmla="*/ 4876800 w 6629544"/>
              <a:gd name="connsiteY8" fmla="*/ 799469 h 6874831"/>
              <a:gd name="connsiteX0" fmla="*/ 4876800 w 6629541"/>
              <a:gd name="connsiteY0" fmla="*/ 782638 h 6858000"/>
              <a:gd name="connsiteX1" fmla="*/ 6028417 w 6629541"/>
              <a:gd name="connsiteY1" fmla="*/ 7074 h 6858000"/>
              <a:gd name="connsiteX2" fmla="*/ 6629400 w 6629541"/>
              <a:gd name="connsiteY2" fmla="*/ 0 h 6858000"/>
              <a:gd name="connsiteX3" fmla="*/ 6629400 w 6629541"/>
              <a:gd name="connsiteY3" fmla="*/ 6858000 h 6858000"/>
              <a:gd name="connsiteX4" fmla="*/ 0 w 6629541"/>
              <a:gd name="connsiteY4" fmla="*/ 6858000 h 6858000"/>
              <a:gd name="connsiteX5" fmla="*/ 1091460 w 6629541"/>
              <a:gd name="connsiteY5" fmla="*/ 6168286 h 6858000"/>
              <a:gd name="connsiteX6" fmla="*/ 2147566 w 6629541"/>
              <a:gd name="connsiteY6" fmla="*/ 4972693 h 6858000"/>
              <a:gd name="connsiteX7" fmla="*/ 3139569 w 6629541"/>
              <a:gd name="connsiteY7" fmla="*/ 3294078 h 6858000"/>
              <a:gd name="connsiteX8" fmla="*/ 4876800 w 6629541"/>
              <a:gd name="connsiteY8" fmla="*/ 782638 h 6858000"/>
              <a:gd name="connsiteX0" fmla="*/ 4876800 w 6629541"/>
              <a:gd name="connsiteY0" fmla="*/ 782638 h 6858000"/>
              <a:gd name="connsiteX1" fmla="*/ 6028417 w 6629541"/>
              <a:gd name="connsiteY1" fmla="*/ 7074 h 6858000"/>
              <a:gd name="connsiteX2" fmla="*/ 6629400 w 6629541"/>
              <a:gd name="connsiteY2" fmla="*/ 0 h 6858000"/>
              <a:gd name="connsiteX3" fmla="*/ 6629400 w 6629541"/>
              <a:gd name="connsiteY3" fmla="*/ 6858000 h 6858000"/>
              <a:gd name="connsiteX4" fmla="*/ 0 w 6629541"/>
              <a:gd name="connsiteY4" fmla="*/ 6858000 h 6858000"/>
              <a:gd name="connsiteX5" fmla="*/ 1091460 w 6629541"/>
              <a:gd name="connsiteY5" fmla="*/ 6168286 h 6858000"/>
              <a:gd name="connsiteX6" fmla="*/ 2147566 w 6629541"/>
              <a:gd name="connsiteY6" fmla="*/ 4972693 h 6858000"/>
              <a:gd name="connsiteX7" fmla="*/ 3139569 w 6629541"/>
              <a:gd name="connsiteY7" fmla="*/ 3294078 h 6858000"/>
              <a:gd name="connsiteX8" fmla="*/ 4876800 w 6629541"/>
              <a:gd name="connsiteY8" fmla="*/ 782638 h 6858000"/>
              <a:gd name="connsiteX0" fmla="*/ 4876800 w 6629541"/>
              <a:gd name="connsiteY0" fmla="*/ 782638 h 6858000"/>
              <a:gd name="connsiteX1" fmla="*/ 6028417 w 6629541"/>
              <a:gd name="connsiteY1" fmla="*/ 7074 h 6858000"/>
              <a:gd name="connsiteX2" fmla="*/ 6629400 w 6629541"/>
              <a:gd name="connsiteY2" fmla="*/ 0 h 6858000"/>
              <a:gd name="connsiteX3" fmla="*/ 6629400 w 6629541"/>
              <a:gd name="connsiteY3" fmla="*/ 6858000 h 6858000"/>
              <a:gd name="connsiteX4" fmla="*/ 0 w 6629541"/>
              <a:gd name="connsiteY4" fmla="*/ 6858000 h 6858000"/>
              <a:gd name="connsiteX5" fmla="*/ 1091460 w 6629541"/>
              <a:gd name="connsiteY5" fmla="*/ 6168286 h 6858000"/>
              <a:gd name="connsiteX6" fmla="*/ 2147566 w 6629541"/>
              <a:gd name="connsiteY6" fmla="*/ 4972693 h 6858000"/>
              <a:gd name="connsiteX7" fmla="*/ 3139569 w 6629541"/>
              <a:gd name="connsiteY7" fmla="*/ 3294078 h 6858000"/>
              <a:gd name="connsiteX8" fmla="*/ 4876800 w 6629541"/>
              <a:gd name="connsiteY8" fmla="*/ 782638 h 6858000"/>
              <a:gd name="connsiteX0" fmla="*/ 4876800 w 6629541"/>
              <a:gd name="connsiteY0" fmla="*/ 782638 h 6858000"/>
              <a:gd name="connsiteX1" fmla="*/ 6028417 w 6629541"/>
              <a:gd name="connsiteY1" fmla="*/ 7074 h 6858000"/>
              <a:gd name="connsiteX2" fmla="*/ 6629400 w 6629541"/>
              <a:gd name="connsiteY2" fmla="*/ 0 h 6858000"/>
              <a:gd name="connsiteX3" fmla="*/ 6629400 w 6629541"/>
              <a:gd name="connsiteY3" fmla="*/ 6858000 h 6858000"/>
              <a:gd name="connsiteX4" fmla="*/ 0 w 6629541"/>
              <a:gd name="connsiteY4" fmla="*/ 6858000 h 6858000"/>
              <a:gd name="connsiteX5" fmla="*/ 1091460 w 6629541"/>
              <a:gd name="connsiteY5" fmla="*/ 6168286 h 6858000"/>
              <a:gd name="connsiteX6" fmla="*/ 2147566 w 6629541"/>
              <a:gd name="connsiteY6" fmla="*/ 4972693 h 6858000"/>
              <a:gd name="connsiteX7" fmla="*/ 3139569 w 6629541"/>
              <a:gd name="connsiteY7" fmla="*/ 3294078 h 6858000"/>
              <a:gd name="connsiteX8" fmla="*/ 4876800 w 6629541"/>
              <a:gd name="connsiteY8" fmla="*/ 782638 h 6858000"/>
              <a:gd name="connsiteX0" fmla="*/ 4876800 w 6629541"/>
              <a:gd name="connsiteY0" fmla="*/ 782638 h 6858000"/>
              <a:gd name="connsiteX1" fmla="*/ 6028417 w 6629541"/>
              <a:gd name="connsiteY1" fmla="*/ 7074 h 6858000"/>
              <a:gd name="connsiteX2" fmla="*/ 6629400 w 6629541"/>
              <a:gd name="connsiteY2" fmla="*/ 0 h 6858000"/>
              <a:gd name="connsiteX3" fmla="*/ 6629400 w 6629541"/>
              <a:gd name="connsiteY3" fmla="*/ 6858000 h 6858000"/>
              <a:gd name="connsiteX4" fmla="*/ 0 w 6629541"/>
              <a:gd name="connsiteY4" fmla="*/ 6858000 h 6858000"/>
              <a:gd name="connsiteX5" fmla="*/ 1091460 w 6629541"/>
              <a:gd name="connsiteY5" fmla="*/ 6168286 h 6858000"/>
              <a:gd name="connsiteX6" fmla="*/ 2147566 w 6629541"/>
              <a:gd name="connsiteY6" fmla="*/ 4972693 h 6858000"/>
              <a:gd name="connsiteX7" fmla="*/ 3139569 w 6629541"/>
              <a:gd name="connsiteY7" fmla="*/ 3294078 h 6858000"/>
              <a:gd name="connsiteX8" fmla="*/ 4876800 w 6629541"/>
              <a:gd name="connsiteY8" fmla="*/ 782638 h 6858000"/>
              <a:gd name="connsiteX0" fmla="*/ 4876800 w 6629541"/>
              <a:gd name="connsiteY0" fmla="*/ 782638 h 6858000"/>
              <a:gd name="connsiteX1" fmla="*/ 6028417 w 6629541"/>
              <a:gd name="connsiteY1" fmla="*/ 7074 h 6858000"/>
              <a:gd name="connsiteX2" fmla="*/ 6629400 w 6629541"/>
              <a:gd name="connsiteY2" fmla="*/ 0 h 6858000"/>
              <a:gd name="connsiteX3" fmla="*/ 6629400 w 6629541"/>
              <a:gd name="connsiteY3" fmla="*/ 6858000 h 6858000"/>
              <a:gd name="connsiteX4" fmla="*/ 0 w 6629541"/>
              <a:gd name="connsiteY4" fmla="*/ 6858000 h 6858000"/>
              <a:gd name="connsiteX5" fmla="*/ 1091460 w 6629541"/>
              <a:gd name="connsiteY5" fmla="*/ 6168286 h 6858000"/>
              <a:gd name="connsiteX6" fmla="*/ 2147566 w 6629541"/>
              <a:gd name="connsiteY6" fmla="*/ 4972693 h 6858000"/>
              <a:gd name="connsiteX7" fmla="*/ 3139569 w 6629541"/>
              <a:gd name="connsiteY7" fmla="*/ 3294078 h 6858000"/>
              <a:gd name="connsiteX8" fmla="*/ 4876800 w 6629541"/>
              <a:gd name="connsiteY8" fmla="*/ 782638 h 6858000"/>
              <a:gd name="connsiteX0" fmla="*/ 4871776 w 6624517"/>
              <a:gd name="connsiteY0" fmla="*/ 782638 h 6858000"/>
              <a:gd name="connsiteX1" fmla="*/ 6023393 w 6624517"/>
              <a:gd name="connsiteY1" fmla="*/ 7074 h 6858000"/>
              <a:gd name="connsiteX2" fmla="*/ 6624376 w 6624517"/>
              <a:gd name="connsiteY2" fmla="*/ 0 h 6858000"/>
              <a:gd name="connsiteX3" fmla="*/ 6624376 w 6624517"/>
              <a:gd name="connsiteY3" fmla="*/ 6858000 h 6858000"/>
              <a:gd name="connsiteX4" fmla="*/ 0 w 6624517"/>
              <a:gd name="connsiteY4" fmla="*/ 6858000 h 6858000"/>
              <a:gd name="connsiteX5" fmla="*/ 1086436 w 6624517"/>
              <a:gd name="connsiteY5" fmla="*/ 6168286 h 6858000"/>
              <a:gd name="connsiteX6" fmla="*/ 2142542 w 6624517"/>
              <a:gd name="connsiteY6" fmla="*/ 4972693 h 6858000"/>
              <a:gd name="connsiteX7" fmla="*/ 3134545 w 6624517"/>
              <a:gd name="connsiteY7" fmla="*/ 3294078 h 6858000"/>
              <a:gd name="connsiteX8" fmla="*/ 4871776 w 6624517"/>
              <a:gd name="connsiteY8" fmla="*/ 782638 h 6858000"/>
              <a:gd name="connsiteX0" fmla="*/ 4871776 w 6624517"/>
              <a:gd name="connsiteY0" fmla="*/ 782638 h 6858000"/>
              <a:gd name="connsiteX1" fmla="*/ 6023393 w 6624517"/>
              <a:gd name="connsiteY1" fmla="*/ 7074 h 6858000"/>
              <a:gd name="connsiteX2" fmla="*/ 6624376 w 6624517"/>
              <a:gd name="connsiteY2" fmla="*/ 0 h 6858000"/>
              <a:gd name="connsiteX3" fmla="*/ 6624376 w 6624517"/>
              <a:gd name="connsiteY3" fmla="*/ 6858000 h 6858000"/>
              <a:gd name="connsiteX4" fmla="*/ 0 w 6624517"/>
              <a:gd name="connsiteY4" fmla="*/ 6858000 h 6858000"/>
              <a:gd name="connsiteX5" fmla="*/ 1086436 w 6624517"/>
              <a:gd name="connsiteY5" fmla="*/ 6168286 h 6858000"/>
              <a:gd name="connsiteX6" fmla="*/ 2142542 w 6624517"/>
              <a:gd name="connsiteY6" fmla="*/ 4972693 h 6858000"/>
              <a:gd name="connsiteX7" fmla="*/ 3134545 w 6624517"/>
              <a:gd name="connsiteY7" fmla="*/ 3294078 h 6858000"/>
              <a:gd name="connsiteX8" fmla="*/ 4871776 w 6624517"/>
              <a:gd name="connsiteY8" fmla="*/ 782638 h 6858000"/>
              <a:gd name="connsiteX0" fmla="*/ 4871776 w 6624519"/>
              <a:gd name="connsiteY0" fmla="*/ 782638 h 6858000"/>
              <a:gd name="connsiteX1" fmla="*/ 6031344 w 6624519"/>
              <a:gd name="connsiteY1" fmla="*/ 707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2638 h 6858000"/>
              <a:gd name="connsiteX0" fmla="*/ 4871776 w 6624519"/>
              <a:gd name="connsiteY0" fmla="*/ 782638 h 6858000"/>
              <a:gd name="connsiteX1" fmla="*/ 6031344 w 6624519"/>
              <a:gd name="connsiteY1" fmla="*/ 707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2638 h 6858000"/>
              <a:gd name="connsiteX0" fmla="*/ 4871776 w 6624519"/>
              <a:gd name="connsiteY0" fmla="*/ 782638 h 6858000"/>
              <a:gd name="connsiteX1" fmla="*/ 6031344 w 6624519"/>
              <a:gd name="connsiteY1" fmla="*/ 707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2638 h 6858000"/>
              <a:gd name="connsiteX0" fmla="*/ 4871776 w 6624519"/>
              <a:gd name="connsiteY0" fmla="*/ 782638 h 6858000"/>
              <a:gd name="connsiteX1" fmla="*/ 6031344 w 6624519"/>
              <a:gd name="connsiteY1" fmla="*/ 707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2638 h 6858000"/>
              <a:gd name="connsiteX0" fmla="*/ 4871776 w 6624519"/>
              <a:gd name="connsiteY0" fmla="*/ 782638 h 6858000"/>
              <a:gd name="connsiteX1" fmla="*/ 6031344 w 6624519"/>
              <a:gd name="connsiteY1" fmla="*/ 72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2638 h 6858000"/>
              <a:gd name="connsiteX0" fmla="*/ 4871776 w 6624519"/>
              <a:gd name="connsiteY0" fmla="*/ 782638 h 6858000"/>
              <a:gd name="connsiteX1" fmla="*/ 6031344 w 6624519"/>
              <a:gd name="connsiteY1" fmla="*/ 72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2638 h 6858000"/>
              <a:gd name="connsiteX0" fmla="*/ 4871776 w 6624519"/>
              <a:gd name="connsiteY0" fmla="*/ 782638 h 6858000"/>
              <a:gd name="connsiteX1" fmla="*/ 6031344 w 6624519"/>
              <a:gd name="connsiteY1" fmla="*/ 72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2638 h 6858000"/>
              <a:gd name="connsiteX0" fmla="*/ 4871776 w 6624519"/>
              <a:gd name="connsiteY0" fmla="*/ 782638 h 6858000"/>
              <a:gd name="connsiteX1" fmla="*/ 6031344 w 6624519"/>
              <a:gd name="connsiteY1" fmla="*/ 72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2638 h 6858000"/>
              <a:gd name="connsiteX0" fmla="*/ 4871776 w 6624519"/>
              <a:gd name="connsiteY0" fmla="*/ 782638 h 6858000"/>
              <a:gd name="connsiteX1" fmla="*/ 6031344 w 6624519"/>
              <a:gd name="connsiteY1" fmla="*/ 72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2638 h 6858000"/>
              <a:gd name="connsiteX0" fmla="*/ 4871776 w 6624519"/>
              <a:gd name="connsiteY0" fmla="*/ 782638 h 6858000"/>
              <a:gd name="connsiteX1" fmla="*/ 6031344 w 6624519"/>
              <a:gd name="connsiteY1" fmla="*/ 72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2638 h 6858000"/>
              <a:gd name="connsiteX0" fmla="*/ 4871776 w 6624519"/>
              <a:gd name="connsiteY0" fmla="*/ 788988 h 6858000"/>
              <a:gd name="connsiteX1" fmla="*/ 6031344 w 6624519"/>
              <a:gd name="connsiteY1" fmla="*/ 72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8988 h 6858000"/>
              <a:gd name="connsiteX0" fmla="*/ 4871776 w 6624519"/>
              <a:gd name="connsiteY0" fmla="*/ 788988 h 6858000"/>
              <a:gd name="connsiteX1" fmla="*/ 6031344 w 6624519"/>
              <a:gd name="connsiteY1" fmla="*/ 72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8988 h 6858000"/>
              <a:gd name="connsiteX0" fmla="*/ 4871776 w 6624519"/>
              <a:gd name="connsiteY0" fmla="*/ 788988 h 6858000"/>
              <a:gd name="connsiteX1" fmla="*/ 6031344 w 6624519"/>
              <a:gd name="connsiteY1" fmla="*/ 72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8988 h 6858000"/>
              <a:gd name="connsiteX0" fmla="*/ 4871776 w 6624519"/>
              <a:gd name="connsiteY0" fmla="*/ 788988 h 6858000"/>
              <a:gd name="connsiteX1" fmla="*/ 6031344 w 6624519"/>
              <a:gd name="connsiteY1" fmla="*/ 72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8988 h 6858000"/>
              <a:gd name="connsiteX0" fmla="*/ 4871776 w 6624519"/>
              <a:gd name="connsiteY0" fmla="*/ 788988 h 6858000"/>
              <a:gd name="connsiteX1" fmla="*/ 6031344 w 6624519"/>
              <a:gd name="connsiteY1" fmla="*/ 72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8988 h 6858000"/>
              <a:gd name="connsiteX0" fmla="*/ 4871776 w 6624519"/>
              <a:gd name="connsiteY0" fmla="*/ 788988 h 6858000"/>
              <a:gd name="connsiteX1" fmla="*/ 6031344 w 6624519"/>
              <a:gd name="connsiteY1" fmla="*/ 72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8988 h 6858000"/>
              <a:gd name="connsiteX0" fmla="*/ 4871776 w 6624519"/>
              <a:gd name="connsiteY0" fmla="*/ 788988 h 6858000"/>
              <a:gd name="connsiteX1" fmla="*/ 6031344 w 6624519"/>
              <a:gd name="connsiteY1" fmla="*/ 72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8988 h 6858000"/>
              <a:gd name="connsiteX0" fmla="*/ 4871776 w 6624519"/>
              <a:gd name="connsiteY0" fmla="*/ 788988 h 6858000"/>
              <a:gd name="connsiteX1" fmla="*/ 6031344 w 6624519"/>
              <a:gd name="connsiteY1" fmla="*/ 724 h 6858000"/>
              <a:gd name="connsiteX2" fmla="*/ 6624376 w 6624519"/>
              <a:gd name="connsiteY2" fmla="*/ 0 h 6858000"/>
              <a:gd name="connsiteX3" fmla="*/ 6624376 w 6624519"/>
              <a:gd name="connsiteY3" fmla="*/ 6858000 h 6858000"/>
              <a:gd name="connsiteX4" fmla="*/ 0 w 6624519"/>
              <a:gd name="connsiteY4" fmla="*/ 6858000 h 6858000"/>
              <a:gd name="connsiteX5" fmla="*/ 1086436 w 6624519"/>
              <a:gd name="connsiteY5" fmla="*/ 6168286 h 6858000"/>
              <a:gd name="connsiteX6" fmla="*/ 2142542 w 6624519"/>
              <a:gd name="connsiteY6" fmla="*/ 4972693 h 6858000"/>
              <a:gd name="connsiteX7" fmla="*/ 3134545 w 6624519"/>
              <a:gd name="connsiteY7" fmla="*/ 3294078 h 6858000"/>
              <a:gd name="connsiteX8" fmla="*/ 4871776 w 6624519"/>
              <a:gd name="connsiteY8" fmla="*/ 788988 h 6858000"/>
              <a:gd name="connsiteX0" fmla="*/ 4871776 w 6624688"/>
              <a:gd name="connsiteY0" fmla="*/ 966064 h 7035076"/>
              <a:gd name="connsiteX1" fmla="*/ 6355194 w 6624688"/>
              <a:gd name="connsiteY1" fmla="*/ 0 h 7035076"/>
              <a:gd name="connsiteX2" fmla="*/ 6624376 w 6624688"/>
              <a:gd name="connsiteY2" fmla="*/ 177076 h 7035076"/>
              <a:gd name="connsiteX3" fmla="*/ 6624376 w 6624688"/>
              <a:gd name="connsiteY3" fmla="*/ 7035076 h 7035076"/>
              <a:gd name="connsiteX4" fmla="*/ 0 w 6624688"/>
              <a:gd name="connsiteY4" fmla="*/ 7035076 h 7035076"/>
              <a:gd name="connsiteX5" fmla="*/ 1086436 w 6624688"/>
              <a:gd name="connsiteY5" fmla="*/ 6345362 h 7035076"/>
              <a:gd name="connsiteX6" fmla="*/ 2142542 w 6624688"/>
              <a:gd name="connsiteY6" fmla="*/ 5149769 h 7035076"/>
              <a:gd name="connsiteX7" fmla="*/ 3134545 w 6624688"/>
              <a:gd name="connsiteY7" fmla="*/ 3471154 h 7035076"/>
              <a:gd name="connsiteX8" fmla="*/ 4871776 w 6624688"/>
              <a:gd name="connsiteY8" fmla="*/ 966064 h 7035076"/>
              <a:gd name="connsiteX0" fmla="*/ 4871776 w 6624688"/>
              <a:gd name="connsiteY0" fmla="*/ 966064 h 7035076"/>
              <a:gd name="connsiteX1" fmla="*/ 6355194 w 6624688"/>
              <a:gd name="connsiteY1" fmla="*/ 0 h 7035076"/>
              <a:gd name="connsiteX2" fmla="*/ 6624376 w 6624688"/>
              <a:gd name="connsiteY2" fmla="*/ 177076 h 7035076"/>
              <a:gd name="connsiteX3" fmla="*/ 6624376 w 6624688"/>
              <a:gd name="connsiteY3" fmla="*/ 7035076 h 7035076"/>
              <a:gd name="connsiteX4" fmla="*/ 0 w 6624688"/>
              <a:gd name="connsiteY4" fmla="*/ 7035076 h 7035076"/>
              <a:gd name="connsiteX5" fmla="*/ 1086436 w 6624688"/>
              <a:gd name="connsiteY5" fmla="*/ 6345362 h 7035076"/>
              <a:gd name="connsiteX6" fmla="*/ 2142542 w 6624688"/>
              <a:gd name="connsiteY6" fmla="*/ 5149769 h 7035076"/>
              <a:gd name="connsiteX7" fmla="*/ 3134545 w 6624688"/>
              <a:gd name="connsiteY7" fmla="*/ 3471154 h 7035076"/>
              <a:gd name="connsiteX8" fmla="*/ 4871776 w 6624688"/>
              <a:gd name="connsiteY8" fmla="*/ 966064 h 7035076"/>
              <a:gd name="connsiteX0" fmla="*/ 4871776 w 6624688"/>
              <a:gd name="connsiteY0" fmla="*/ 966064 h 7035076"/>
              <a:gd name="connsiteX1" fmla="*/ 6355194 w 6624688"/>
              <a:gd name="connsiteY1" fmla="*/ 0 h 7035076"/>
              <a:gd name="connsiteX2" fmla="*/ 6624376 w 6624688"/>
              <a:gd name="connsiteY2" fmla="*/ 177076 h 7035076"/>
              <a:gd name="connsiteX3" fmla="*/ 6624376 w 6624688"/>
              <a:gd name="connsiteY3" fmla="*/ 7035076 h 7035076"/>
              <a:gd name="connsiteX4" fmla="*/ 0 w 6624688"/>
              <a:gd name="connsiteY4" fmla="*/ 7035076 h 7035076"/>
              <a:gd name="connsiteX5" fmla="*/ 1086436 w 6624688"/>
              <a:gd name="connsiteY5" fmla="*/ 6345362 h 7035076"/>
              <a:gd name="connsiteX6" fmla="*/ 2142542 w 6624688"/>
              <a:gd name="connsiteY6" fmla="*/ 5149769 h 7035076"/>
              <a:gd name="connsiteX7" fmla="*/ 3134545 w 6624688"/>
              <a:gd name="connsiteY7" fmla="*/ 3471154 h 7035076"/>
              <a:gd name="connsiteX8" fmla="*/ 4871776 w 6624688"/>
              <a:gd name="connsiteY8" fmla="*/ 966064 h 7035076"/>
              <a:gd name="connsiteX0" fmla="*/ 4871776 w 6624688"/>
              <a:gd name="connsiteY0" fmla="*/ 966064 h 7035076"/>
              <a:gd name="connsiteX1" fmla="*/ 6355194 w 6624688"/>
              <a:gd name="connsiteY1" fmla="*/ 0 h 7035076"/>
              <a:gd name="connsiteX2" fmla="*/ 6624376 w 6624688"/>
              <a:gd name="connsiteY2" fmla="*/ 177076 h 7035076"/>
              <a:gd name="connsiteX3" fmla="*/ 6624376 w 6624688"/>
              <a:gd name="connsiteY3" fmla="*/ 7035076 h 7035076"/>
              <a:gd name="connsiteX4" fmla="*/ 0 w 6624688"/>
              <a:gd name="connsiteY4" fmla="*/ 7035076 h 7035076"/>
              <a:gd name="connsiteX5" fmla="*/ 1086436 w 6624688"/>
              <a:gd name="connsiteY5" fmla="*/ 6345362 h 7035076"/>
              <a:gd name="connsiteX6" fmla="*/ 2142542 w 6624688"/>
              <a:gd name="connsiteY6" fmla="*/ 5149769 h 7035076"/>
              <a:gd name="connsiteX7" fmla="*/ 3134545 w 6624688"/>
              <a:gd name="connsiteY7" fmla="*/ 3471154 h 7035076"/>
              <a:gd name="connsiteX8" fmla="*/ 4871776 w 6624688"/>
              <a:gd name="connsiteY8" fmla="*/ 966064 h 7035076"/>
              <a:gd name="connsiteX0" fmla="*/ 4871776 w 6625561"/>
              <a:gd name="connsiteY0" fmla="*/ 1061314 h 7130326"/>
              <a:gd name="connsiteX1" fmla="*/ 6558394 w 6625561"/>
              <a:gd name="connsiteY1" fmla="*/ 0 h 7130326"/>
              <a:gd name="connsiteX2" fmla="*/ 6624376 w 6625561"/>
              <a:gd name="connsiteY2" fmla="*/ 272326 h 7130326"/>
              <a:gd name="connsiteX3" fmla="*/ 6624376 w 6625561"/>
              <a:gd name="connsiteY3" fmla="*/ 7130326 h 7130326"/>
              <a:gd name="connsiteX4" fmla="*/ 0 w 6625561"/>
              <a:gd name="connsiteY4" fmla="*/ 7130326 h 7130326"/>
              <a:gd name="connsiteX5" fmla="*/ 1086436 w 6625561"/>
              <a:gd name="connsiteY5" fmla="*/ 6440612 h 7130326"/>
              <a:gd name="connsiteX6" fmla="*/ 2142542 w 6625561"/>
              <a:gd name="connsiteY6" fmla="*/ 5245019 h 7130326"/>
              <a:gd name="connsiteX7" fmla="*/ 3134545 w 6625561"/>
              <a:gd name="connsiteY7" fmla="*/ 3566404 h 7130326"/>
              <a:gd name="connsiteX8" fmla="*/ 4871776 w 6625561"/>
              <a:gd name="connsiteY8" fmla="*/ 1061314 h 7130326"/>
              <a:gd name="connsiteX0" fmla="*/ 4871776 w 6625561"/>
              <a:gd name="connsiteY0" fmla="*/ 1061314 h 7130326"/>
              <a:gd name="connsiteX1" fmla="*/ 6558394 w 6625561"/>
              <a:gd name="connsiteY1" fmla="*/ 0 h 7130326"/>
              <a:gd name="connsiteX2" fmla="*/ 6624376 w 6625561"/>
              <a:gd name="connsiteY2" fmla="*/ 272326 h 7130326"/>
              <a:gd name="connsiteX3" fmla="*/ 6624376 w 6625561"/>
              <a:gd name="connsiteY3" fmla="*/ 7130326 h 7130326"/>
              <a:gd name="connsiteX4" fmla="*/ 0 w 6625561"/>
              <a:gd name="connsiteY4" fmla="*/ 7130326 h 7130326"/>
              <a:gd name="connsiteX5" fmla="*/ 1086436 w 6625561"/>
              <a:gd name="connsiteY5" fmla="*/ 6440612 h 7130326"/>
              <a:gd name="connsiteX6" fmla="*/ 2142542 w 6625561"/>
              <a:gd name="connsiteY6" fmla="*/ 5245019 h 7130326"/>
              <a:gd name="connsiteX7" fmla="*/ 3134545 w 6625561"/>
              <a:gd name="connsiteY7" fmla="*/ 3566404 h 7130326"/>
              <a:gd name="connsiteX8" fmla="*/ 4871776 w 6625561"/>
              <a:gd name="connsiteY8" fmla="*/ 1061314 h 7130326"/>
              <a:gd name="connsiteX0" fmla="*/ 3134545 w 6625561"/>
              <a:gd name="connsiteY0" fmla="*/ 3566404 h 7130326"/>
              <a:gd name="connsiteX1" fmla="*/ 6558394 w 6625561"/>
              <a:gd name="connsiteY1" fmla="*/ 0 h 7130326"/>
              <a:gd name="connsiteX2" fmla="*/ 6624376 w 6625561"/>
              <a:gd name="connsiteY2" fmla="*/ 272326 h 7130326"/>
              <a:gd name="connsiteX3" fmla="*/ 6624376 w 6625561"/>
              <a:gd name="connsiteY3" fmla="*/ 7130326 h 7130326"/>
              <a:gd name="connsiteX4" fmla="*/ 0 w 6625561"/>
              <a:gd name="connsiteY4" fmla="*/ 7130326 h 7130326"/>
              <a:gd name="connsiteX5" fmla="*/ 1086436 w 6625561"/>
              <a:gd name="connsiteY5" fmla="*/ 6440612 h 7130326"/>
              <a:gd name="connsiteX6" fmla="*/ 2142542 w 6625561"/>
              <a:gd name="connsiteY6" fmla="*/ 5245019 h 7130326"/>
              <a:gd name="connsiteX7" fmla="*/ 3134545 w 6625561"/>
              <a:gd name="connsiteY7" fmla="*/ 3566404 h 7130326"/>
              <a:gd name="connsiteX0" fmla="*/ 3134545 w 6624511"/>
              <a:gd name="connsiteY0" fmla="*/ 3294078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134545 w 6624511"/>
              <a:gd name="connsiteY7" fmla="*/ 3294078 h 6858000"/>
              <a:gd name="connsiteX0" fmla="*/ 3134545 w 6624511"/>
              <a:gd name="connsiteY0" fmla="*/ 3294078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134545 w 6624511"/>
              <a:gd name="connsiteY7" fmla="*/ 3294078 h 6858000"/>
              <a:gd name="connsiteX0" fmla="*/ 3286945 w 6624511"/>
              <a:gd name="connsiteY0" fmla="*/ 3084528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286945 w 6624511"/>
              <a:gd name="connsiteY7" fmla="*/ 3084528 h 6858000"/>
              <a:gd name="connsiteX0" fmla="*/ 3286945 w 6624511"/>
              <a:gd name="connsiteY0" fmla="*/ 3084528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286945 w 6624511"/>
              <a:gd name="connsiteY7" fmla="*/ 3084528 h 6858000"/>
              <a:gd name="connsiteX0" fmla="*/ 3286945 w 6624511"/>
              <a:gd name="connsiteY0" fmla="*/ 3084528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286945 w 6624511"/>
              <a:gd name="connsiteY7" fmla="*/ 3084528 h 6858000"/>
              <a:gd name="connsiteX0" fmla="*/ 3286945 w 6624511"/>
              <a:gd name="connsiteY0" fmla="*/ 3084528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286945 w 6624511"/>
              <a:gd name="connsiteY7" fmla="*/ 3084528 h 6858000"/>
              <a:gd name="connsiteX0" fmla="*/ 3277420 w 6624511"/>
              <a:gd name="connsiteY0" fmla="*/ 3075003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277420 w 6624511"/>
              <a:gd name="connsiteY7" fmla="*/ 3075003 h 6858000"/>
              <a:gd name="connsiteX0" fmla="*/ 3277420 w 6624511"/>
              <a:gd name="connsiteY0" fmla="*/ 3075003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277420 w 6624511"/>
              <a:gd name="connsiteY7" fmla="*/ 3075003 h 6858000"/>
              <a:gd name="connsiteX0" fmla="*/ 3286945 w 6624511"/>
              <a:gd name="connsiteY0" fmla="*/ 3065478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286945 w 6624511"/>
              <a:gd name="connsiteY7" fmla="*/ 3065478 h 6858000"/>
              <a:gd name="connsiteX0" fmla="*/ 3286945 w 6624511"/>
              <a:gd name="connsiteY0" fmla="*/ 3065478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286945 w 6624511"/>
              <a:gd name="connsiteY7" fmla="*/ 3065478 h 6858000"/>
              <a:gd name="connsiteX0" fmla="*/ 3415970 w 6624511"/>
              <a:gd name="connsiteY0" fmla="*/ 2824256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415970 w 6624511"/>
              <a:gd name="connsiteY7" fmla="*/ 2824256 h 6858000"/>
              <a:gd name="connsiteX0" fmla="*/ 3415970 w 6624511"/>
              <a:gd name="connsiteY0" fmla="*/ 2824256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415970 w 6624511"/>
              <a:gd name="connsiteY7" fmla="*/ 2824256 h 6858000"/>
              <a:gd name="connsiteX0" fmla="*/ 3415970 w 6624511"/>
              <a:gd name="connsiteY0" fmla="*/ 2824256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415970 w 6624511"/>
              <a:gd name="connsiteY7" fmla="*/ 2824256 h 6858000"/>
              <a:gd name="connsiteX0" fmla="*/ 3415970 w 6624511"/>
              <a:gd name="connsiteY0" fmla="*/ 2824256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415970 w 6624511"/>
              <a:gd name="connsiteY7" fmla="*/ 2824256 h 6858000"/>
              <a:gd name="connsiteX0" fmla="*/ 3415970 w 6624511"/>
              <a:gd name="connsiteY0" fmla="*/ 2824256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415970 w 6624511"/>
              <a:gd name="connsiteY7" fmla="*/ 2824256 h 6858000"/>
              <a:gd name="connsiteX0" fmla="*/ 3415970 w 6624511"/>
              <a:gd name="connsiteY0" fmla="*/ 2824256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415970 w 6624511"/>
              <a:gd name="connsiteY7" fmla="*/ 2824256 h 6858000"/>
              <a:gd name="connsiteX0" fmla="*/ 3415970 w 6624511"/>
              <a:gd name="connsiteY0" fmla="*/ 2824256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415970 w 6624511"/>
              <a:gd name="connsiteY7" fmla="*/ 2824256 h 6858000"/>
              <a:gd name="connsiteX0" fmla="*/ 3410361 w 6624511"/>
              <a:gd name="connsiteY0" fmla="*/ 2818646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410361 w 6624511"/>
              <a:gd name="connsiteY7" fmla="*/ 2818646 h 6858000"/>
              <a:gd name="connsiteX0" fmla="*/ 3410361 w 6624511"/>
              <a:gd name="connsiteY0" fmla="*/ 2818646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410361 w 6624511"/>
              <a:gd name="connsiteY7" fmla="*/ 2818646 h 6858000"/>
              <a:gd name="connsiteX0" fmla="*/ 3410361 w 6624511"/>
              <a:gd name="connsiteY0" fmla="*/ 2818646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410361 w 6624511"/>
              <a:gd name="connsiteY7" fmla="*/ 2818646 h 6858000"/>
              <a:gd name="connsiteX0" fmla="*/ 3410361 w 6624511"/>
              <a:gd name="connsiteY0" fmla="*/ 2818646 h 6858000"/>
              <a:gd name="connsiteX1" fmla="*/ 5996419 w 6624511"/>
              <a:gd name="connsiteY1" fmla="*/ 3899 h 6858000"/>
              <a:gd name="connsiteX2" fmla="*/ 6624376 w 6624511"/>
              <a:gd name="connsiteY2" fmla="*/ 0 h 6858000"/>
              <a:gd name="connsiteX3" fmla="*/ 6624376 w 6624511"/>
              <a:gd name="connsiteY3" fmla="*/ 6858000 h 6858000"/>
              <a:gd name="connsiteX4" fmla="*/ 0 w 6624511"/>
              <a:gd name="connsiteY4" fmla="*/ 6858000 h 6858000"/>
              <a:gd name="connsiteX5" fmla="*/ 1086436 w 6624511"/>
              <a:gd name="connsiteY5" fmla="*/ 6168286 h 6858000"/>
              <a:gd name="connsiteX6" fmla="*/ 2142542 w 6624511"/>
              <a:gd name="connsiteY6" fmla="*/ 4972693 h 6858000"/>
              <a:gd name="connsiteX7" fmla="*/ 3410361 w 6624511"/>
              <a:gd name="connsiteY7" fmla="*/ 2818646 h 6858000"/>
              <a:gd name="connsiteX0" fmla="*/ 3410361 w 6624514"/>
              <a:gd name="connsiteY0" fmla="*/ 2825967 h 6865321"/>
              <a:gd name="connsiteX1" fmla="*/ 6007639 w 6624514"/>
              <a:gd name="connsiteY1" fmla="*/ 0 h 6865321"/>
              <a:gd name="connsiteX2" fmla="*/ 6624376 w 6624514"/>
              <a:gd name="connsiteY2" fmla="*/ 7321 h 6865321"/>
              <a:gd name="connsiteX3" fmla="*/ 6624376 w 6624514"/>
              <a:gd name="connsiteY3" fmla="*/ 6865321 h 6865321"/>
              <a:gd name="connsiteX4" fmla="*/ 0 w 6624514"/>
              <a:gd name="connsiteY4" fmla="*/ 6865321 h 6865321"/>
              <a:gd name="connsiteX5" fmla="*/ 1086436 w 6624514"/>
              <a:gd name="connsiteY5" fmla="*/ 6175607 h 6865321"/>
              <a:gd name="connsiteX6" fmla="*/ 2142542 w 6624514"/>
              <a:gd name="connsiteY6" fmla="*/ 4980014 h 6865321"/>
              <a:gd name="connsiteX7" fmla="*/ 3410361 w 6624514"/>
              <a:gd name="connsiteY7" fmla="*/ 2825967 h 6865321"/>
              <a:gd name="connsiteX0" fmla="*/ 3410361 w 6624514"/>
              <a:gd name="connsiteY0" fmla="*/ 2825967 h 6865321"/>
              <a:gd name="connsiteX1" fmla="*/ 6007639 w 6624514"/>
              <a:gd name="connsiteY1" fmla="*/ 0 h 6865321"/>
              <a:gd name="connsiteX2" fmla="*/ 6624376 w 6624514"/>
              <a:gd name="connsiteY2" fmla="*/ 7321 h 6865321"/>
              <a:gd name="connsiteX3" fmla="*/ 6624376 w 6624514"/>
              <a:gd name="connsiteY3" fmla="*/ 6865321 h 6865321"/>
              <a:gd name="connsiteX4" fmla="*/ 0 w 6624514"/>
              <a:gd name="connsiteY4" fmla="*/ 6865321 h 6865321"/>
              <a:gd name="connsiteX5" fmla="*/ 1086436 w 6624514"/>
              <a:gd name="connsiteY5" fmla="*/ 6175607 h 6865321"/>
              <a:gd name="connsiteX6" fmla="*/ 2142542 w 6624514"/>
              <a:gd name="connsiteY6" fmla="*/ 4980014 h 6865321"/>
              <a:gd name="connsiteX7" fmla="*/ 3410361 w 6624514"/>
              <a:gd name="connsiteY7" fmla="*/ 2825967 h 6865321"/>
              <a:gd name="connsiteX0" fmla="*/ 3401263 w 6624514"/>
              <a:gd name="connsiteY0" fmla="*/ 2825967 h 6865321"/>
              <a:gd name="connsiteX1" fmla="*/ 6007639 w 6624514"/>
              <a:gd name="connsiteY1" fmla="*/ 0 h 6865321"/>
              <a:gd name="connsiteX2" fmla="*/ 6624376 w 6624514"/>
              <a:gd name="connsiteY2" fmla="*/ 7321 h 6865321"/>
              <a:gd name="connsiteX3" fmla="*/ 6624376 w 6624514"/>
              <a:gd name="connsiteY3" fmla="*/ 6865321 h 6865321"/>
              <a:gd name="connsiteX4" fmla="*/ 0 w 6624514"/>
              <a:gd name="connsiteY4" fmla="*/ 6865321 h 6865321"/>
              <a:gd name="connsiteX5" fmla="*/ 1086436 w 6624514"/>
              <a:gd name="connsiteY5" fmla="*/ 6175607 h 6865321"/>
              <a:gd name="connsiteX6" fmla="*/ 2142542 w 6624514"/>
              <a:gd name="connsiteY6" fmla="*/ 4980014 h 6865321"/>
              <a:gd name="connsiteX7" fmla="*/ 3401263 w 6624514"/>
              <a:gd name="connsiteY7" fmla="*/ 2825967 h 6865321"/>
              <a:gd name="connsiteX0" fmla="*/ 3401263 w 6624514"/>
              <a:gd name="connsiteY0" fmla="*/ 2825967 h 6865321"/>
              <a:gd name="connsiteX1" fmla="*/ 6007639 w 6624514"/>
              <a:gd name="connsiteY1" fmla="*/ 0 h 6865321"/>
              <a:gd name="connsiteX2" fmla="*/ 6624376 w 6624514"/>
              <a:gd name="connsiteY2" fmla="*/ 7321 h 6865321"/>
              <a:gd name="connsiteX3" fmla="*/ 6624376 w 6624514"/>
              <a:gd name="connsiteY3" fmla="*/ 6865321 h 6865321"/>
              <a:gd name="connsiteX4" fmla="*/ 0 w 6624514"/>
              <a:gd name="connsiteY4" fmla="*/ 6865321 h 6865321"/>
              <a:gd name="connsiteX5" fmla="*/ 1086436 w 6624514"/>
              <a:gd name="connsiteY5" fmla="*/ 6175607 h 6865321"/>
              <a:gd name="connsiteX6" fmla="*/ 2142542 w 6624514"/>
              <a:gd name="connsiteY6" fmla="*/ 4980014 h 6865321"/>
              <a:gd name="connsiteX7" fmla="*/ 3401263 w 6624514"/>
              <a:gd name="connsiteY7" fmla="*/ 2825967 h 6865321"/>
              <a:gd name="connsiteX0" fmla="*/ 3401263 w 6624529"/>
              <a:gd name="connsiteY0" fmla="*/ 2853754 h 6893108"/>
              <a:gd name="connsiteX1" fmla="*/ 6007639 w 6624529"/>
              <a:gd name="connsiteY1" fmla="*/ 27787 h 6893108"/>
              <a:gd name="connsiteX2" fmla="*/ 6624376 w 6624529"/>
              <a:gd name="connsiteY2" fmla="*/ 35108 h 6893108"/>
              <a:gd name="connsiteX3" fmla="*/ 6624376 w 6624529"/>
              <a:gd name="connsiteY3" fmla="*/ 6893108 h 6893108"/>
              <a:gd name="connsiteX4" fmla="*/ 0 w 6624529"/>
              <a:gd name="connsiteY4" fmla="*/ 6893108 h 6893108"/>
              <a:gd name="connsiteX5" fmla="*/ 1086436 w 6624529"/>
              <a:gd name="connsiteY5" fmla="*/ 6203394 h 6893108"/>
              <a:gd name="connsiteX6" fmla="*/ 2142542 w 6624529"/>
              <a:gd name="connsiteY6" fmla="*/ 5007801 h 6893108"/>
              <a:gd name="connsiteX7" fmla="*/ 3401263 w 6624529"/>
              <a:gd name="connsiteY7" fmla="*/ 2853754 h 6893108"/>
              <a:gd name="connsiteX0" fmla="*/ 3401263 w 6624534"/>
              <a:gd name="connsiteY0" fmla="*/ 2853754 h 6893108"/>
              <a:gd name="connsiteX1" fmla="*/ 6025836 w 6624534"/>
              <a:gd name="connsiteY1" fmla="*/ 27787 h 6893108"/>
              <a:gd name="connsiteX2" fmla="*/ 6624376 w 6624534"/>
              <a:gd name="connsiteY2" fmla="*/ 35108 h 6893108"/>
              <a:gd name="connsiteX3" fmla="*/ 6624376 w 6624534"/>
              <a:gd name="connsiteY3" fmla="*/ 6893108 h 6893108"/>
              <a:gd name="connsiteX4" fmla="*/ 0 w 6624534"/>
              <a:gd name="connsiteY4" fmla="*/ 6893108 h 6893108"/>
              <a:gd name="connsiteX5" fmla="*/ 1086436 w 6624534"/>
              <a:gd name="connsiteY5" fmla="*/ 6203394 h 6893108"/>
              <a:gd name="connsiteX6" fmla="*/ 2142542 w 6624534"/>
              <a:gd name="connsiteY6" fmla="*/ 5007801 h 6893108"/>
              <a:gd name="connsiteX7" fmla="*/ 3401263 w 6624534"/>
              <a:gd name="connsiteY7" fmla="*/ 2853754 h 6893108"/>
              <a:gd name="connsiteX0" fmla="*/ 3401263 w 6624517"/>
              <a:gd name="connsiteY0" fmla="*/ 2825975 h 6865329"/>
              <a:gd name="connsiteX1" fmla="*/ 6025836 w 6624517"/>
              <a:gd name="connsiteY1" fmla="*/ 8 h 6865329"/>
              <a:gd name="connsiteX2" fmla="*/ 6624376 w 6624517"/>
              <a:gd name="connsiteY2" fmla="*/ 7329 h 6865329"/>
              <a:gd name="connsiteX3" fmla="*/ 6624376 w 6624517"/>
              <a:gd name="connsiteY3" fmla="*/ 6865329 h 6865329"/>
              <a:gd name="connsiteX4" fmla="*/ 0 w 6624517"/>
              <a:gd name="connsiteY4" fmla="*/ 6865329 h 6865329"/>
              <a:gd name="connsiteX5" fmla="*/ 1086436 w 6624517"/>
              <a:gd name="connsiteY5" fmla="*/ 6175615 h 6865329"/>
              <a:gd name="connsiteX6" fmla="*/ 2142542 w 6624517"/>
              <a:gd name="connsiteY6" fmla="*/ 4980022 h 6865329"/>
              <a:gd name="connsiteX7" fmla="*/ 3401263 w 6624517"/>
              <a:gd name="connsiteY7" fmla="*/ 2825975 h 6865329"/>
              <a:gd name="connsiteX0" fmla="*/ 3401263 w 6624517"/>
              <a:gd name="connsiteY0" fmla="*/ 2825975 h 6865329"/>
              <a:gd name="connsiteX1" fmla="*/ 6025836 w 6624517"/>
              <a:gd name="connsiteY1" fmla="*/ 8 h 6865329"/>
              <a:gd name="connsiteX2" fmla="*/ 6624376 w 6624517"/>
              <a:gd name="connsiteY2" fmla="*/ 7329 h 6865329"/>
              <a:gd name="connsiteX3" fmla="*/ 6624376 w 6624517"/>
              <a:gd name="connsiteY3" fmla="*/ 6865329 h 6865329"/>
              <a:gd name="connsiteX4" fmla="*/ 0 w 6624517"/>
              <a:gd name="connsiteY4" fmla="*/ 6865329 h 6865329"/>
              <a:gd name="connsiteX5" fmla="*/ 1086436 w 6624517"/>
              <a:gd name="connsiteY5" fmla="*/ 6175615 h 6865329"/>
              <a:gd name="connsiteX6" fmla="*/ 2142542 w 6624517"/>
              <a:gd name="connsiteY6" fmla="*/ 4980022 h 6865329"/>
              <a:gd name="connsiteX7" fmla="*/ 3401263 w 6624517"/>
              <a:gd name="connsiteY7" fmla="*/ 2825975 h 6865329"/>
              <a:gd name="connsiteX0" fmla="*/ 3401263 w 6624517"/>
              <a:gd name="connsiteY0" fmla="*/ 2825975 h 6865329"/>
              <a:gd name="connsiteX1" fmla="*/ 6025836 w 6624517"/>
              <a:gd name="connsiteY1" fmla="*/ 8 h 6865329"/>
              <a:gd name="connsiteX2" fmla="*/ 6624376 w 6624517"/>
              <a:gd name="connsiteY2" fmla="*/ 7329 h 6865329"/>
              <a:gd name="connsiteX3" fmla="*/ 6624376 w 6624517"/>
              <a:gd name="connsiteY3" fmla="*/ 6865329 h 6865329"/>
              <a:gd name="connsiteX4" fmla="*/ 0 w 6624517"/>
              <a:gd name="connsiteY4" fmla="*/ 6865329 h 6865329"/>
              <a:gd name="connsiteX5" fmla="*/ 1086436 w 6624517"/>
              <a:gd name="connsiteY5" fmla="*/ 6175615 h 6865329"/>
              <a:gd name="connsiteX6" fmla="*/ 2142542 w 6624517"/>
              <a:gd name="connsiteY6" fmla="*/ 4980022 h 6865329"/>
              <a:gd name="connsiteX7" fmla="*/ 3401263 w 6624517"/>
              <a:gd name="connsiteY7" fmla="*/ 2825975 h 6865329"/>
              <a:gd name="connsiteX0" fmla="*/ 3401263 w 6624517"/>
              <a:gd name="connsiteY0" fmla="*/ 2825975 h 6865329"/>
              <a:gd name="connsiteX1" fmla="*/ 6025836 w 6624517"/>
              <a:gd name="connsiteY1" fmla="*/ 8 h 6865329"/>
              <a:gd name="connsiteX2" fmla="*/ 6624376 w 6624517"/>
              <a:gd name="connsiteY2" fmla="*/ 7329 h 6865329"/>
              <a:gd name="connsiteX3" fmla="*/ 6624376 w 6624517"/>
              <a:gd name="connsiteY3" fmla="*/ 6865329 h 6865329"/>
              <a:gd name="connsiteX4" fmla="*/ 0 w 6624517"/>
              <a:gd name="connsiteY4" fmla="*/ 6865329 h 6865329"/>
              <a:gd name="connsiteX5" fmla="*/ 1086436 w 6624517"/>
              <a:gd name="connsiteY5" fmla="*/ 6175615 h 6865329"/>
              <a:gd name="connsiteX6" fmla="*/ 2142542 w 6624517"/>
              <a:gd name="connsiteY6" fmla="*/ 4980022 h 6865329"/>
              <a:gd name="connsiteX7" fmla="*/ 3401263 w 6624517"/>
              <a:gd name="connsiteY7" fmla="*/ 2825975 h 6865329"/>
              <a:gd name="connsiteX0" fmla="*/ 3401263 w 6624517"/>
              <a:gd name="connsiteY0" fmla="*/ 2825975 h 6865329"/>
              <a:gd name="connsiteX1" fmla="*/ 6025836 w 6624517"/>
              <a:gd name="connsiteY1" fmla="*/ 8 h 6865329"/>
              <a:gd name="connsiteX2" fmla="*/ 6624376 w 6624517"/>
              <a:gd name="connsiteY2" fmla="*/ 7329 h 6865329"/>
              <a:gd name="connsiteX3" fmla="*/ 6624376 w 6624517"/>
              <a:gd name="connsiteY3" fmla="*/ 6865329 h 6865329"/>
              <a:gd name="connsiteX4" fmla="*/ 0 w 6624517"/>
              <a:gd name="connsiteY4" fmla="*/ 6865329 h 6865329"/>
              <a:gd name="connsiteX5" fmla="*/ 1086436 w 6624517"/>
              <a:gd name="connsiteY5" fmla="*/ 6175615 h 6865329"/>
              <a:gd name="connsiteX6" fmla="*/ 2142542 w 6624517"/>
              <a:gd name="connsiteY6" fmla="*/ 4980022 h 6865329"/>
              <a:gd name="connsiteX7" fmla="*/ 3401263 w 6624517"/>
              <a:gd name="connsiteY7" fmla="*/ 2825975 h 6865329"/>
              <a:gd name="connsiteX0" fmla="*/ 3401263 w 6624517"/>
              <a:gd name="connsiteY0" fmla="*/ 2825975 h 6865329"/>
              <a:gd name="connsiteX1" fmla="*/ 6025836 w 6624517"/>
              <a:gd name="connsiteY1" fmla="*/ 8 h 6865329"/>
              <a:gd name="connsiteX2" fmla="*/ 6624376 w 6624517"/>
              <a:gd name="connsiteY2" fmla="*/ 7329 h 6865329"/>
              <a:gd name="connsiteX3" fmla="*/ 6624376 w 6624517"/>
              <a:gd name="connsiteY3" fmla="*/ 6865329 h 6865329"/>
              <a:gd name="connsiteX4" fmla="*/ 0 w 6624517"/>
              <a:gd name="connsiteY4" fmla="*/ 6865329 h 6865329"/>
              <a:gd name="connsiteX5" fmla="*/ 1086436 w 6624517"/>
              <a:gd name="connsiteY5" fmla="*/ 6175615 h 6865329"/>
              <a:gd name="connsiteX6" fmla="*/ 2142542 w 6624517"/>
              <a:gd name="connsiteY6" fmla="*/ 4980022 h 6865329"/>
              <a:gd name="connsiteX7" fmla="*/ 3401263 w 6624517"/>
              <a:gd name="connsiteY7" fmla="*/ 2825975 h 6865329"/>
              <a:gd name="connsiteX0" fmla="*/ 3401263 w 6624517"/>
              <a:gd name="connsiteY0" fmla="*/ 2825975 h 6865329"/>
              <a:gd name="connsiteX1" fmla="*/ 6025836 w 6624517"/>
              <a:gd name="connsiteY1" fmla="*/ 8 h 6865329"/>
              <a:gd name="connsiteX2" fmla="*/ 6624376 w 6624517"/>
              <a:gd name="connsiteY2" fmla="*/ 7329 h 6865329"/>
              <a:gd name="connsiteX3" fmla="*/ 6624376 w 6624517"/>
              <a:gd name="connsiteY3" fmla="*/ 6865329 h 6865329"/>
              <a:gd name="connsiteX4" fmla="*/ 0 w 6624517"/>
              <a:gd name="connsiteY4" fmla="*/ 6865329 h 6865329"/>
              <a:gd name="connsiteX5" fmla="*/ 1086436 w 6624517"/>
              <a:gd name="connsiteY5" fmla="*/ 6175615 h 6865329"/>
              <a:gd name="connsiteX6" fmla="*/ 2142542 w 6624517"/>
              <a:gd name="connsiteY6" fmla="*/ 4980022 h 6865329"/>
              <a:gd name="connsiteX7" fmla="*/ 3401263 w 6624517"/>
              <a:gd name="connsiteY7" fmla="*/ 2825975 h 686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24517" h="6865329">
                <a:moveTo>
                  <a:pt x="3401263" y="2825975"/>
                </a:moveTo>
                <a:cubicBezTo>
                  <a:pt x="3853237" y="2042758"/>
                  <a:pt x="4611814" y="658111"/>
                  <a:pt x="6025836" y="8"/>
                </a:cubicBezTo>
                <a:cubicBezTo>
                  <a:pt x="6032895" y="-345"/>
                  <a:pt x="6635088" y="11990"/>
                  <a:pt x="6624376" y="7329"/>
                </a:cubicBezTo>
                <a:lnTo>
                  <a:pt x="6624376" y="6865329"/>
                </a:lnTo>
                <a:lnTo>
                  <a:pt x="0" y="6865329"/>
                </a:lnTo>
                <a:cubicBezTo>
                  <a:pt x="498440" y="6651557"/>
                  <a:pt x="729346" y="6489833"/>
                  <a:pt x="1086436" y="6175615"/>
                </a:cubicBezTo>
                <a:cubicBezTo>
                  <a:pt x="1443526" y="5861397"/>
                  <a:pt x="1718680" y="5555358"/>
                  <a:pt x="2142542" y="4980022"/>
                </a:cubicBezTo>
                <a:cubicBezTo>
                  <a:pt x="2452104" y="4557086"/>
                  <a:pt x="2944965" y="3616684"/>
                  <a:pt x="3401263" y="2825975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      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00C4F8-DE38-4594-B2A7-35A4FA539E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145"/>
            <a:ext cx="12192001" cy="6855715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0FB2DCB3-F73F-4003-8328-90C724A5FE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8941" y="1002182"/>
            <a:ext cx="10592715" cy="324395"/>
          </a:xfrm>
        </p:spPr>
        <p:txBody>
          <a:bodyPr lIns="100584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here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21A7EC6-D388-4BFA-B4CC-9FD3EDCB1B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8941" y="329227"/>
            <a:ext cx="10592715" cy="642220"/>
          </a:xfrm>
        </p:spPr>
        <p:txBody>
          <a:bodyPr tIns="0" bIns="0" anchor="b" anchorCtr="0">
            <a:noAutofit/>
          </a:bodyPr>
          <a:lstStyle>
            <a:lvl1pPr>
              <a:lnSpc>
                <a:spcPct val="80000"/>
              </a:lnSpc>
              <a:defRPr sz="32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96A9C9CC-9E55-473F-9AD5-C324B98216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8943" y="1946981"/>
            <a:ext cx="5324845" cy="324396"/>
          </a:xfrm>
        </p:spPr>
        <p:txBody>
          <a:bodyPr lIns="109728" anchor="b" anchorCtr="0"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 of subject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5DCDDCC8-20A7-4ECE-ACAE-94BADCB0D5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8943" y="2298347"/>
            <a:ext cx="5324845" cy="2331406"/>
          </a:xfrm>
        </p:spPr>
        <p:txBody>
          <a:bodyPr lIns="109728">
            <a:noAutofit/>
          </a:bodyPr>
          <a:lstStyle>
            <a:lvl1pPr marL="0" indent="0">
              <a:lnSpc>
                <a:spcPct val="120000"/>
              </a:lnSpc>
              <a:buNone/>
              <a:defRPr sz="1400" b="0" kern="1500" spc="3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5655C4-19D8-46C5-910F-F30D954D8C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227" y="6030127"/>
            <a:ext cx="2340862" cy="64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63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dia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AF3A10-FFE5-44C3-9893-20AD61CCCB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2" y="0"/>
            <a:ext cx="12187936" cy="685571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C75E36D-07DF-4886-9563-9F56F633F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8941" y="406800"/>
            <a:ext cx="10592715" cy="529200"/>
          </a:xfrm>
        </p:spPr>
        <p:txBody>
          <a:bodyPr tIns="46800" bIns="46800" anchor="t" anchorCtr="0">
            <a:noAutofit/>
          </a:bodyPr>
          <a:lstStyle>
            <a:lvl1pPr>
              <a:lnSpc>
                <a:spcPct val="80000"/>
              </a:lnSpc>
              <a:defRPr sz="32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163B90EA-C281-4569-B3F4-2C84CF2158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6241" y="846000"/>
            <a:ext cx="3402059" cy="324395"/>
          </a:xfrm>
        </p:spPr>
        <p:txBody>
          <a:bodyPr lIns="100584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here 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6E94A86B-8347-49C2-ADDC-850EF61F1AF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6243" y="2091600"/>
            <a:ext cx="10605415" cy="393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414A27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text or any media here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C92538B-8A28-4C4E-ACC5-52780A31B7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6000" y="6029421"/>
            <a:ext cx="2340866" cy="64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35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77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dia page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AF3A10-FFE5-44C3-9893-20AD61CCCB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71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C75E36D-07DF-4886-9563-9F56F633F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8941" y="275700"/>
            <a:ext cx="10592715" cy="529200"/>
          </a:xfrm>
        </p:spPr>
        <p:txBody>
          <a:bodyPr tIns="46800" bIns="46800" anchor="t" anchorCtr="0">
            <a:noAutofit/>
          </a:bodyPr>
          <a:lstStyle>
            <a:lvl1pPr>
              <a:lnSpc>
                <a:spcPct val="80000"/>
              </a:lnSpc>
              <a:defRPr sz="32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163B90EA-C281-4569-B3F4-2C84CF2158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6241" y="715596"/>
            <a:ext cx="3402059" cy="324395"/>
          </a:xfrm>
        </p:spPr>
        <p:txBody>
          <a:bodyPr lIns="100584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here 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6E94A86B-8347-49C2-ADDC-850EF61F1AF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6242" y="1783081"/>
            <a:ext cx="10605415" cy="42463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text or any media here</a:t>
            </a:r>
          </a:p>
        </p:txBody>
      </p:sp>
    </p:spTree>
    <p:extLst>
      <p:ext uri="{BB962C8B-B14F-4D97-AF65-F5344CB8AC3E}">
        <p14:creationId xmlns:p14="http://schemas.microsoft.com/office/powerpoint/2010/main" val="385619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77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17F856B-8DA4-4870-A0CE-CDF421B4F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" y="0"/>
            <a:ext cx="12187936" cy="685571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7EEDB81-31EF-410F-B490-B18B94F55C0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772800" y="2091600"/>
            <a:ext cx="5323416" cy="39384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414A27"/>
                </a:solidFill>
              </a:defRPr>
            </a:lvl1pPr>
          </a:lstStyle>
          <a:p>
            <a:pPr lvl="0"/>
            <a:r>
              <a:rPr lang="en-GB" dirty="0"/>
              <a:t>Insert text here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1A78EC2-7437-41E1-B56C-9B9334100403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266564" y="2091600"/>
            <a:ext cx="5323416" cy="39384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414A27"/>
                </a:solidFill>
              </a:defRPr>
            </a:lvl1pPr>
          </a:lstStyle>
          <a:p>
            <a:pPr lvl="0"/>
            <a:r>
              <a:rPr lang="en-GB" dirty="0"/>
              <a:t>Insert text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68441E-770D-4B5E-8BB5-B50D41BCC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8941" y="406800"/>
            <a:ext cx="10592715" cy="529200"/>
          </a:xfrm>
        </p:spPr>
        <p:txBody>
          <a:bodyPr tIns="46800" bIns="46800" anchor="t" anchorCtr="0">
            <a:noAutofit/>
          </a:bodyPr>
          <a:lstStyle>
            <a:lvl1pPr>
              <a:lnSpc>
                <a:spcPct val="80000"/>
              </a:lnSpc>
              <a:defRPr sz="32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12B7EE8-17E2-487D-89FE-4394070631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6241" y="846000"/>
            <a:ext cx="3402059" cy="324395"/>
          </a:xfrm>
        </p:spPr>
        <p:txBody>
          <a:bodyPr lIns="100584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here </a:t>
            </a:r>
          </a:p>
        </p:txBody>
      </p:sp>
    </p:spTree>
    <p:extLst>
      <p:ext uri="{BB962C8B-B14F-4D97-AF65-F5344CB8AC3E}">
        <p14:creationId xmlns:p14="http://schemas.microsoft.com/office/powerpoint/2010/main" val="3361210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77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B11493-1C1B-403A-9A57-58D1995598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56634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B7A1071-9DCE-4440-AC35-652FD7447A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258" y="1041400"/>
            <a:ext cx="10584249" cy="2501900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70000"/>
              </a:lnSpc>
              <a:defRPr sz="32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text here</a:t>
            </a: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2F933B54-347B-43BD-8ABF-6DFE298187D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2876" y="5625670"/>
            <a:ext cx="451405" cy="338554"/>
          </a:xfrm>
          <a:prstGeom prst="rect">
            <a:avLst/>
          </a:prstGeom>
        </p:spPr>
      </p:pic>
      <p:pic>
        <p:nvPicPr>
          <p:cNvPr id="7" name="Picture 6">
            <a:hlinkClick r:id="rId5"/>
            <a:extLst>
              <a:ext uri="{FF2B5EF4-FFF2-40B4-BE49-F238E27FC236}">
                <a16:creationId xmlns:a16="http://schemas.microsoft.com/office/drawing/2014/main" id="{99D962E1-4B58-4498-8273-79F72858802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575" y="5622580"/>
            <a:ext cx="451405" cy="338554"/>
          </a:xfrm>
          <a:prstGeom prst="rect">
            <a:avLst/>
          </a:prstGeom>
        </p:spPr>
      </p:pic>
      <p:pic>
        <p:nvPicPr>
          <p:cNvPr id="9" name="Picture 8">
            <a:hlinkClick r:id="rId7"/>
            <a:extLst>
              <a:ext uri="{FF2B5EF4-FFF2-40B4-BE49-F238E27FC236}">
                <a16:creationId xmlns:a16="http://schemas.microsoft.com/office/drawing/2014/main" id="{5A0B3D3F-E3B5-43A1-BD84-A09993E61B7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7726" y="5622580"/>
            <a:ext cx="451405" cy="338554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D3FA85F-04E3-4F53-BAA9-DDD9BAEB30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580" y="6093275"/>
            <a:ext cx="3549651" cy="47307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Insert copyright text here</a:t>
            </a:r>
          </a:p>
        </p:txBody>
      </p:sp>
      <p:pic>
        <p:nvPicPr>
          <p:cNvPr id="8" name="Picture 7">
            <a:hlinkClick r:id="rId9"/>
            <a:extLst>
              <a:ext uri="{FF2B5EF4-FFF2-40B4-BE49-F238E27FC236}">
                <a16:creationId xmlns:a16="http://schemas.microsoft.com/office/drawing/2014/main" id="{B93E0A99-0EF5-498A-A466-EC133FC9FC0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7424" y="5622580"/>
            <a:ext cx="451405" cy="3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5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F49EC-08B7-4C76-B333-6A84A91E0C07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97438-13D7-4AD0-8276-920D3ABE5F45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72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www.bioeconomy-regions.eu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s://www.bioeconomy-regions.eu/region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18" Type="http://schemas.openxmlformats.org/officeDocument/2006/relationships/image" Target="../media/image39.svg"/><Relationship Id="rId3" Type="http://schemas.openxmlformats.org/officeDocument/2006/relationships/image" Target="../media/image27.svg"/><Relationship Id="rId7" Type="http://schemas.openxmlformats.org/officeDocument/2006/relationships/image" Target="../media/image25.svg"/><Relationship Id="rId12" Type="http://schemas.openxmlformats.org/officeDocument/2006/relationships/image" Target="../media/image34.png"/><Relationship Id="rId17" Type="http://schemas.openxmlformats.org/officeDocument/2006/relationships/image" Target="../media/image38.png"/><Relationship Id="rId2" Type="http://schemas.openxmlformats.org/officeDocument/2006/relationships/image" Target="../media/image26.png"/><Relationship Id="rId16" Type="http://schemas.openxmlformats.org/officeDocument/2006/relationships/image" Target="../media/image37.png"/><Relationship Id="rId20" Type="http://schemas.openxmlformats.org/officeDocument/2006/relationships/image" Target="../media/image4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33.svg"/><Relationship Id="rId5" Type="http://schemas.openxmlformats.org/officeDocument/2006/relationships/image" Target="../media/image29.svg"/><Relationship Id="rId15" Type="http://schemas.microsoft.com/office/2007/relationships/hdphoto" Target="../media/hdphoto4.wdp"/><Relationship Id="rId10" Type="http://schemas.openxmlformats.org/officeDocument/2006/relationships/image" Target="../media/image32.png"/><Relationship Id="rId19" Type="http://schemas.openxmlformats.org/officeDocument/2006/relationships/image" Target="../media/image40.png"/><Relationship Id="rId4" Type="http://schemas.openxmlformats.org/officeDocument/2006/relationships/image" Target="../media/image28.png"/><Relationship Id="rId9" Type="http://schemas.openxmlformats.org/officeDocument/2006/relationships/image" Target="../media/image31.sv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0.png"/><Relationship Id="rId1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25.svg"/><Relationship Id="rId12" Type="http://schemas.openxmlformats.org/officeDocument/2006/relationships/image" Target="../media/image42.jpeg"/><Relationship Id="rId17" Type="http://schemas.openxmlformats.org/officeDocument/2006/relationships/image" Target="../media/image45.svg"/><Relationship Id="rId2" Type="http://schemas.openxmlformats.org/officeDocument/2006/relationships/image" Target="../media/image26.png"/><Relationship Id="rId16" Type="http://schemas.openxmlformats.org/officeDocument/2006/relationships/image" Target="../media/image38.png"/><Relationship Id="rId20" Type="http://schemas.openxmlformats.org/officeDocument/2006/relationships/image" Target="../media/image4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5" Type="http://schemas.openxmlformats.org/officeDocument/2006/relationships/image" Target="../media/image44.jpg"/><Relationship Id="rId10" Type="http://schemas.openxmlformats.org/officeDocument/2006/relationships/image" Target="../media/image34.png"/><Relationship Id="rId19" Type="http://schemas.openxmlformats.org/officeDocument/2006/relationships/image" Target="../media/image46.svg"/><Relationship Id="rId4" Type="http://schemas.openxmlformats.org/officeDocument/2006/relationships/image" Target="../media/image28.png"/><Relationship Id="rId9" Type="http://schemas.openxmlformats.org/officeDocument/2006/relationships/image" Target="../media/image31.svg"/><Relationship Id="rId14" Type="http://schemas.openxmlformats.org/officeDocument/2006/relationships/image" Target="../media/image4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0E24415B-77D0-4952-A5A8-A3B7EA5B61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8944" y="5087565"/>
            <a:ext cx="7292610" cy="942561"/>
          </a:xfrm>
        </p:spPr>
        <p:txBody>
          <a:bodyPr/>
          <a:lstStyle/>
          <a:p>
            <a:endParaRPr lang="en-GB" dirty="0"/>
          </a:p>
          <a:p>
            <a:r>
              <a:rPr lang="en-GB" b="1" dirty="0"/>
              <a:t>Dirk Carrez</a:t>
            </a:r>
            <a:br>
              <a:rPr lang="en-GB" dirty="0"/>
            </a:br>
            <a:r>
              <a:rPr lang="en-GB" dirty="0"/>
              <a:t>Executive Director, Biobased Industries Consortium</a:t>
            </a:r>
          </a:p>
          <a:p>
            <a:r>
              <a:rPr lang="en-US" sz="1200" i="1" dirty="0"/>
              <a:t>BUILDING THE SUSTAINABLE CHEMICAL INDUSTRY OF TOMORROW (ECRN, 26 October 2020)</a:t>
            </a:r>
            <a:endParaRPr lang="en-GB" sz="1200" i="1" dirty="0">
              <a:highlight>
                <a:srgbClr val="FFFF0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FDD3BC-05FB-4558-801B-EB6332929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805" y="4776794"/>
            <a:ext cx="10592715" cy="642220"/>
          </a:xfrm>
        </p:spPr>
        <p:txBody>
          <a:bodyPr/>
          <a:lstStyle/>
          <a:p>
            <a:r>
              <a:rPr lang="en-GB" sz="4400" i="1" dirty="0"/>
              <a:t>Regional solutions to upscale the Bio-based chemical production in Europe</a:t>
            </a:r>
          </a:p>
        </p:txBody>
      </p:sp>
      <p:pic>
        <p:nvPicPr>
          <p:cNvPr id="8" name="Picture Placeholder 7" descr="A picture containing factory, building&#10;&#10;Description automatically generated">
            <a:extLst>
              <a:ext uri="{FF2B5EF4-FFF2-40B4-BE49-F238E27FC236}">
                <a16:creationId xmlns:a16="http://schemas.microsoft.com/office/drawing/2014/main" id="{1BDD5C89-765C-4C4D-A102-780E5BDAD37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7" b="164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6438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ACBEF2-131B-44C6-A418-20743CA35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6" y="232155"/>
            <a:ext cx="10592715" cy="529200"/>
          </a:xfrm>
        </p:spPr>
        <p:txBody>
          <a:bodyPr/>
          <a:lstStyle/>
          <a:p>
            <a:r>
              <a:rPr lang="en-GB" sz="3200" b="1" dirty="0">
                <a:latin typeface="Gill Sans MT" panose="020B0502020104020203" pitchFamily="34" charset="0"/>
              </a:rPr>
              <a:t>Geographical coverage of DEMOs and FLAGs</a:t>
            </a:r>
            <a:endParaRPr lang="nl-BE" b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F8568DE-D721-48D0-A000-1F7501679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350" y="672051"/>
            <a:ext cx="3402059" cy="324395"/>
          </a:xfrm>
        </p:spPr>
        <p:txBody>
          <a:bodyPr/>
          <a:lstStyle/>
          <a:p>
            <a:r>
              <a:rPr lang="nl-BE" dirty="0"/>
              <a:t>2014-2019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BAFB827-72E1-4371-8155-38A8DC02E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064" y="1379234"/>
            <a:ext cx="6989934" cy="547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60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9AD6BA-F99D-44E4-9FD0-B1C9E8362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82" y="198590"/>
            <a:ext cx="10592715" cy="529200"/>
          </a:xfrm>
        </p:spPr>
        <p:txBody>
          <a:bodyPr/>
          <a:lstStyle/>
          <a:p>
            <a:r>
              <a:rPr lang="en-GB" i="1" dirty="0"/>
              <a:t>Regional dimension of the biobased industry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9080584-5CC6-4A17-A15B-4718C3E198E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40438" y="2091601"/>
            <a:ext cx="5323416" cy="2689406"/>
          </a:xfrm>
        </p:spPr>
        <p:txBody>
          <a:bodyPr>
            <a:normAutofit/>
          </a:bodyPr>
          <a:lstStyle/>
          <a:p>
            <a:r>
              <a:rPr lang="nl-BE" sz="1600" b="1" dirty="0"/>
              <a:t>Actions: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Better involvement of the regional / local authorities, actors and investors in a possible new PPP for the biobased economy: mobilizing the local actors, engage in information, communication, exploitation and dissemination activities, support regional deployment, 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Launch of a digital platform with industry and regions</a:t>
            </a:r>
            <a:br>
              <a:rPr lang="en-US" sz="1600" dirty="0"/>
            </a:br>
            <a:r>
              <a:rPr lang="en-US" sz="1600" dirty="0">
                <a:hlinkClick r:id="rId2"/>
              </a:rPr>
              <a:t>https://www.bioeconomy-regions.eu </a:t>
            </a:r>
            <a:r>
              <a:rPr lang="en-US" sz="1600" dirty="0"/>
              <a:t> </a:t>
            </a:r>
          </a:p>
          <a:p>
            <a:r>
              <a:rPr lang="en-US" sz="1600" dirty="0"/>
              <a:t> </a:t>
            </a:r>
            <a:endParaRPr lang="nl-BE" sz="1600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1C69851B-69CE-4453-907F-5E6F8088DF9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72800" y="2091600"/>
            <a:ext cx="5323416" cy="4567810"/>
          </a:xfrm>
        </p:spPr>
        <p:txBody>
          <a:bodyPr>
            <a:normAutofit lnSpcReduction="10000"/>
          </a:bodyPr>
          <a:lstStyle/>
          <a:p>
            <a:r>
              <a:rPr lang="en-US" sz="1600" b="1" dirty="0"/>
              <a:t>Why?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Opportunities to “</a:t>
            </a:r>
            <a:r>
              <a:rPr lang="en-US" sz="1600" dirty="0" err="1"/>
              <a:t>valorise</a:t>
            </a:r>
            <a:r>
              <a:rPr lang="en-US" sz="1600" dirty="0"/>
              <a:t>” local feedstock: municipal waste, agricultural crops or forestry, waste from food industry, aquatic &amp; marine feedstock, ….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Regions can help setting up local value chains, so their local industry (including primary sector) benefits from 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Often this will need a collaboration with surrounding regions </a:t>
            </a:r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en-US" sz="1600" dirty="0"/>
              <a:t>Interregional collaboration or innovation </a:t>
            </a:r>
            <a:r>
              <a:rPr lang="en-US" sz="1600" dirty="0" err="1"/>
              <a:t>programmes</a:t>
            </a:r>
            <a:r>
              <a:rPr lang="en-US" sz="1600" dirty="0"/>
              <a:t> could certainly help.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Not all partners for a local value chain can be found within the region </a:t>
            </a:r>
            <a:r>
              <a:rPr lang="en-US" sz="1600" dirty="0">
                <a:sym typeface="Wingdings" panose="05000000000000000000" pitchFamily="2" charset="2"/>
              </a:rPr>
              <a:t> S</a:t>
            </a:r>
            <a:r>
              <a:rPr lang="en-US" sz="1600" dirty="0"/>
              <a:t>earch for a partner from outside the region will often be needed.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Regions can use regional and rural development funds and other finances to support and attract investments, and as such create new jobs and opportunities (including for the  primary sector).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Mobilising</a:t>
            </a:r>
            <a:r>
              <a:rPr lang="en-US" sz="1600" dirty="0"/>
              <a:t> effect: Regions are “closer” to their stakeholders, including SMEs, universities &amp; research institutes, local investors, farmers &amp; foresters, …</a:t>
            </a:r>
          </a:p>
          <a:p>
            <a:endParaRPr lang="nl-BE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5805209A-2B66-480E-B102-8DEA381F92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7764" y="4375505"/>
            <a:ext cx="5196090" cy="1980773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62762EF0-EFF6-4FDE-9768-1C551F3FF6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82" y="653176"/>
            <a:ext cx="4159826" cy="324395"/>
          </a:xfrm>
        </p:spPr>
        <p:txBody>
          <a:bodyPr/>
          <a:lstStyle/>
          <a:p>
            <a:r>
              <a:rPr lang="en-GB" i="1" dirty="0"/>
              <a:t>Challenges &amp; opportunities</a:t>
            </a:r>
          </a:p>
        </p:txBody>
      </p:sp>
    </p:spTree>
    <p:extLst>
      <p:ext uri="{BB962C8B-B14F-4D97-AF65-F5344CB8AC3E}">
        <p14:creationId xmlns:p14="http://schemas.microsoft.com/office/powerpoint/2010/main" val="4132558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45FA7-C23F-42BD-9A08-57B1A03B919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05367" y="2374777"/>
            <a:ext cx="4224600" cy="4154984"/>
          </a:xfrm>
          <a:ln>
            <a:solidFill>
              <a:srgbClr val="65899A"/>
            </a:solidFill>
          </a:ln>
        </p:spPr>
        <p:txBody>
          <a:bodyPr>
            <a:normAutofit/>
          </a:bodyPr>
          <a:lstStyle/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Sector(s)</a:t>
            </a: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Offer to regions e.g. feedstock to commercialise, pilot plants to develop etc.</a:t>
            </a: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Target market sectors</a:t>
            </a: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Feedstocks currently in use</a:t>
            </a: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Feedstocks looking to use</a:t>
            </a: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BBI JU project participation</a:t>
            </a: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BBI JU calls applied for</a:t>
            </a: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Biorefineries in Europe, etc…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9AD6BA-F99D-44E4-9FD0-B1C9E8362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82" y="198590"/>
            <a:ext cx="10592715" cy="529200"/>
          </a:xfrm>
        </p:spPr>
        <p:txBody>
          <a:bodyPr/>
          <a:lstStyle/>
          <a:p>
            <a:r>
              <a:rPr lang="en-GB" i="1" dirty="0"/>
              <a:t>BIC’s new bioeconomy platform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5B88B3-7B30-4E31-997C-4D72A472E7F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95167" y="1922884"/>
            <a:ext cx="4445000" cy="4728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100 + Bio-based industry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17CF9DD-F0D9-464D-84A5-6EEA74ED608D}"/>
              </a:ext>
            </a:extLst>
          </p:cNvPr>
          <p:cNvSpPr/>
          <p:nvPr/>
        </p:nvSpPr>
        <p:spPr>
          <a:xfrm>
            <a:off x="7831664" y="1901242"/>
            <a:ext cx="4131734" cy="4735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&gt; </a:t>
            </a:r>
            <a:r>
              <a:rPr lang="en-GB" sz="2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50 Regions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FCA1E0B-22B4-474B-AA41-2230548295D0}"/>
              </a:ext>
            </a:extLst>
          </p:cNvPr>
          <p:cNvSpPr txBox="1">
            <a:spLocks/>
          </p:cNvSpPr>
          <p:nvPr/>
        </p:nvSpPr>
        <p:spPr>
          <a:xfrm>
            <a:off x="6350863" y="2721010"/>
            <a:ext cx="5323416" cy="3281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414A2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A034C1-DFCE-401E-BAF1-D002F19C6EF0}"/>
              </a:ext>
            </a:extLst>
          </p:cNvPr>
          <p:cNvSpPr/>
          <p:nvPr/>
        </p:nvSpPr>
        <p:spPr>
          <a:xfrm>
            <a:off x="7907864" y="2374777"/>
            <a:ext cx="3979333" cy="4154984"/>
          </a:xfrm>
          <a:prstGeom prst="rect">
            <a:avLst/>
          </a:prstGeom>
          <a:ln>
            <a:solidFill>
              <a:srgbClr val="3D5122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414A27"/>
                </a:solidFill>
              </a:rPr>
              <a:t>Primary/secondary contact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414A27"/>
                </a:solidFill>
              </a:rPr>
              <a:t>General introduction of region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414A27"/>
                </a:solidFill>
              </a:rPr>
              <a:t>Bio-based investment priorities/Smart Specialisation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414A27"/>
                </a:solidFill>
              </a:rPr>
              <a:t>Regional bioeconomy strategy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414A27"/>
                </a:solidFill>
              </a:rPr>
              <a:t>Feedstocks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414A27"/>
                </a:solidFill>
              </a:rPr>
              <a:t>Financial incentives for bio-based investment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414A27"/>
                </a:solidFill>
              </a:rPr>
              <a:t>Industry sectors you are seeking investment from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414A27"/>
                </a:solidFill>
              </a:rPr>
              <a:t>Skills &amp; competencies, etc…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414A27"/>
              </a:solidFill>
            </a:endParaRPr>
          </a:p>
        </p:txBody>
      </p:sp>
      <p:sp>
        <p:nvSpPr>
          <p:cNvPr id="14" name="Subtitle 4">
            <a:extLst>
              <a:ext uri="{FF2B5EF4-FFF2-40B4-BE49-F238E27FC236}">
                <a16:creationId xmlns:a16="http://schemas.microsoft.com/office/drawing/2014/main" id="{6B7FFCF5-32DC-4FCA-A689-C1593A9E2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82" y="653176"/>
            <a:ext cx="4159826" cy="324395"/>
          </a:xfrm>
        </p:spPr>
        <p:txBody>
          <a:bodyPr/>
          <a:lstStyle/>
          <a:p>
            <a:r>
              <a:rPr lang="en-GB" i="1" dirty="0"/>
              <a:t>Partnering based on profiles with key data</a:t>
            </a:r>
          </a:p>
        </p:txBody>
      </p:sp>
      <p:pic>
        <p:nvPicPr>
          <p:cNvPr id="17" name="Picture 16" descr="A screenshot of a tree&#10;&#10;Description automatically generated">
            <a:extLst>
              <a:ext uri="{FF2B5EF4-FFF2-40B4-BE49-F238E27FC236}">
                <a16:creationId xmlns:a16="http://schemas.microsoft.com/office/drawing/2014/main" id="{08AD1269-7351-45A7-AF2D-4BDF2C643B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0186" y="1618084"/>
            <a:ext cx="2058940" cy="2012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8FEA313A-6552-404D-A36E-F5AC4E9547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7600" y="4520789"/>
            <a:ext cx="2141751" cy="2080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Graphic 20" descr="Ethernet">
            <a:extLst>
              <a:ext uri="{FF2B5EF4-FFF2-40B4-BE49-F238E27FC236}">
                <a16:creationId xmlns:a16="http://schemas.microsoft.com/office/drawing/2014/main" id="{6C470ED7-39A1-4E3E-8529-124CC64E7C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6083105" y="3739091"/>
            <a:ext cx="673101" cy="67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83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45FA7-C23F-42BD-9A08-57B1A03B919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89935" y="2374778"/>
            <a:ext cx="4139381" cy="4216476"/>
          </a:xfrm>
          <a:ln>
            <a:solidFill>
              <a:srgbClr val="65899A"/>
            </a:solidFill>
          </a:ln>
        </p:spPr>
        <p:txBody>
          <a:bodyPr>
            <a:normAutofit fontScale="92500" lnSpcReduction="10000"/>
          </a:bodyPr>
          <a:lstStyle/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Access alternative sources of finance for highly ranked, but unsuccessful funding proposals e.g. flagship &amp; demo</a:t>
            </a: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Highlight the types of markets sectors, feedstock use etc. you are targeting and attract the right regions for a BBI project or other bio-based investment project</a:t>
            </a: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Use the platform’s search and filter functions to identify regions’ financial incentives for investment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9AD6BA-F99D-44E4-9FD0-B1C9E8362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82" y="198590"/>
            <a:ext cx="10592715" cy="529200"/>
          </a:xfrm>
        </p:spPr>
        <p:txBody>
          <a:bodyPr/>
          <a:lstStyle/>
          <a:p>
            <a:r>
              <a:rPr lang="en-GB" i="1" dirty="0"/>
              <a:t>BIC’s new bioeconomy platform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5B88B3-7B30-4E31-997C-4D72A472E7F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7125" y="1922884"/>
            <a:ext cx="4445000" cy="4728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Bio-based industry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17CF9DD-F0D9-464D-84A5-6EEA74ED608D}"/>
              </a:ext>
            </a:extLst>
          </p:cNvPr>
          <p:cNvSpPr/>
          <p:nvPr/>
        </p:nvSpPr>
        <p:spPr>
          <a:xfrm>
            <a:off x="7420554" y="1739993"/>
            <a:ext cx="4443914" cy="4735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Regions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FCA1E0B-22B4-474B-AA41-2230548295D0}"/>
              </a:ext>
            </a:extLst>
          </p:cNvPr>
          <p:cNvSpPr txBox="1">
            <a:spLocks/>
          </p:cNvSpPr>
          <p:nvPr/>
        </p:nvSpPr>
        <p:spPr>
          <a:xfrm>
            <a:off x="6350863" y="2721010"/>
            <a:ext cx="5323416" cy="3281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414A2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A034C1-DFCE-401E-BAF1-D002F19C6EF0}"/>
              </a:ext>
            </a:extLst>
          </p:cNvPr>
          <p:cNvSpPr/>
          <p:nvPr/>
        </p:nvSpPr>
        <p:spPr>
          <a:xfrm>
            <a:off x="7504675" y="2159289"/>
            <a:ext cx="4284137" cy="4401205"/>
          </a:xfrm>
          <a:prstGeom prst="rect">
            <a:avLst/>
          </a:prstGeom>
          <a:ln>
            <a:solidFill>
              <a:srgbClr val="3D5122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14A27"/>
                </a:solidFill>
              </a:rPr>
              <a:t>Attract investments from the bio-based industry in new, local value chains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414A27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14A27"/>
                </a:solidFill>
              </a:rPr>
              <a:t>Highlight your region’s bio-based priorities, feedstocks, incentives for investment etc. &amp; link up with S3 strategies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414A27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14A27"/>
                </a:solidFill>
              </a:rPr>
              <a:t>Use the platform’s search and filter functions to identify the right bio-based industry actors for a BBI or other bio-based investment project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414A27"/>
              </a:solidFill>
            </a:endParaRPr>
          </a:p>
        </p:txBody>
      </p:sp>
      <p:sp>
        <p:nvSpPr>
          <p:cNvPr id="14" name="Subtitle 4">
            <a:extLst>
              <a:ext uri="{FF2B5EF4-FFF2-40B4-BE49-F238E27FC236}">
                <a16:creationId xmlns:a16="http://schemas.microsoft.com/office/drawing/2014/main" id="{6B7FFCF5-32DC-4FCA-A689-C1593A9E2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82" y="653176"/>
            <a:ext cx="4159826" cy="324395"/>
          </a:xfrm>
        </p:spPr>
        <p:txBody>
          <a:bodyPr/>
          <a:lstStyle/>
          <a:p>
            <a:r>
              <a:rPr lang="en-GB" i="1" dirty="0"/>
              <a:t>What are the benefits?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8AD1269-7351-45A7-AF2D-4BDF2C643B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8201" y="3461703"/>
            <a:ext cx="1731425" cy="1154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FEA313A-6552-404D-A36E-F5AC4E9547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6145" y="1568723"/>
            <a:ext cx="1728431" cy="11522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Graphic 20" descr="Ethernet">
            <a:extLst>
              <a:ext uri="{FF2B5EF4-FFF2-40B4-BE49-F238E27FC236}">
                <a16:creationId xmlns:a16="http://schemas.microsoft.com/office/drawing/2014/main" id="{6C470ED7-39A1-4E3E-8529-124CC64E7C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5963214" y="2865249"/>
            <a:ext cx="458799" cy="458799"/>
          </a:xfrm>
          <a:prstGeom prst="rect">
            <a:avLst/>
          </a:prstGeom>
        </p:spPr>
      </p:pic>
      <p:pic>
        <p:nvPicPr>
          <p:cNvPr id="15" name="Graphic 14" descr="Ethernet">
            <a:extLst>
              <a:ext uri="{FF2B5EF4-FFF2-40B4-BE49-F238E27FC236}">
                <a16:creationId xmlns:a16="http://schemas.microsoft.com/office/drawing/2014/main" id="{79D44A0F-2252-4EA2-A05D-B5D2DBAE93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5952171" y="4753641"/>
            <a:ext cx="398692" cy="3986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B1ABD5-9C09-4CC4-922C-C5DB28B6460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0244" y="5349887"/>
            <a:ext cx="1731425" cy="10782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04835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E20289D-5BBB-4C36-A461-1D7AB42D92C4}"/>
              </a:ext>
            </a:extLst>
          </p:cNvPr>
          <p:cNvSpPr/>
          <p:nvPr/>
        </p:nvSpPr>
        <p:spPr>
          <a:xfrm>
            <a:off x="9259296" y="2176653"/>
            <a:ext cx="2691052" cy="344397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44A0253-1F90-4C5D-9E9F-0DC420E2B637}"/>
              </a:ext>
            </a:extLst>
          </p:cNvPr>
          <p:cNvSpPr/>
          <p:nvPr/>
        </p:nvSpPr>
        <p:spPr>
          <a:xfrm>
            <a:off x="6096000" y="2176653"/>
            <a:ext cx="2821497" cy="45513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79F01B1-87F2-4E3C-A110-59B0978135A0}"/>
              </a:ext>
            </a:extLst>
          </p:cNvPr>
          <p:cNvSpPr/>
          <p:nvPr/>
        </p:nvSpPr>
        <p:spPr>
          <a:xfrm>
            <a:off x="2400468" y="2297046"/>
            <a:ext cx="3144040" cy="446414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05C281-DD22-4A06-839A-1074F4303D2D}"/>
              </a:ext>
            </a:extLst>
          </p:cNvPr>
          <p:cNvSpPr/>
          <p:nvPr/>
        </p:nvSpPr>
        <p:spPr>
          <a:xfrm>
            <a:off x="146082" y="2346772"/>
            <a:ext cx="1792184" cy="4381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0006E28-9E50-4AB6-8BB5-A7EB27A0E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494" y="233820"/>
            <a:ext cx="10592715" cy="529200"/>
          </a:xfrm>
        </p:spPr>
        <p:txBody>
          <a:bodyPr/>
          <a:lstStyle/>
          <a:p>
            <a:r>
              <a:rPr lang="en-GB" i="1" dirty="0"/>
              <a:t>BIC’s new bioeconomy platform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000B63C-11D3-4931-8222-73AE39F4C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627" y="723007"/>
            <a:ext cx="4033764" cy="324395"/>
          </a:xfrm>
        </p:spPr>
        <p:txBody>
          <a:bodyPr/>
          <a:lstStyle/>
          <a:p>
            <a:r>
              <a:rPr lang="en-GB" i="1" dirty="0"/>
              <a:t>Who are the 50 + regions involved?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CD913B0-BEF8-4284-BD2C-8202FC049E57}"/>
              </a:ext>
            </a:extLst>
          </p:cNvPr>
          <p:cNvSpPr txBox="1">
            <a:spLocks noGrp="1"/>
          </p:cNvSpPr>
          <p:nvPr>
            <p:ph sz="quarter" idx="10"/>
          </p:nvPr>
        </p:nvSpPr>
        <p:spPr>
          <a:xfrm>
            <a:off x="241652" y="1948914"/>
            <a:ext cx="2224711" cy="5023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14400" algn="l"/>
              </a:tabLst>
            </a:pPr>
            <a:endParaRPr lang="en-GB" sz="10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914400" algn="l"/>
              </a:tabLst>
            </a:pPr>
            <a:endParaRPr lang="en-GB" sz="10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914400" algn="l"/>
              </a:tabLst>
            </a:pPr>
            <a:r>
              <a:rPr lang="en-GB" sz="1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Denmark (1)</a:t>
            </a:r>
          </a:p>
          <a:p>
            <a:pPr>
              <a:tabLst>
                <a:tab pos="914400" algn="l"/>
              </a:tabLst>
            </a:pP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Aarhus (business region)</a:t>
            </a:r>
          </a:p>
          <a:p>
            <a:pPr>
              <a:tabLst>
                <a:tab pos="914400" algn="l"/>
              </a:tabLst>
            </a:pPr>
            <a:endParaRPr lang="en-GB" sz="10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914400" algn="l"/>
              </a:tabLst>
            </a:pPr>
            <a:r>
              <a:rPr lang="en-GB" sz="1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Iceland (1)</a:t>
            </a:r>
          </a:p>
          <a:p>
            <a:pPr>
              <a:tabLst>
                <a:tab pos="914400" algn="l"/>
              </a:tabLst>
            </a:pPr>
            <a:r>
              <a:rPr lang="en-GB" sz="1000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Þingeyjarsýsla</a:t>
            </a: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(North Iceland)</a:t>
            </a:r>
          </a:p>
          <a:p>
            <a:pPr>
              <a:tabLst>
                <a:tab pos="914400" algn="l"/>
              </a:tabLst>
            </a:pPr>
            <a:endParaRPr lang="en-GB" sz="10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914400" algn="l"/>
              </a:tabLst>
            </a:pPr>
            <a:r>
              <a:rPr lang="en-GB" sz="1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Finland (3)</a:t>
            </a:r>
          </a:p>
          <a:p>
            <a:pPr>
              <a:tabLst>
                <a:tab pos="914400" algn="l"/>
              </a:tabLst>
            </a:pPr>
            <a:r>
              <a:rPr lang="en-GB" sz="1000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Kainuu</a:t>
            </a:r>
            <a:endParaRPr lang="en-GB" sz="10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914400" algn="l"/>
              </a:tabLst>
            </a:pP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North Karelia</a:t>
            </a:r>
          </a:p>
          <a:p>
            <a:pPr>
              <a:tabLst>
                <a:tab pos="914400" algn="l"/>
              </a:tabLst>
            </a:pP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Southwest Finland</a:t>
            </a:r>
          </a:p>
          <a:p>
            <a:pPr>
              <a:tabLst>
                <a:tab pos="914400" algn="l"/>
              </a:tabLst>
            </a:pPr>
            <a:endParaRPr lang="en-GB" sz="10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914400" algn="l"/>
              </a:tabLst>
            </a:pPr>
            <a:r>
              <a:rPr lang="en-GB" sz="1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Sweden (4)</a:t>
            </a:r>
          </a:p>
          <a:p>
            <a:pPr>
              <a:tabLst>
                <a:tab pos="914400" algn="l"/>
              </a:tabLst>
            </a:pP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Kalmar County</a:t>
            </a:r>
          </a:p>
          <a:p>
            <a:pPr>
              <a:tabLst>
                <a:tab pos="914400" algn="l"/>
              </a:tabLst>
            </a:pPr>
            <a:r>
              <a:rPr lang="en-GB" sz="1000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Gävleborg</a:t>
            </a:r>
            <a:endParaRPr lang="en-GB" sz="10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914400" algn="l"/>
              </a:tabLst>
            </a:pPr>
            <a:r>
              <a:rPr lang="en-GB" sz="1000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Östergötland</a:t>
            </a:r>
            <a:endParaRPr lang="en-GB" sz="10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914400" algn="l"/>
              </a:tabLst>
            </a:pPr>
            <a:r>
              <a:rPr lang="en-GB" sz="1000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Värmland</a:t>
            </a:r>
            <a:endParaRPr lang="en-GB" sz="10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tabLst>
                <a:tab pos="914400" algn="l"/>
              </a:tabLst>
            </a:pPr>
            <a:endParaRPr lang="en-GB" sz="14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D797289-0237-4139-8EC7-501C0B7C8B29}"/>
              </a:ext>
            </a:extLst>
          </p:cNvPr>
          <p:cNvSpPr txBox="1">
            <a:spLocks/>
          </p:cNvSpPr>
          <p:nvPr/>
        </p:nvSpPr>
        <p:spPr>
          <a:xfrm>
            <a:off x="4144746" y="2320675"/>
            <a:ext cx="1271887" cy="317522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rgbClr val="414A2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14400" algn="l"/>
              </a:tabLst>
            </a:pPr>
            <a:r>
              <a:rPr lang="en-GB" sz="1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Netherlands (5) </a:t>
            </a:r>
          </a:p>
          <a:p>
            <a:pPr>
              <a:tabLst>
                <a:tab pos="914400" algn="l"/>
              </a:tabLst>
            </a:pP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Limburg</a:t>
            </a:r>
          </a:p>
          <a:p>
            <a:pPr>
              <a:tabLst>
                <a:tab pos="914400" algn="l"/>
              </a:tabLst>
            </a:pP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North Brabant</a:t>
            </a:r>
          </a:p>
          <a:p>
            <a:pPr>
              <a:tabLst>
                <a:tab pos="914400" algn="l"/>
              </a:tabLst>
            </a:pP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Groningen, Drenthe and </a:t>
            </a:r>
            <a:r>
              <a:rPr lang="en-GB" sz="1000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Fryslan</a:t>
            </a: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  <a:p>
            <a:pPr>
              <a:tabLst>
                <a:tab pos="914400" algn="l"/>
              </a:tabLst>
            </a:pP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tabLst>
                <a:tab pos="914400" algn="l"/>
              </a:tabLst>
            </a:pPr>
            <a:r>
              <a:rPr lang="en-GB" sz="1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United Kingdom (3)</a:t>
            </a:r>
          </a:p>
          <a:p>
            <a:pPr>
              <a:tabLst>
                <a:tab pos="914400" algn="l"/>
              </a:tabLst>
            </a:pP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Northern Ireland</a:t>
            </a:r>
          </a:p>
          <a:p>
            <a:pPr>
              <a:tabLst>
                <a:tab pos="914400" algn="l"/>
              </a:tabLst>
            </a:pP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Yorkshire &amp; the Humber </a:t>
            </a:r>
          </a:p>
          <a:p>
            <a:pPr>
              <a:tabLst>
                <a:tab pos="914400" algn="l"/>
              </a:tabLst>
            </a:pP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Wales </a:t>
            </a:r>
          </a:p>
          <a:p>
            <a:pPr>
              <a:tabLst>
                <a:tab pos="914400" algn="l"/>
              </a:tabLst>
            </a:pPr>
            <a:endParaRPr lang="en-GB" sz="10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914400" algn="l"/>
              </a:tabLst>
            </a:pPr>
            <a:endParaRPr lang="en-GB" sz="10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277B7DB8-3C64-48FB-99EE-5B79E08EFD01}"/>
              </a:ext>
            </a:extLst>
          </p:cNvPr>
          <p:cNvSpPr txBox="1">
            <a:spLocks/>
          </p:cNvSpPr>
          <p:nvPr/>
        </p:nvSpPr>
        <p:spPr>
          <a:xfrm>
            <a:off x="6227897" y="2111080"/>
            <a:ext cx="1436031" cy="476540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rgbClr val="414A2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14400" algn="l"/>
              </a:tabLst>
            </a:pPr>
            <a:endParaRPr lang="it-IT" sz="10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914400" algn="l"/>
              </a:tabLst>
            </a:pPr>
            <a:r>
              <a:rPr lang="it-IT" sz="1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Greece (2)</a:t>
            </a:r>
          </a:p>
          <a:p>
            <a:pPr>
              <a:tabLst>
                <a:tab pos="914400" algn="l"/>
              </a:tabLst>
            </a:pPr>
            <a:r>
              <a:rPr lang="it-IT" sz="1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Central Macedonia</a:t>
            </a:r>
          </a:p>
          <a:p>
            <a:pPr>
              <a:tabLst>
                <a:tab pos="914400" algn="l"/>
              </a:tabLst>
            </a:pPr>
            <a:r>
              <a:rPr lang="it-IT" sz="1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Western Macedonia</a:t>
            </a:r>
          </a:p>
          <a:p>
            <a:pPr>
              <a:tabLst>
                <a:tab pos="914400" algn="l"/>
              </a:tabLst>
            </a:pPr>
            <a:endParaRPr lang="it-IT" sz="10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914400" algn="l"/>
              </a:tabLst>
            </a:pPr>
            <a:r>
              <a:rPr lang="it-IT" sz="1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Italy (8)</a:t>
            </a:r>
          </a:p>
          <a:p>
            <a:pPr>
              <a:tabLst>
                <a:tab pos="914400" algn="l"/>
              </a:tabLst>
            </a:pPr>
            <a:r>
              <a:rPr lang="it-IT" sz="1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Emilia-Romagna</a:t>
            </a:r>
          </a:p>
          <a:p>
            <a:pPr>
              <a:tabLst>
                <a:tab pos="914400" algn="l"/>
              </a:tabLst>
            </a:pPr>
            <a:r>
              <a:rPr lang="it-IT" sz="1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Friuli Venezia Giulia </a:t>
            </a:r>
          </a:p>
          <a:p>
            <a:pPr>
              <a:tabLst>
                <a:tab pos="914400" algn="l"/>
              </a:tabLst>
            </a:pPr>
            <a:r>
              <a:rPr lang="it-IT" sz="1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Lombardy</a:t>
            </a:r>
          </a:p>
          <a:p>
            <a:pPr>
              <a:tabLst>
                <a:tab pos="914400" algn="l"/>
              </a:tabLst>
            </a:pPr>
            <a:r>
              <a:rPr lang="it-IT" sz="1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Marche*</a:t>
            </a:r>
          </a:p>
          <a:p>
            <a:pPr>
              <a:tabLst>
                <a:tab pos="914400" algn="l"/>
              </a:tabLst>
            </a:pPr>
            <a:r>
              <a:rPr lang="it-IT" sz="1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Piemonte</a:t>
            </a:r>
          </a:p>
          <a:p>
            <a:pPr>
              <a:tabLst>
                <a:tab pos="914400" algn="l"/>
              </a:tabLst>
            </a:pPr>
            <a:r>
              <a:rPr lang="it-IT" sz="1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Puglia*</a:t>
            </a:r>
          </a:p>
          <a:p>
            <a:pPr>
              <a:tabLst>
                <a:tab pos="914400" algn="l"/>
              </a:tabLst>
            </a:pPr>
            <a:r>
              <a:rPr lang="it-IT" sz="1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Trentino*</a:t>
            </a:r>
          </a:p>
          <a:p>
            <a:pPr>
              <a:tabLst>
                <a:tab pos="914400" algn="l"/>
              </a:tabLst>
            </a:pPr>
            <a:r>
              <a:rPr lang="it-IT" sz="1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Veneto</a:t>
            </a:r>
          </a:p>
          <a:p>
            <a:pPr>
              <a:tabLst>
                <a:tab pos="914400" algn="l"/>
              </a:tabLst>
            </a:pPr>
            <a:endParaRPr lang="it-IT" sz="10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914400" algn="l"/>
              </a:tabLst>
            </a:pPr>
            <a:endParaRPr lang="en-GB" sz="10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914400" algn="l"/>
              </a:tabLst>
            </a:pPr>
            <a:endParaRPr lang="en-GB" sz="10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914400" algn="l"/>
              </a:tabLst>
            </a:pPr>
            <a:endParaRPr lang="en-GB" sz="10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8ACD9EBB-10D3-424D-BE61-4769C3B15253}"/>
              </a:ext>
            </a:extLst>
          </p:cNvPr>
          <p:cNvSpPr txBox="1">
            <a:spLocks/>
          </p:cNvSpPr>
          <p:nvPr/>
        </p:nvSpPr>
        <p:spPr>
          <a:xfrm>
            <a:off x="7754532" y="2353016"/>
            <a:ext cx="1436031" cy="469974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rgbClr val="414A2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14400" algn="l"/>
              </a:tabLst>
            </a:pPr>
            <a:r>
              <a:rPr lang="it-IT" sz="1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Portugal (2)</a:t>
            </a:r>
          </a:p>
          <a:p>
            <a:pPr>
              <a:tabLst>
                <a:tab pos="914400" algn="l"/>
              </a:tabLst>
            </a:pPr>
            <a:r>
              <a:rPr lang="it-IT" sz="1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Algarve*</a:t>
            </a:r>
          </a:p>
          <a:p>
            <a:pPr>
              <a:tabLst>
                <a:tab pos="914400" algn="l"/>
              </a:tabLst>
            </a:pPr>
            <a:r>
              <a:rPr lang="it-IT" sz="1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Lisbon*</a:t>
            </a:r>
          </a:p>
          <a:p>
            <a:pPr>
              <a:tabLst>
                <a:tab pos="914400" algn="l"/>
              </a:tabLst>
            </a:pPr>
            <a:endParaRPr lang="en-GB" sz="10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914400" algn="l"/>
              </a:tabLst>
            </a:pPr>
            <a:r>
              <a:rPr lang="en-GB" sz="1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Spain (6)</a:t>
            </a:r>
            <a:endParaRPr lang="en-GB" sz="10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914400" algn="l"/>
              </a:tabLst>
            </a:pP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Andalusia</a:t>
            </a:r>
          </a:p>
          <a:p>
            <a:pPr>
              <a:tabLst>
                <a:tab pos="914400" algn="l"/>
              </a:tabLst>
            </a:pP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Aragón</a:t>
            </a:r>
          </a:p>
          <a:p>
            <a:pPr>
              <a:tabLst>
                <a:tab pos="914400" algn="l"/>
              </a:tabLst>
            </a:pP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Basque country</a:t>
            </a:r>
          </a:p>
          <a:p>
            <a:pPr>
              <a:tabLst>
                <a:tab pos="914400" algn="l"/>
              </a:tabLst>
            </a:pP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Catalonia</a:t>
            </a:r>
          </a:p>
          <a:p>
            <a:pPr>
              <a:tabLst>
                <a:tab pos="914400" algn="l"/>
              </a:tabLst>
            </a:pP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Extremadura</a:t>
            </a:r>
          </a:p>
          <a:p>
            <a:pPr>
              <a:tabLst>
                <a:tab pos="914400" algn="l"/>
              </a:tabLst>
            </a:pP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Navarra</a:t>
            </a:r>
          </a:p>
          <a:p>
            <a:pPr>
              <a:tabLst>
                <a:tab pos="914400" algn="l"/>
              </a:tabLst>
            </a:pPr>
            <a:endParaRPr lang="en-GB" sz="7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914400" algn="l"/>
              </a:tabLst>
            </a:pPr>
            <a:endParaRPr lang="pl-PL" sz="7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914400" algn="l"/>
              </a:tabLst>
            </a:pPr>
            <a:endParaRPr lang="pl-PL" sz="7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914400" algn="l"/>
              </a:tabLst>
            </a:pPr>
            <a:endParaRPr lang="it-IT" sz="7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914400" algn="l"/>
              </a:tabLst>
            </a:pPr>
            <a:endParaRPr lang="it-IT" sz="7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914400" algn="l"/>
              </a:tabLst>
            </a:pPr>
            <a:endParaRPr lang="en-GB" sz="7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914400" algn="l"/>
              </a:tabLst>
            </a:pPr>
            <a:endParaRPr lang="en-GB" sz="7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914400" algn="l"/>
              </a:tabLst>
            </a:pPr>
            <a:endParaRPr lang="en-GB" sz="7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0DC759E4-C1E1-4DAD-9922-FB1C5E98CB2B}"/>
              </a:ext>
            </a:extLst>
          </p:cNvPr>
          <p:cNvSpPr txBox="1">
            <a:spLocks/>
          </p:cNvSpPr>
          <p:nvPr/>
        </p:nvSpPr>
        <p:spPr>
          <a:xfrm>
            <a:off x="9306042" y="2111080"/>
            <a:ext cx="1436031" cy="357020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rgbClr val="414A2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14400" algn="l"/>
              </a:tabLst>
            </a:pPr>
            <a:endParaRPr lang="it-IT" sz="10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914400" algn="l"/>
              </a:tabLst>
            </a:pPr>
            <a:r>
              <a:rPr lang="it-IT" sz="1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Croatia (1)</a:t>
            </a:r>
          </a:p>
          <a:p>
            <a:pPr>
              <a:tabLst>
                <a:tab pos="914400" algn="l"/>
              </a:tabLst>
            </a:pPr>
            <a:r>
              <a:rPr lang="it-IT" sz="1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Istria*</a:t>
            </a:r>
          </a:p>
          <a:p>
            <a:pPr>
              <a:tabLst>
                <a:tab pos="914400" algn="l"/>
              </a:tabLst>
            </a:pPr>
            <a:endParaRPr lang="it-IT" sz="10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914400" algn="l"/>
              </a:tabLst>
            </a:pPr>
            <a:r>
              <a:rPr lang="it-IT" sz="1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Hungary (1)</a:t>
            </a:r>
          </a:p>
          <a:p>
            <a:pPr>
              <a:tabLst>
                <a:tab pos="914400" algn="l"/>
              </a:tabLst>
            </a:pPr>
            <a:r>
              <a:rPr lang="it-IT" sz="1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Dél-Alföld (Southern Great Plain)</a:t>
            </a:r>
          </a:p>
          <a:p>
            <a:pPr>
              <a:tabLst>
                <a:tab pos="914400" algn="l"/>
              </a:tabLst>
            </a:pPr>
            <a:endParaRPr lang="it-IT" sz="10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914400" algn="l"/>
              </a:tabLst>
            </a:pPr>
            <a:r>
              <a:rPr lang="it-IT" sz="1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Latvia (1)</a:t>
            </a:r>
          </a:p>
          <a:p>
            <a:pPr>
              <a:tabLst>
                <a:tab pos="914400" algn="l"/>
              </a:tabLst>
            </a:pPr>
            <a:r>
              <a:rPr lang="it-IT" sz="1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Vidzeme</a:t>
            </a:r>
          </a:p>
          <a:p>
            <a:pPr>
              <a:tabLst>
                <a:tab pos="914400" algn="l"/>
              </a:tabLst>
            </a:pPr>
            <a:endParaRPr lang="it-IT" sz="10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914400" algn="l"/>
              </a:tabLst>
            </a:pPr>
            <a:r>
              <a:rPr lang="it-IT" sz="1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Lithuania (1)</a:t>
            </a:r>
          </a:p>
          <a:p>
            <a:pPr>
              <a:tabLst>
                <a:tab pos="914400" algn="l"/>
              </a:tabLst>
            </a:pPr>
            <a:r>
              <a:rPr lang="it-IT" sz="1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Klaipeda</a:t>
            </a:r>
          </a:p>
          <a:p>
            <a:pPr>
              <a:tabLst>
                <a:tab pos="914400" algn="l"/>
              </a:tabLst>
            </a:pPr>
            <a:endParaRPr lang="it-IT" sz="10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E6CE11F-E4D4-4B3F-80FB-94A90F0255CD}"/>
              </a:ext>
            </a:extLst>
          </p:cNvPr>
          <p:cNvSpPr/>
          <p:nvPr/>
        </p:nvSpPr>
        <p:spPr>
          <a:xfrm>
            <a:off x="146082" y="1914868"/>
            <a:ext cx="1792184" cy="2617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Northern Europe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4A75DE0-488E-4940-851C-548A0FB52594}"/>
              </a:ext>
            </a:extLst>
          </p:cNvPr>
          <p:cNvSpPr/>
          <p:nvPr/>
        </p:nvSpPr>
        <p:spPr>
          <a:xfrm>
            <a:off x="3191402" y="1865556"/>
            <a:ext cx="1792184" cy="2617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Western Europe </a:t>
            </a:r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98D4F8A1-9A5A-4378-9782-778C54771507}"/>
              </a:ext>
            </a:extLst>
          </p:cNvPr>
          <p:cNvSpPr txBox="1">
            <a:spLocks/>
          </p:cNvSpPr>
          <p:nvPr/>
        </p:nvSpPr>
        <p:spPr>
          <a:xfrm>
            <a:off x="2574340" y="2346772"/>
            <a:ext cx="1570364" cy="517064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rgbClr val="414A2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14400" algn="l"/>
              </a:tabLst>
            </a:pPr>
            <a:r>
              <a:rPr lang="en-GB" sz="1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Belgium (2)</a:t>
            </a:r>
          </a:p>
          <a:p>
            <a:pPr>
              <a:tabLst>
                <a:tab pos="914400" algn="l"/>
              </a:tabLst>
            </a:pP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Flanders</a:t>
            </a:r>
          </a:p>
          <a:p>
            <a:pPr>
              <a:tabLst>
                <a:tab pos="914400" algn="l"/>
              </a:tabLst>
            </a:pP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Wallonia*</a:t>
            </a:r>
          </a:p>
          <a:p>
            <a:pPr>
              <a:tabLst>
                <a:tab pos="914400" algn="l"/>
              </a:tabLst>
            </a:pP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tabLst>
                <a:tab pos="914400" algn="l"/>
              </a:tabLst>
            </a:pPr>
            <a:r>
              <a:rPr lang="en-GB" sz="1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France (2)</a:t>
            </a:r>
          </a:p>
          <a:p>
            <a:pPr>
              <a:tabLst>
                <a:tab pos="914400" algn="l"/>
              </a:tabLst>
            </a:pP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Hauts-de-France</a:t>
            </a:r>
          </a:p>
          <a:p>
            <a:pPr>
              <a:tabLst>
                <a:tab pos="914400" algn="l"/>
              </a:tabLst>
            </a:pP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Pays de la Loire</a:t>
            </a:r>
          </a:p>
          <a:p>
            <a:pPr>
              <a:tabLst>
                <a:tab pos="914400" algn="l"/>
              </a:tabLst>
            </a:pPr>
            <a:endParaRPr lang="en-GB" sz="10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914400" algn="l"/>
              </a:tabLst>
            </a:pPr>
            <a:r>
              <a:rPr lang="en-GB" sz="1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Germany (2)</a:t>
            </a:r>
          </a:p>
          <a:p>
            <a:pPr>
              <a:tabLst>
                <a:tab pos="914400" algn="l"/>
              </a:tabLst>
            </a:pP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Baden-Württemberg</a:t>
            </a:r>
          </a:p>
          <a:p>
            <a:pPr>
              <a:tabLst>
                <a:tab pos="914400" algn="l"/>
              </a:tabLst>
            </a:pP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North Rhine-Westphalia</a:t>
            </a:r>
          </a:p>
          <a:p>
            <a:pPr>
              <a:tabLst>
                <a:tab pos="914400" algn="l"/>
              </a:tabLst>
            </a:pPr>
            <a:endParaRPr lang="en-GB" sz="10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914400" algn="l"/>
              </a:tabLst>
            </a:pPr>
            <a:r>
              <a:rPr lang="en-GB" sz="1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Ireland (3)</a:t>
            </a:r>
          </a:p>
          <a:p>
            <a:pPr>
              <a:tabLst>
                <a:tab pos="914400" algn="l"/>
              </a:tabLst>
            </a:pP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South-East</a:t>
            </a:r>
          </a:p>
          <a:p>
            <a:pPr>
              <a:tabLst>
                <a:tab pos="914400" algn="l"/>
              </a:tabLst>
            </a:pP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South West</a:t>
            </a:r>
          </a:p>
          <a:p>
            <a:pPr>
              <a:tabLst>
                <a:tab pos="914400" algn="l"/>
              </a:tabLst>
            </a:pP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North &amp; Western (regional assembly)</a:t>
            </a:r>
          </a:p>
          <a:p>
            <a:pPr>
              <a:tabLst>
                <a:tab pos="914400" algn="l"/>
              </a:tabLst>
            </a:pPr>
            <a:endParaRPr lang="en-GB" sz="10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914400" algn="l"/>
              </a:tabLst>
            </a:pP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tabLst>
                <a:tab pos="914400" algn="l"/>
              </a:tabLst>
            </a:pPr>
            <a:endParaRPr lang="en-GB" sz="10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86BFA45-8565-4704-B974-E0A191D16AE2}"/>
              </a:ext>
            </a:extLst>
          </p:cNvPr>
          <p:cNvSpPr/>
          <p:nvPr/>
        </p:nvSpPr>
        <p:spPr>
          <a:xfrm>
            <a:off x="6548549" y="1783975"/>
            <a:ext cx="1792184" cy="2617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Southern Europe </a:t>
            </a:r>
          </a:p>
        </p:txBody>
      </p:sp>
      <p:sp>
        <p:nvSpPr>
          <p:cNvPr id="25" name="Content Placeholder 8">
            <a:extLst>
              <a:ext uri="{FF2B5EF4-FFF2-40B4-BE49-F238E27FC236}">
                <a16:creationId xmlns:a16="http://schemas.microsoft.com/office/drawing/2014/main" id="{46695905-0AC1-451E-8F8B-251A6A50BA90}"/>
              </a:ext>
            </a:extLst>
          </p:cNvPr>
          <p:cNvSpPr txBox="1">
            <a:spLocks/>
          </p:cNvSpPr>
          <p:nvPr/>
        </p:nvSpPr>
        <p:spPr>
          <a:xfrm>
            <a:off x="10645194" y="2111080"/>
            <a:ext cx="1436031" cy="223651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rgbClr val="414A2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14400" algn="l"/>
              </a:tabLst>
            </a:pPr>
            <a:endParaRPr lang="en-GB" sz="10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914400" algn="l"/>
              </a:tabLst>
            </a:pPr>
            <a:r>
              <a:rPr lang="en-GB" sz="1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1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oland (</a:t>
            </a:r>
            <a:r>
              <a:rPr lang="en-GB" sz="1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sz="1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tabLst>
                <a:tab pos="914400" algn="l"/>
              </a:tabLst>
            </a:pPr>
            <a:r>
              <a:rPr lang="pl-PL" sz="1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Pomorskie</a:t>
            </a:r>
          </a:p>
          <a:p>
            <a:pPr>
              <a:tabLst>
                <a:tab pos="914400" algn="l"/>
              </a:tabLst>
            </a:pPr>
            <a:r>
              <a:rPr lang="pl-PL" sz="1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Zachodniopomorskie</a:t>
            </a:r>
          </a:p>
          <a:p>
            <a:pPr>
              <a:tabLst>
                <a:tab pos="914400" algn="l"/>
              </a:tabLst>
            </a:pPr>
            <a:r>
              <a:rPr lang="pl-PL" sz="1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Romania (2)</a:t>
            </a:r>
          </a:p>
          <a:p>
            <a:pPr>
              <a:tabLst>
                <a:tab pos="914400" algn="l"/>
              </a:tabLst>
            </a:pPr>
            <a:r>
              <a:rPr lang="pl-PL" sz="1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•    Centru</a:t>
            </a:r>
          </a:p>
          <a:p>
            <a:pPr>
              <a:tabLst>
                <a:tab pos="914400" algn="l"/>
              </a:tabLst>
            </a:pPr>
            <a:r>
              <a:rPr lang="pl-PL" sz="1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•    Nord-Est</a:t>
            </a:r>
          </a:p>
          <a:p>
            <a:pPr>
              <a:tabLst>
                <a:tab pos="914400" algn="l"/>
              </a:tabLst>
            </a:pPr>
            <a:r>
              <a:rPr lang="pl-PL" sz="1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Slovenia (1) </a:t>
            </a:r>
            <a:r>
              <a:rPr lang="pl-PL" sz="1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(unitary state)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302BF40-2D41-4B98-AEF3-CD2875275061}"/>
              </a:ext>
            </a:extLst>
          </p:cNvPr>
          <p:cNvSpPr/>
          <p:nvPr/>
        </p:nvSpPr>
        <p:spPr>
          <a:xfrm>
            <a:off x="9487949" y="1783974"/>
            <a:ext cx="2306972" cy="26178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Central &amp; Eastern Europe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E212C3F-ECF6-4A5C-A687-FF392B1C5AE1}"/>
              </a:ext>
            </a:extLst>
          </p:cNvPr>
          <p:cNvSpPr/>
          <p:nvPr/>
        </p:nvSpPr>
        <p:spPr>
          <a:xfrm>
            <a:off x="9306042" y="5813720"/>
            <a:ext cx="121860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914400" algn="l"/>
              </a:tabLst>
            </a:pPr>
            <a:r>
              <a:rPr lang="en-GB" sz="800" dirty="0">
                <a:latin typeface="Calibri" panose="020F0502020204030204" pitchFamily="34" charset="0"/>
                <a:cs typeface="Times New Roman" panose="02020603050405020304" pitchFamily="18" charset="0"/>
              </a:rPr>
              <a:t>* Yet to complete profile</a:t>
            </a:r>
          </a:p>
        </p:txBody>
      </p:sp>
    </p:spTree>
    <p:extLst>
      <p:ext uri="{BB962C8B-B14F-4D97-AF65-F5344CB8AC3E}">
        <p14:creationId xmlns:p14="http://schemas.microsoft.com/office/powerpoint/2010/main" val="3040968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7751F3-5C3D-4382-9C67-B13F368E5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/>
              <a:t>Thanks !!!</a:t>
            </a:r>
            <a:br>
              <a:rPr lang="en-GB" dirty="0"/>
            </a:br>
            <a:br>
              <a:rPr lang="en-GB" dirty="0"/>
            </a:br>
            <a:r>
              <a:rPr lang="en-GB" i="1" dirty="0"/>
              <a:t>Dirk Carrez</a:t>
            </a:r>
            <a:br>
              <a:rPr lang="en-GB" i="1" dirty="0"/>
            </a:br>
            <a:br>
              <a:rPr lang="en-GB" sz="2800" i="1" dirty="0"/>
            </a:br>
            <a:r>
              <a:rPr lang="en-GB" sz="2800" i="1" dirty="0"/>
              <a:t>dirk.carrez@biconsortium.eu</a:t>
            </a:r>
            <a:br>
              <a:rPr lang="en-GB" sz="2800" i="1" dirty="0"/>
            </a:br>
            <a:br>
              <a:rPr lang="en-GB" sz="2800" i="1" dirty="0"/>
            </a:br>
            <a:r>
              <a:rPr lang="en-GB" sz="2800" i="1" dirty="0"/>
              <a:t>www.biconsortium.eu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729462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0E24415B-77D0-4952-A5A8-A3B7EA5B61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0775" y="4547062"/>
            <a:ext cx="5746463" cy="1458245"/>
          </a:xfrm>
        </p:spPr>
        <p:txBody>
          <a:bodyPr/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b="1" dirty="0"/>
              <a:t>Build new </a:t>
            </a:r>
            <a:r>
              <a:rPr lang="en-GB" sz="1800" b="1" i="1" dirty="0"/>
              <a:t>bio-based value chains</a:t>
            </a:r>
            <a:r>
              <a:rPr lang="en-GB" sz="1800" b="1" dirty="0"/>
              <a:t> (develop new technologies, products and applications, optimise feedstock)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b="1" dirty="0"/>
              <a:t>Create favourable business and policy climate to </a:t>
            </a:r>
            <a:r>
              <a:rPr lang="en-GB" sz="1800" b="1" i="1" dirty="0"/>
              <a:t>accelerate market uptake </a:t>
            </a:r>
            <a:r>
              <a:rPr lang="en-GB" sz="1800" b="1" dirty="0"/>
              <a:t>of bio-based products</a:t>
            </a:r>
            <a:endParaRPr lang="en-GB" sz="1800" b="1" i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FDD3BC-05FB-4558-801B-EB6332929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75" y="3651893"/>
            <a:ext cx="7944536" cy="642220"/>
          </a:xfrm>
        </p:spPr>
        <p:txBody>
          <a:bodyPr/>
          <a:lstStyle/>
          <a:p>
            <a:r>
              <a:rPr lang="en-GB" i="1" dirty="0"/>
              <a:t>Mission</a:t>
            </a:r>
          </a:p>
        </p:txBody>
      </p:sp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AA1AEC29-F707-4994-9425-9D73DEAAD0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00792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3CB43D5-12AA-41A8-85D9-86328BFE109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DB3BEC8-FD94-415E-8F44-0C39F7422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66" y="121409"/>
            <a:ext cx="10592715" cy="642220"/>
          </a:xfrm>
        </p:spPr>
        <p:txBody>
          <a:bodyPr/>
          <a:lstStyle/>
          <a:p>
            <a:r>
              <a:rPr lang="en-GB" sz="4000" i="1" dirty="0"/>
              <a:t>BIC membership in figures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4DC949-DCD3-4C91-AC5C-E0F89A019C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4536" y="1210306"/>
            <a:ext cx="5869554" cy="2331406"/>
          </a:xfrm>
        </p:spPr>
        <p:txBody>
          <a:bodyPr/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&gt; 240 industry members (large enterprises, SMEs and SMEs in clusters), includes brand owners/market actors 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i="1" dirty="0"/>
              <a:t>Sector represented: </a:t>
            </a:r>
            <a:r>
              <a:rPr lang="en-GB" sz="1800" dirty="0"/>
              <a:t>Agriculture, food &amp; feed, Aquaculture and marine, Chemicals and materials, Forestry and pulp &amp; paper, Market actors, Technology providers, Waste management &amp; treatment 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&gt; 200 associate members i.e. universities, RTOs, associations,  etc.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646624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A8DDC-A567-4DDC-B769-352E227AD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BBI JU: Partnership </a:t>
            </a:r>
            <a:r>
              <a:rPr lang="nl-BE" dirty="0" err="1"/>
              <a:t>between</a:t>
            </a:r>
            <a:r>
              <a:rPr lang="nl-BE" dirty="0"/>
              <a:t> </a:t>
            </a:r>
            <a:r>
              <a:rPr lang="nl-BE" dirty="0" err="1"/>
              <a:t>industry</a:t>
            </a:r>
            <a:r>
              <a:rPr lang="nl-BE" dirty="0"/>
              <a:t> (BIC) and EC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AC7BF74-2739-450C-AC5F-4347E5E48D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0288BAA-8938-4FBD-AE57-E49FAE8593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061" y="2369448"/>
            <a:ext cx="10367507" cy="381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12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id="{7779B571-4DB4-4C54-A9F9-5EE13EBEB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55" y="284409"/>
            <a:ext cx="7944536" cy="529200"/>
          </a:xfrm>
        </p:spPr>
        <p:txBody>
          <a:bodyPr/>
          <a:lstStyle/>
          <a:p>
            <a:r>
              <a:rPr lang="en-GB" dirty="0"/>
              <a:t>BBI: Objectives &amp; actions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A113585-3428-4AE6-9DA0-0ADB65B6A8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8045" y="1601592"/>
            <a:ext cx="7373008" cy="258846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8637E5E7-B0CB-481E-9B44-7D56473D1D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0777" y="4217155"/>
            <a:ext cx="5490279" cy="258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93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0006E28-9E50-4AB6-8BB5-A7EB27A0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BBI JU (2014-today)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51BC01F-C191-48E7-832C-58650738C829}"/>
              </a:ext>
            </a:extLst>
          </p:cNvPr>
          <p:cNvSpPr txBox="1"/>
          <p:nvPr/>
        </p:nvSpPr>
        <p:spPr>
          <a:xfrm>
            <a:off x="391886" y="1542663"/>
            <a:ext cx="1142564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1488" lvl="1" indent="-128588" algn="just" defTabSz="914400">
              <a:buFont typeface="Arial" panose="020B0604020202020204" pitchFamily="34" charset="0"/>
              <a:buChar char="•"/>
              <a:defRPr/>
            </a:pPr>
            <a:r>
              <a:rPr lang="en-US" sz="1600" b="1" kern="0" dirty="0" err="1">
                <a:solidFill>
                  <a:srgbClr val="404041"/>
                </a:solidFill>
              </a:rPr>
              <a:t>Mobilisation</a:t>
            </a:r>
            <a:r>
              <a:rPr lang="en-US" sz="1600" b="1" kern="0" dirty="0">
                <a:solidFill>
                  <a:srgbClr val="404041"/>
                </a:solidFill>
              </a:rPr>
              <a:t> of private investment in Europe:</a:t>
            </a:r>
            <a:r>
              <a:rPr lang="en-US" sz="1600" kern="0" dirty="0">
                <a:solidFill>
                  <a:srgbClr val="404041"/>
                </a:solidFill>
              </a:rPr>
              <a:t> keeping knowledge and innovation, and investments in innovative production processes in Europe. </a:t>
            </a:r>
            <a:r>
              <a:rPr lang="en-US" sz="1600" u="sng" kern="0" dirty="0">
                <a:solidFill>
                  <a:srgbClr val="404041"/>
                </a:solidFill>
              </a:rPr>
              <a:t>Attract companies from outside EU </a:t>
            </a:r>
            <a:r>
              <a:rPr lang="en-US" sz="1600" kern="0" dirty="0">
                <a:solidFill>
                  <a:srgbClr val="404041"/>
                </a:solidFill>
              </a:rPr>
              <a:t>to invest in innovation in Europe!</a:t>
            </a:r>
          </a:p>
          <a:p>
            <a:pPr marL="471488" lvl="1" indent="-128588" algn="just" defTabSz="914400"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404041"/>
              </a:solidFill>
            </a:endParaRPr>
          </a:p>
          <a:p>
            <a:pPr marL="471488" lvl="1" indent="-128588" algn="just" defTabSz="914400">
              <a:buFont typeface="Arial" panose="020B0604020202020204" pitchFamily="34" charset="0"/>
              <a:buChar char="•"/>
              <a:defRPr/>
            </a:pPr>
            <a:r>
              <a:rPr lang="en-US" sz="1600" b="1" kern="0" dirty="0">
                <a:solidFill>
                  <a:srgbClr val="404041"/>
                </a:solidFill>
              </a:rPr>
              <a:t>Growing interest for BBI grants, </a:t>
            </a:r>
            <a:r>
              <a:rPr lang="en-US" sz="1600" kern="0" dirty="0">
                <a:solidFill>
                  <a:srgbClr val="404041"/>
                </a:solidFill>
              </a:rPr>
              <a:t>including growing number of demo and flagship proposals</a:t>
            </a:r>
          </a:p>
          <a:p>
            <a:pPr marL="471488" lvl="1" indent="-128588" algn="just" defTabSz="914400"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404041"/>
              </a:solidFill>
            </a:endParaRPr>
          </a:p>
          <a:p>
            <a:pPr marL="471488" lvl="1" indent="-128588" algn="just" defTabSz="914400">
              <a:buFont typeface="Arial" panose="020B0604020202020204" pitchFamily="34" charset="0"/>
              <a:buChar char="•"/>
              <a:defRPr/>
            </a:pPr>
            <a:r>
              <a:rPr lang="en-US" sz="1600" b="1" kern="0" dirty="0">
                <a:solidFill>
                  <a:srgbClr val="404041"/>
                </a:solidFill>
              </a:rPr>
              <a:t>Development of new innovative value chains</a:t>
            </a:r>
            <a:r>
              <a:rPr lang="en-US" sz="1600" kern="0" dirty="0">
                <a:solidFill>
                  <a:srgbClr val="404041"/>
                </a:solidFill>
              </a:rPr>
              <a:t>: e.g. food industry collaborating with the chemical industry, the forestry and pulp &amp; paper sector collaborating with chemical and textile industry, etc. </a:t>
            </a:r>
          </a:p>
          <a:p>
            <a:pPr marL="471488" lvl="1" indent="-128588" algn="just" defTabSz="914400"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404041"/>
              </a:solidFill>
            </a:endParaRPr>
          </a:p>
          <a:p>
            <a:pPr marL="471488" lvl="1" indent="-128588" algn="just" defTabSz="914400">
              <a:buFont typeface="Arial" panose="020B0604020202020204" pitchFamily="34" charset="0"/>
              <a:buChar char="•"/>
              <a:defRPr/>
            </a:pPr>
            <a:r>
              <a:rPr lang="en-US" sz="1600" b="1" kern="0" dirty="0">
                <a:solidFill>
                  <a:srgbClr val="404041"/>
                </a:solidFill>
              </a:rPr>
              <a:t>New industrial sectors are joining </a:t>
            </a:r>
            <a:r>
              <a:rPr lang="en-US" sz="1600" kern="0" dirty="0">
                <a:solidFill>
                  <a:srgbClr val="404041"/>
                </a:solidFill>
              </a:rPr>
              <a:t>e.g. by creating value from waste and side streams (food processing sector, aquatic/marine sectors, bio-waste, …). As a result we also observe a </a:t>
            </a:r>
            <a:r>
              <a:rPr lang="en-US" sz="1600" b="1" kern="0" dirty="0">
                <a:solidFill>
                  <a:srgbClr val="404041"/>
                </a:solidFill>
              </a:rPr>
              <a:t>wider geographical spread </a:t>
            </a:r>
            <a:r>
              <a:rPr lang="en-US" sz="1600" kern="0" dirty="0">
                <a:solidFill>
                  <a:srgbClr val="404041"/>
                </a:solidFill>
              </a:rPr>
              <a:t>throughout Europe.</a:t>
            </a:r>
          </a:p>
          <a:p>
            <a:pPr marL="471488" lvl="1" indent="-128588" algn="just" defTabSz="914400"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404041"/>
              </a:solidFill>
            </a:endParaRPr>
          </a:p>
          <a:p>
            <a:pPr marL="471488" lvl="1" indent="-128588" algn="just" defTabSz="914400">
              <a:buFont typeface="Arial" panose="020B0604020202020204" pitchFamily="34" charset="0"/>
              <a:buChar char="•"/>
              <a:defRPr/>
            </a:pPr>
            <a:r>
              <a:rPr lang="en-US" sz="1600" b="1" kern="0" dirty="0">
                <a:solidFill>
                  <a:srgbClr val="404041"/>
                </a:solidFill>
              </a:rPr>
              <a:t>Linking the industry to policies and initiatives </a:t>
            </a:r>
            <a:r>
              <a:rPr lang="en-US" sz="1600" kern="0" dirty="0">
                <a:solidFill>
                  <a:srgbClr val="404041"/>
                </a:solidFill>
              </a:rPr>
              <a:t>such as the Circular Economy Package and COP21. </a:t>
            </a:r>
          </a:p>
          <a:p>
            <a:pPr marL="471488" lvl="1" indent="-128588" algn="just" defTabSz="914400"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404041"/>
              </a:solidFill>
            </a:endParaRPr>
          </a:p>
          <a:p>
            <a:pPr marL="471488" lvl="1" indent="-128588" algn="just" defTabSz="914400">
              <a:buFont typeface="Arial" panose="020B0604020202020204" pitchFamily="34" charset="0"/>
              <a:buChar char="•"/>
              <a:defRPr/>
            </a:pPr>
            <a:r>
              <a:rPr lang="en-US" sz="1600" b="1" kern="0" dirty="0">
                <a:solidFill>
                  <a:srgbClr val="404041"/>
                </a:solidFill>
              </a:rPr>
              <a:t>Increased market focus</a:t>
            </a:r>
            <a:r>
              <a:rPr lang="en-US" sz="1600" kern="0" dirty="0">
                <a:solidFill>
                  <a:srgbClr val="404041"/>
                </a:solidFill>
              </a:rPr>
              <a:t>: </a:t>
            </a:r>
            <a:r>
              <a:rPr lang="en-US" sz="1600" u="sng" kern="0" dirty="0">
                <a:solidFill>
                  <a:srgbClr val="404041"/>
                </a:solidFill>
              </a:rPr>
              <a:t>participation of brand owners </a:t>
            </a:r>
            <a:r>
              <a:rPr lang="en-US" sz="1600" kern="0" dirty="0">
                <a:solidFill>
                  <a:srgbClr val="404041"/>
                </a:solidFill>
              </a:rPr>
              <a:t>is key as they help to develop new applications and create new markets. Their involvement also shortens time to market for innovative bio-based products.</a:t>
            </a:r>
          </a:p>
          <a:p>
            <a:pPr marL="471488" lvl="1" indent="-128588" algn="just" defTabSz="914400"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404041"/>
              </a:solidFill>
            </a:endParaRPr>
          </a:p>
          <a:p>
            <a:pPr marL="471488" lvl="1" indent="-128588" algn="just" defTabSz="914400">
              <a:buFont typeface="Arial" panose="020B0604020202020204" pitchFamily="34" charset="0"/>
              <a:buChar char="•"/>
              <a:defRPr/>
            </a:pPr>
            <a:r>
              <a:rPr lang="en-US" sz="1600" b="1" kern="0" dirty="0">
                <a:solidFill>
                  <a:srgbClr val="404041"/>
                </a:solidFill>
              </a:rPr>
              <a:t>Growing involvement of the regions</a:t>
            </a:r>
            <a:r>
              <a:rPr lang="en-US" sz="1600" kern="0" dirty="0">
                <a:solidFill>
                  <a:srgbClr val="404041"/>
                </a:solidFill>
              </a:rPr>
              <a:t>: BIC and BBI JU have strengthened their collaboration with the EU regions to exchange information and explore synergies and opportunities for joint financing, and </a:t>
            </a:r>
            <a:r>
              <a:rPr lang="en-US" sz="1600" u="sng" kern="0" dirty="0">
                <a:solidFill>
                  <a:srgbClr val="404041"/>
                </a:solidFill>
              </a:rPr>
              <a:t>deployment of new local value chains</a:t>
            </a:r>
            <a:r>
              <a:rPr lang="en-US" sz="1600" kern="0" dirty="0">
                <a:solidFill>
                  <a:srgbClr val="404041"/>
                </a:solidFill>
              </a:rPr>
              <a:t>. </a:t>
            </a:r>
          </a:p>
          <a:p>
            <a:pPr marL="471488" lvl="1" indent="-128588" algn="just" defTabSz="914400"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404041"/>
              </a:solidFill>
            </a:endParaRPr>
          </a:p>
          <a:p>
            <a:pPr marL="471488" lvl="1" indent="-128588" algn="just" defTabSz="914400">
              <a:buFont typeface="Arial" panose="020B0604020202020204" pitchFamily="34" charset="0"/>
              <a:buChar char="•"/>
              <a:defRPr/>
            </a:pPr>
            <a:r>
              <a:rPr lang="en-US" sz="1600" b="1" kern="0" dirty="0">
                <a:solidFill>
                  <a:srgbClr val="404041"/>
                </a:solidFill>
              </a:rPr>
              <a:t>Growing awareness from EU-13 of the opportunities</a:t>
            </a:r>
            <a:r>
              <a:rPr lang="en-US" sz="1600" kern="0" dirty="0">
                <a:solidFill>
                  <a:srgbClr val="404041"/>
                </a:solidFill>
              </a:rPr>
              <a:t>. </a:t>
            </a:r>
          </a:p>
          <a:p>
            <a:pPr algn="just" defTabSz="914400">
              <a:defRPr/>
            </a:pPr>
            <a:endParaRPr lang="en-US" sz="1600" kern="0" dirty="0">
              <a:solidFill>
                <a:srgbClr val="404041"/>
              </a:solidFill>
            </a:endParaRPr>
          </a:p>
          <a:p>
            <a:pPr algn="just" defTabSz="914400">
              <a:defRPr/>
            </a:pPr>
            <a:endParaRPr lang="nl-BE" sz="1600" kern="0" dirty="0">
              <a:solidFill>
                <a:srgbClr val="4040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8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CB9A6F0C-05AE-4D17-908B-EDE2B579D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350" y="218029"/>
            <a:ext cx="10592715" cy="529200"/>
          </a:xfrm>
        </p:spPr>
        <p:txBody>
          <a:bodyPr/>
          <a:lstStyle/>
          <a:p>
            <a:r>
              <a:rPr lang="en-GB" sz="3600" i="1" dirty="0"/>
              <a:t>BBI JU projects and regional/rural development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7D8E718-1E1F-4DC0-8F98-EA7B65CECCA4}"/>
              </a:ext>
            </a:extLst>
          </p:cNvPr>
          <p:cNvSpPr txBox="1">
            <a:spLocks/>
          </p:cNvSpPr>
          <p:nvPr/>
        </p:nvSpPr>
        <p:spPr>
          <a:xfrm>
            <a:off x="6506329" y="2284501"/>
            <a:ext cx="5296273" cy="3702332"/>
          </a:xfrm>
          <a:prstGeom prst="rect">
            <a:avLst/>
          </a:prstGeom>
          <a:ln>
            <a:solidFill>
              <a:srgbClr val="3D512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Tx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EBE3F"/>
              </a:buClr>
              <a:buSzTx/>
              <a:buFontTx/>
              <a:buNone/>
              <a:tabLst/>
              <a:defRPr/>
            </a:pPr>
            <a:endParaRPr kumimoji="0" lang="en-GB" sz="2000" b="1" i="1" u="none" strike="noStrike" kern="1200" cap="none" spc="0" normalizeH="0" baseline="0" noProof="0" dirty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17500" marR="0" lvl="1" indent="-2651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BE3F"/>
              </a:buClr>
              <a:buSzTx/>
              <a:buFont typeface="+mj-lt"/>
              <a:buAutoNum type="arabicPeriod"/>
              <a:tabLst/>
              <a:defRPr/>
            </a:pPr>
            <a:endParaRPr kumimoji="0" lang="en-GB" sz="2000" b="0" i="0" u="sng" strike="noStrike" kern="1200" cap="none" spc="0" normalizeH="0" baseline="0" noProof="0" dirty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17500" marR="0" lvl="1" indent="-2651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BE3F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2000" b="1" i="0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ECONOMIC &amp; SOCIAL</a:t>
            </a:r>
          </a:p>
          <a:p>
            <a:pPr marL="52387" lvl="1">
              <a:buClr>
                <a:srgbClr val="8EBE3F"/>
              </a:buClr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BBI project is implemented in a 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rural area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i.e. supporting regional/rural development by creating jobs and 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green growth </a:t>
            </a:r>
            <a:r>
              <a:rPr kumimoji="0" lang="en-GB" sz="2000" i="1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(linked to </a:t>
            </a:r>
            <a:r>
              <a:rPr lang="en-GB" sz="2000" i="1" dirty="0">
                <a:solidFill>
                  <a:srgbClr val="404041"/>
                </a:solidFill>
              </a:rPr>
              <a:t>regional development, green recovery, …)</a:t>
            </a:r>
            <a:endParaRPr kumimoji="0" lang="en-GB" sz="2000" i="1" u="none" strike="noStrike" kern="1200" cap="none" spc="0" normalizeH="0" baseline="0" noProof="0" dirty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17500" marR="0" lvl="1" indent="-2651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BE3F"/>
              </a:buClr>
              <a:buSzTx/>
              <a:buFont typeface="+mj-lt"/>
              <a:buAutoNum type="arabicPeriod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2387"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BE3F"/>
              </a:buClr>
              <a:buSzTx/>
              <a:tabLst/>
              <a:defRPr/>
            </a:pPr>
            <a:r>
              <a:rPr kumimoji="0" lang="en-GB" sz="2000" b="1" i="0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ENVIRONMENT</a:t>
            </a:r>
          </a:p>
          <a:p>
            <a:pPr marL="52387"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BE3F"/>
              </a:buClr>
              <a:buSzTx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Sustainability building investments, can be linked with (future) 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Pillar II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(support for rural development).</a:t>
            </a:r>
          </a:p>
          <a:p>
            <a:pPr marL="52387" lvl="1">
              <a:buClr>
                <a:srgbClr val="8EBE3F"/>
              </a:buClr>
            </a:pPr>
            <a:endParaRPr lang="en-GB" sz="2000" noProof="0" dirty="0">
              <a:solidFill>
                <a:srgbClr val="404041"/>
              </a:solidFill>
              <a:latin typeface="Calibri"/>
            </a:endParaRPr>
          </a:p>
          <a:p>
            <a:pPr marL="317500" marR="0" lvl="1" indent="-2651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BE3F"/>
              </a:buClr>
              <a:buSzTx/>
              <a:buFont typeface="+mj-lt"/>
              <a:buAutoNum type="arabicPeriod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525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BE3F"/>
              </a:buClr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525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BE3F"/>
              </a:buClr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255DBEF-8EE2-48EA-B1E6-30B32759AF80}"/>
              </a:ext>
            </a:extLst>
          </p:cNvPr>
          <p:cNvSpPr txBox="1">
            <a:spLocks/>
          </p:cNvSpPr>
          <p:nvPr/>
        </p:nvSpPr>
        <p:spPr>
          <a:xfrm>
            <a:off x="468107" y="2409370"/>
            <a:ext cx="5390601" cy="4137343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Tx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EBE3F"/>
              </a:buClr>
              <a:buSzTx/>
              <a:buFontTx/>
              <a:buNone/>
              <a:tabLst/>
              <a:defRPr/>
            </a:pPr>
            <a:endParaRPr kumimoji="0" lang="en-GB" sz="2000" b="1" i="1" u="none" strike="noStrike" kern="1200" cap="none" spc="0" normalizeH="0" baseline="0" noProof="0" dirty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17500" marR="0" lvl="1" indent="-2651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BE3F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2000" b="1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DEMO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2387"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BE3F"/>
              </a:buClr>
              <a:buSzTx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Demonstrating the proof of concept that setting up innovative value chains in rural areas is feasible</a:t>
            </a:r>
          </a:p>
          <a:p>
            <a:pPr marL="52387"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BE3F"/>
              </a:buClr>
              <a:buSzTx/>
              <a:tabLst/>
              <a:defRPr/>
            </a:pPr>
            <a:endParaRPr lang="en-GB" sz="2000" dirty="0">
              <a:solidFill>
                <a:srgbClr val="404041"/>
              </a:solidFill>
              <a:latin typeface="Calibri"/>
            </a:endParaRPr>
          </a:p>
          <a:p>
            <a:pPr marL="52387"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BE3F"/>
              </a:buClr>
              <a:buSzTx/>
              <a:tabLst/>
              <a:defRPr/>
            </a:pPr>
            <a:r>
              <a:rPr kumimoji="0" lang="en-GB" sz="2000" b="1" i="0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FLAGSHIP</a:t>
            </a:r>
            <a:endParaRPr lang="en-GB" sz="2000" b="1" noProof="0" dirty="0">
              <a:solidFill>
                <a:srgbClr val="404041"/>
              </a:solidFill>
              <a:latin typeface="Calibri"/>
            </a:endParaRPr>
          </a:p>
          <a:p>
            <a:pPr marL="52387"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BE3F"/>
              </a:buClr>
              <a:buSzTx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First-of-their-kind and state-of-the-art bio-based projects i.e. projects that have the potential to upscale the circular bioeconomy in Europe</a:t>
            </a:r>
          </a:p>
          <a:p>
            <a:pPr marL="52387" lvl="1">
              <a:buClr>
                <a:srgbClr val="8EBE3F"/>
              </a:buClr>
            </a:pPr>
            <a:endParaRPr lang="en-GB" sz="2000" i="1" noProof="0" dirty="0">
              <a:solidFill>
                <a:srgbClr val="404041"/>
              </a:solidFill>
              <a:latin typeface="Calibri"/>
            </a:endParaRPr>
          </a:p>
          <a:p>
            <a:pPr marL="52387" lvl="1">
              <a:buClr>
                <a:srgbClr val="8EBE3F"/>
              </a:buClr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3D512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Deploying R&amp;D &amp; building value chains </a:t>
            </a:r>
          </a:p>
          <a:p>
            <a:pPr marL="52387" lvl="1">
              <a:buClr>
                <a:srgbClr val="8EBE3F"/>
              </a:buClr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3D512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at regional level</a:t>
            </a:r>
          </a:p>
          <a:p>
            <a:pPr marL="317500" marR="0" lvl="1" indent="-2651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BE3F"/>
              </a:buClr>
              <a:buSzTx/>
              <a:buFont typeface="+mj-lt"/>
              <a:buAutoNum type="arabicPeriod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525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BE3F"/>
              </a:buClr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525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BE3F"/>
              </a:buClr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6ED071-5A81-4F19-82F1-B8DAE651EC25}"/>
              </a:ext>
            </a:extLst>
          </p:cNvPr>
          <p:cNvSpPr/>
          <p:nvPr/>
        </p:nvSpPr>
        <p:spPr>
          <a:xfrm>
            <a:off x="468107" y="2006680"/>
            <a:ext cx="5390601" cy="52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Project types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A55E5BE-62CB-48B3-8B07-3AEBF192E891}"/>
              </a:ext>
            </a:extLst>
          </p:cNvPr>
          <p:cNvSpPr/>
          <p:nvPr/>
        </p:nvSpPr>
        <p:spPr>
          <a:xfrm>
            <a:off x="6506329" y="2006680"/>
            <a:ext cx="5296273" cy="61978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       </a:t>
            </a:r>
            <a:r>
              <a:rPr lang="en-GB" sz="2400" b="1" dirty="0"/>
              <a:t>Rural development &amp; Green Deal</a:t>
            </a:r>
          </a:p>
        </p:txBody>
      </p:sp>
      <p:pic>
        <p:nvPicPr>
          <p:cNvPr id="13" name="Graphic 12" descr="Arrow: Slight curve">
            <a:extLst>
              <a:ext uri="{FF2B5EF4-FFF2-40B4-BE49-F238E27FC236}">
                <a16:creationId xmlns:a16="http://schemas.microsoft.com/office/drawing/2014/main" id="{FA5B5891-07E2-4A1A-96EB-917EB350A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9398" y="5583982"/>
            <a:ext cx="914400" cy="914400"/>
          </a:xfrm>
          <a:prstGeom prst="rect">
            <a:avLst/>
          </a:prstGeom>
        </p:spPr>
      </p:pic>
      <p:pic>
        <p:nvPicPr>
          <p:cNvPr id="15" name="Graphic 14" descr="List">
            <a:extLst>
              <a:ext uri="{FF2B5EF4-FFF2-40B4-BE49-F238E27FC236}">
                <a16:creationId xmlns:a16="http://schemas.microsoft.com/office/drawing/2014/main" id="{452133B3-EC06-43A1-84DA-70B472A515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04920" y="2006680"/>
            <a:ext cx="529200" cy="529200"/>
          </a:xfrm>
          <a:prstGeom prst="rect">
            <a:avLst/>
          </a:prstGeom>
        </p:spPr>
      </p:pic>
      <p:pic>
        <p:nvPicPr>
          <p:cNvPr id="17" name="Graphic 16" descr="Open hand with plant">
            <a:extLst>
              <a:ext uri="{FF2B5EF4-FFF2-40B4-BE49-F238E27FC236}">
                <a16:creationId xmlns:a16="http://schemas.microsoft.com/office/drawing/2014/main" id="{76EBC289-15EE-4E82-AB86-AE04F14CC5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91299" y="2006680"/>
            <a:ext cx="619788" cy="61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92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AC02C68-642E-4B48-A746-362C29DEFF8B}"/>
              </a:ext>
            </a:extLst>
          </p:cNvPr>
          <p:cNvSpPr/>
          <p:nvPr/>
        </p:nvSpPr>
        <p:spPr>
          <a:xfrm>
            <a:off x="6209540" y="4546576"/>
            <a:ext cx="5703328" cy="969131"/>
          </a:xfrm>
          <a:prstGeom prst="roundRect">
            <a:avLst>
              <a:gd name="adj" fmla="val 10608"/>
            </a:avLst>
          </a:prstGeom>
          <a:solidFill>
            <a:srgbClr val="6E8B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dirty="0"/>
              <a:t>               NEW SUSTAINABLE PRODUCTS</a:t>
            </a:r>
          </a:p>
          <a:p>
            <a:r>
              <a:rPr lang="en-GB" i="1" dirty="0"/>
              <a:t>               L-Lactic acid, polylactic acid, minerals for human  </a:t>
            </a:r>
          </a:p>
          <a:p>
            <a:r>
              <a:rPr lang="en-GB" i="1" dirty="0"/>
              <a:t>               nutrition and bio-based fertiliser</a:t>
            </a:r>
            <a:r>
              <a:rPr lang="en-GB" dirty="0"/>
              <a:t>             </a:t>
            </a:r>
          </a:p>
          <a:p>
            <a:endParaRPr lang="en-GB" dirty="0"/>
          </a:p>
          <a:p>
            <a:r>
              <a:rPr lang="en-GB" dirty="0"/>
              <a:t>             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A82B5B-CB40-4539-A9F5-F776A90FCC5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72800" y="2091600"/>
            <a:ext cx="5245002" cy="3938400"/>
          </a:xfrm>
        </p:spPr>
        <p:txBody>
          <a:bodyPr/>
          <a:lstStyle/>
          <a:p>
            <a:r>
              <a:rPr lang="en-GB" dirty="0"/>
              <a:t>                         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FEAD55-D493-4948-B5A4-A2314FE56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71" y="149746"/>
            <a:ext cx="10592715" cy="529200"/>
          </a:xfrm>
        </p:spPr>
        <p:txBody>
          <a:bodyPr/>
          <a:lstStyle/>
          <a:p>
            <a:r>
              <a:rPr lang="en-GB" dirty="0"/>
              <a:t>1. </a:t>
            </a:r>
            <a:r>
              <a:rPr lang="en-GB" dirty="0" err="1"/>
              <a:t>AgriChemWhey</a:t>
            </a:r>
            <a:endParaRPr lang="en-GB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3569A81-99CA-43A0-80F1-0D895941C899}"/>
              </a:ext>
            </a:extLst>
          </p:cNvPr>
          <p:cNvSpPr/>
          <p:nvPr/>
        </p:nvSpPr>
        <p:spPr>
          <a:xfrm>
            <a:off x="2434565" y="2035787"/>
            <a:ext cx="5923022" cy="902645"/>
          </a:xfrm>
          <a:prstGeom prst="roundRect">
            <a:avLst>
              <a:gd name="adj" fmla="val 10608"/>
            </a:avLst>
          </a:prstGeom>
          <a:solidFill>
            <a:srgbClr val="3D512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dirty="0"/>
              <a:t>              RURAL INVESTMENT</a:t>
            </a:r>
          </a:p>
          <a:p>
            <a:r>
              <a:rPr lang="en-GB" i="1" dirty="0"/>
              <a:t>              Flagship investment in rural area </a:t>
            </a:r>
            <a:r>
              <a:rPr lang="en-GB" i="1" dirty="0" err="1"/>
              <a:t>Lisheen</a:t>
            </a:r>
            <a:r>
              <a:rPr lang="en-GB" i="1" dirty="0"/>
              <a:t>, Ireland</a:t>
            </a:r>
          </a:p>
          <a:p>
            <a:endParaRPr lang="en-GB" dirty="0"/>
          </a:p>
          <a:p>
            <a:r>
              <a:rPr lang="en-GB" dirty="0"/>
              <a:t>             </a:t>
            </a:r>
          </a:p>
          <a:p>
            <a:endParaRPr lang="en-GB" dirty="0"/>
          </a:p>
          <a:p>
            <a:r>
              <a:rPr lang="en-GB" dirty="0"/>
              <a:t>RURAL DEVELOPMENT</a:t>
            </a:r>
          </a:p>
          <a:p>
            <a:r>
              <a:rPr lang="en-GB" dirty="0"/>
              <a:t>              </a:t>
            </a:r>
          </a:p>
        </p:txBody>
      </p:sp>
      <p:pic>
        <p:nvPicPr>
          <p:cNvPr id="15" name="Graphic 14" descr="Agriculture">
            <a:extLst>
              <a:ext uri="{FF2B5EF4-FFF2-40B4-BE49-F238E27FC236}">
                <a16:creationId xmlns:a16="http://schemas.microsoft.com/office/drawing/2014/main" id="{632C3800-2986-4268-9C3E-D6E83FBAF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608" y="5202317"/>
            <a:ext cx="600075" cy="600075"/>
          </a:xfrm>
          <a:prstGeom prst="rect">
            <a:avLst/>
          </a:prstGeom>
        </p:spPr>
      </p:pic>
      <p:pic>
        <p:nvPicPr>
          <p:cNvPr id="17" name="Graphic 16" descr="Sustainability">
            <a:extLst>
              <a:ext uri="{FF2B5EF4-FFF2-40B4-BE49-F238E27FC236}">
                <a16:creationId xmlns:a16="http://schemas.microsoft.com/office/drawing/2014/main" id="{82FF16DF-18C5-4377-A679-83B735C687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0667" y="3264642"/>
            <a:ext cx="704266" cy="704266"/>
          </a:xfrm>
          <a:prstGeom prst="rect">
            <a:avLst/>
          </a:prstGeom>
        </p:spPr>
      </p:pic>
      <p:pic>
        <p:nvPicPr>
          <p:cNvPr id="19" name="Graphic 18" descr="Open hand with plant">
            <a:extLst>
              <a:ext uri="{FF2B5EF4-FFF2-40B4-BE49-F238E27FC236}">
                <a16:creationId xmlns:a16="http://schemas.microsoft.com/office/drawing/2014/main" id="{89DC9795-6ECC-4178-ACE1-7B5EDE9984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4608" y="4182896"/>
            <a:ext cx="791813" cy="791813"/>
          </a:xfrm>
          <a:prstGeom prst="rect">
            <a:avLst/>
          </a:prstGeom>
        </p:spPr>
      </p:pic>
      <p:pic>
        <p:nvPicPr>
          <p:cNvPr id="21" name="Graphic 20" descr="Bar graph with upward trend">
            <a:extLst>
              <a:ext uri="{FF2B5EF4-FFF2-40B4-BE49-F238E27FC236}">
                <a16:creationId xmlns:a16="http://schemas.microsoft.com/office/drawing/2014/main" id="{7FBABE8A-32A2-4486-ADA3-BB18DF3823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42554" y="2096657"/>
            <a:ext cx="681107" cy="681107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58840C9-B71E-4302-B753-E026E3A4B675}"/>
              </a:ext>
            </a:extLst>
          </p:cNvPr>
          <p:cNvSpPr/>
          <p:nvPr/>
        </p:nvSpPr>
        <p:spPr>
          <a:xfrm>
            <a:off x="362036" y="4558271"/>
            <a:ext cx="5703329" cy="923930"/>
          </a:xfrm>
          <a:prstGeom prst="roundRect">
            <a:avLst>
              <a:gd name="adj" fmla="val 1060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/>
              <a:t>              </a:t>
            </a:r>
            <a:r>
              <a:rPr lang="en-GB" b="1" dirty="0"/>
              <a:t>SUSTAINABILITY CHALLENGE</a:t>
            </a:r>
          </a:p>
          <a:p>
            <a:r>
              <a:rPr lang="en-GB" i="1" dirty="0"/>
              <a:t>              Aid farmers to comply with EU Water Framework     </a:t>
            </a:r>
          </a:p>
          <a:p>
            <a:r>
              <a:rPr lang="en-GB" i="1" dirty="0"/>
              <a:t>              Directive for sustainable milk expansion in the EU</a:t>
            </a:r>
          </a:p>
          <a:p>
            <a:r>
              <a:rPr lang="en-GB" dirty="0"/>
              <a:t>             </a:t>
            </a:r>
          </a:p>
          <a:p>
            <a:endParaRPr lang="en-GB" dirty="0"/>
          </a:p>
          <a:p>
            <a:r>
              <a:rPr lang="en-GB" dirty="0"/>
              <a:t>RURAL DEVELOPMENT</a:t>
            </a:r>
          </a:p>
          <a:p>
            <a:r>
              <a:rPr lang="en-GB" dirty="0"/>
              <a:t>              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8917FB7-1D74-48AB-BB7C-9995D3B87402}"/>
              </a:ext>
            </a:extLst>
          </p:cNvPr>
          <p:cNvSpPr/>
          <p:nvPr/>
        </p:nvSpPr>
        <p:spPr>
          <a:xfrm>
            <a:off x="6209540" y="5654952"/>
            <a:ext cx="5703328" cy="1053302"/>
          </a:xfrm>
          <a:prstGeom prst="roundRect">
            <a:avLst>
              <a:gd name="adj" fmla="val 1060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/>
              <a:t>               </a:t>
            </a:r>
            <a:r>
              <a:rPr lang="en-GB" b="1" dirty="0"/>
              <a:t>GREEN GROWTH</a:t>
            </a:r>
          </a:p>
          <a:p>
            <a:r>
              <a:rPr lang="en-GB" i="1" dirty="0"/>
              <a:t>               New EU products meeting global demand for </a:t>
            </a:r>
          </a:p>
          <a:p>
            <a:r>
              <a:rPr lang="en-GB" i="1" dirty="0"/>
              <a:t>               whey protein for human and animal nutrition</a:t>
            </a:r>
          </a:p>
          <a:p>
            <a:r>
              <a:rPr lang="en-GB" dirty="0"/>
              <a:t>             </a:t>
            </a:r>
          </a:p>
          <a:p>
            <a:endParaRPr lang="en-GB" dirty="0"/>
          </a:p>
          <a:p>
            <a:r>
              <a:rPr lang="en-GB" dirty="0"/>
              <a:t>              </a:t>
            </a:r>
          </a:p>
        </p:txBody>
      </p:sp>
      <p:pic>
        <p:nvPicPr>
          <p:cNvPr id="30" name="Graphic 29" descr="Search Inventory">
            <a:extLst>
              <a:ext uri="{FF2B5EF4-FFF2-40B4-BE49-F238E27FC236}">
                <a16:creationId xmlns:a16="http://schemas.microsoft.com/office/drawing/2014/main" id="{72A59316-022B-423C-A104-B8309EE8B0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69294" y="4688472"/>
            <a:ext cx="758682" cy="758682"/>
          </a:xfrm>
          <a:prstGeom prst="rect">
            <a:avLst/>
          </a:prstGeom>
        </p:spPr>
      </p:pic>
      <p:pic>
        <p:nvPicPr>
          <p:cNvPr id="33" name="Graphic 32" descr="Open hand with plant">
            <a:extLst>
              <a:ext uri="{FF2B5EF4-FFF2-40B4-BE49-F238E27FC236}">
                <a16:creationId xmlns:a16="http://schemas.microsoft.com/office/drawing/2014/main" id="{73BD5AFB-9E9D-4BE2-B612-20C09FA46E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69294" y="5785696"/>
            <a:ext cx="791813" cy="791813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95BBFE3-307C-40F9-9707-9B92B86AE116}"/>
              </a:ext>
            </a:extLst>
          </p:cNvPr>
          <p:cNvSpPr/>
          <p:nvPr/>
        </p:nvSpPr>
        <p:spPr>
          <a:xfrm>
            <a:off x="362037" y="5606319"/>
            <a:ext cx="5703328" cy="1142383"/>
          </a:xfrm>
          <a:prstGeom prst="roundRect">
            <a:avLst>
              <a:gd name="adj" fmla="val 10608"/>
            </a:avLst>
          </a:prstGeom>
          <a:solidFill>
            <a:srgbClr val="6E8B18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/>
              <a:t>               </a:t>
            </a:r>
            <a:r>
              <a:rPr lang="en-GB" b="1" dirty="0"/>
              <a:t>RURAL DEVELOPMENT</a:t>
            </a:r>
          </a:p>
          <a:p>
            <a:r>
              <a:rPr lang="en-GB" i="1" dirty="0"/>
              <a:t>               Zinc mine replaced by National Bioeconomy      </a:t>
            </a:r>
          </a:p>
          <a:p>
            <a:r>
              <a:rPr lang="en-GB" i="1" dirty="0"/>
              <a:t>               Campus &amp; </a:t>
            </a:r>
            <a:r>
              <a:rPr lang="en-GB" i="1" dirty="0" err="1"/>
              <a:t>AgriChemWhey</a:t>
            </a:r>
            <a:r>
              <a:rPr lang="en-GB" i="1" dirty="0"/>
              <a:t> model replicated in </a:t>
            </a:r>
          </a:p>
          <a:p>
            <a:r>
              <a:rPr lang="en-GB" i="1" dirty="0"/>
              <a:t>               other regions</a:t>
            </a:r>
          </a:p>
          <a:p>
            <a:r>
              <a:rPr lang="en-GB" dirty="0"/>
              <a:t>             </a:t>
            </a:r>
          </a:p>
          <a:p>
            <a:endParaRPr lang="en-GB" dirty="0"/>
          </a:p>
          <a:p>
            <a:r>
              <a:rPr lang="en-GB" dirty="0"/>
              <a:t>              </a:t>
            </a:r>
          </a:p>
        </p:txBody>
      </p:sp>
      <p:pic>
        <p:nvPicPr>
          <p:cNvPr id="36" name="Graphic 35" descr="Agriculture">
            <a:extLst>
              <a:ext uri="{FF2B5EF4-FFF2-40B4-BE49-F238E27FC236}">
                <a16:creationId xmlns:a16="http://schemas.microsoft.com/office/drawing/2014/main" id="{3308A25A-F563-4590-9F0B-AADE9D3B3C6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33855" y="5788909"/>
            <a:ext cx="788600" cy="7886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D7225C-5BE2-4895-A196-D39AE1458B12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4887" y="2011140"/>
            <a:ext cx="2939760" cy="2344369"/>
          </a:xfrm>
          <a:prstGeom prst="rect">
            <a:avLst/>
          </a:prstGeom>
        </p:spPr>
      </p:pic>
      <p:pic>
        <p:nvPicPr>
          <p:cNvPr id="1026" name="Picture 2" descr="An integrated biorefinery for the conversion of dairy side streams ...">
            <a:extLst>
              <a:ext uri="{FF2B5EF4-FFF2-40B4-BE49-F238E27FC236}">
                <a16:creationId xmlns:a16="http://schemas.microsoft.com/office/drawing/2014/main" id="{22AF679A-B62F-4180-A131-A5A3424A3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668" y="1359711"/>
            <a:ext cx="2939760" cy="29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Graphic 26" descr="Badge Tick">
            <a:extLst>
              <a:ext uri="{FF2B5EF4-FFF2-40B4-BE49-F238E27FC236}">
                <a16:creationId xmlns:a16="http://schemas.microsoft.com/office/drawing/2014/main" id="{7F4ACE4C-3D34-460E-BC11-8FC1E3CA70D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33855" y="4649867"/>
            <a:ext cx="762550" cy="762550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908A5B6-5469-4912-8685-FE63613BE39A}"/>
              </a:ext>
            </a:extLst>
          </p:cNvPr>
          <p:cNvSpPr/>
          <p:nvPr/>
        </p:nvSpPr>
        <p:spPr>
          <a:xfrm>
            <a:off x="2434565" y="3172176"/>
            <a:ext cx="5923022" cy="957880"/>
          </a:xfrm>
          <a:prstGeom prst="roundRect">
            <a:avLst>
              <a:gd name="adj" fmla="val 10608"/>
            </a:avLst>
          </a:prstGeom>
          <a:solidFill>
            <a:srgbClr val="3D512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dirty="0"/>
              <a:t>              OBJECTIVE</a:t>
            </a:r>
          </a:p>
          <a:p>
            <a:r>
              <a:rPr lang="en-GB" i="1" dirty="0"/>
              <a:t>              Converting dairy by-products to high-value </a:t>
            </a:r>
          </a:p>
          <a:p>
            <a:r>
              <a:rPr lang="en-GB" i="1" dirty="0"/>
              <a:t>              bio-based chemicals</a:t>
            </a:r>
          </a:p>
          <a:p>
            <a:endParaRPr lang="en-GB" dirty="0"/>
          </a:p>
          <a:p>
            <a:r>
              <a:rPr lang="en-GB" dirty="0"/>
              <a:t>             </a:t>
            </a:r>
          </a:p>
          <a:p>
            <a:endParaRPr lang="en-GB" dirty="0"/>
          </a:p>
          <a:p>
            <a:r>
              <a:rPr lang="en-GB" dirty="0"/>
              <a:t>              </a:t>
            </a:r>
          </a:p>
        </p:txBody>
      </p:sp>
      <p:pic>
        <p:nvPicPr>
          <p:cNvPr id="41" name="Graphic 40" descr="Bullseye">
            <a:extLst>
              <a:ext uri="{FF2B5EF4-FFF2-40B4-BE49-F238E27FC236}">
                <a16:creationId xmlns:a16="http://schemas.microsoft.com/office/drawing/2014/main" id="{53396550-3A27-431E-8EA8-B73D9E7FDBA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403667" y="3216381"/>
            <a:ext cx="844107" cy="844107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55237BA-5858-4A31-A938-2595FCF02CDA}"/>
              </a:ext>
            </a:extLst>
          </p:cNvPr>
          <p:cNvSpPr txBox="1"/>
          <p:nvPr/>
        </p:nvSpPr>
        <p:spPr>
          <a:xfrm>
            <a:off x="607227" y="639075"/>
            <a:ext cx="5213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chemeClr val="bg1"/>
                </a:solidFill>
              </a:rPr>
              <a:t>Valorising dairy by-products and creating new opportunities for EU farmers </a:t>
            </a:r>
          </a:p>
        </p:txBody>
      </p:sp>
    </p:spTree>
    <p:extLst>
      <p:ext uri="{BB962C8B-B14F-4D97-AF65-F5344CB8AC3E}">
        <p14:creationId xmlns:p14="http://schemas.microsoft.com/office/powerpoint/2010/main" val="672840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A82B5B-CB40-4539-A9F5-F776A90FCC5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72800" y="2091600"/>
            <a:ext cx="5245002" cy="3938400"/>
          </a:xfrm>
        </p:spPr>
        <p:txBody>
          <a:bodyPr/>
          <a:lstStyle/>
          <a:p>
            <a:r>
              <a:rPr lang="en-GB" dirty="0"/>
              <a:t>                         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FEAD55-D493-4948-B5A4-A2314FE56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71" y="149746"/>
            <a:ext cx="10592715" cy="529200"/>
          </a:xfrm>
        </p:spPr>
        <p:txBody>
          <a:bodyPr/>
          <a:lstStyle/>
          <a:p>
            <a:r>
              <a:rPr lang="en-GB" dirty="0"/>
              <a:t>2. First2Run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3569A81-99CA-43A0-80F1-0D895941C899}"/>
              </a:ext>
            </a:extLst>
          </p:cNvPr>
          <p:cNvSpPr/>
          <p:nvPr/>
        </p:nvSpPr>
        <p:spPr>
          <a:xfrm>
            <a:off x="3081904" y="1862743"/>
            <a:ext cx="5997256" cy="902645"/>
          </a:xfrm>
          <a:prstGeom prst="roundRect">
            <a:avLst>
              <a:gd name="adj" fmla="val 10608"/>
            </a:avLst>
          </a:prstGeom>
          <a:solidFill>
            <a:srgbClr val="3D512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dirty="0"/>
              <a:t>              RURAL INVESTMENT</a:t>
            </a:r>
          </a:p>
          <a:p>
            <a:r>
              <a:rPr lang="en-GB" i="1" dirty="0"/>
              <a:t>              Flagship investment in rural area of Sardinia, Italy</a:t>
            </a:r>
          </a:p>
          <a:p>
            <a:endParaRPr lang="en-GB" dirty="0"/>
          </a:p>
          <a:p>
            <a:r>
              <a:rPr lang="en-GB" dirty="0"/>
              <a:t>             </a:t>
            </a:r>
          </a:p>
          <a:p>
            <a:endParaRPr lang="en-GB" dirty="0"/>
          </a:p>
          <a:p>
            <a:r>
              <a:rPr lang="en-GB" dirty="0"/>
              <a:t>RURAL DEVELOPMENT</a:t>
            </a:r>
          </a:p>
          <a:p>
            <a:r>
              <a:rPr lang="en-GB" dirty="0"/>
              <a:t>              </a:t>
            </a:r>
          </a:p>
        </p:txBody>
      </p:sp>
      <p:pic>
        <p:nvPicPr>
          <p:cNvPr id="15" name="Graphic 14" descr="Agriculture">
            <a:extLst>
              <a:ext uri="{FF2B5EF4-FFF2-40B4-BE49-F238E27FC236}">
                <a16:creationId xmlns:a16="http://schemas.microsoft.com/office/drawing/2014/main" id="{632C3800-2986-4268-9C3E-D6E83FBAF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608" y="5202317"/>
            <a:ext cx="600075" cy="600075"/>
          </a:xfrm>
          <a:prstGeom prst="rect">
            <a:avLst/>
          </a:prstGeom>
        </p:spPr>
      </p:pic>
      <p:pic>
        <p:nvPicPr>
          <p:cNvPr id="17" name="Graphic 16" descr="Sustainability">
            <a:extLst>
              <a:ext uri="{FF2B5EF4-FFF2-40B4-BE49-F238E27FC236}">
                <a16:creationId xmlns:a16="http://schemas.microsoft.com/office/drawing/2014/main" id="{82FF16DF-18C5-4377-A679-83B735C687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0667" y="3264642"/>
            <a:ext cx="704266" cy="704266"/>
          </a:xfrm>
          <a:prstGeom prst="rect">
            <a:avLst/>
          </a:prstGeom>
        </p:spPr>
      </p:pic>
      <p:pic>
        <p:nvPicPr>
          <p:cNvPr id="19" name="Graphic 18" descr="Open hand with plant">
            <a:extLst>
              <a:ext uri="{FF2B5EF4-FFF2-40B4-BE49-F238E27FC236}">
                <a16:creationId xmlns:a16="http://schemas.microsoft.com/office/drawing/2014/main" id="{89DC9795-6ECC-4178-ACE1-7B5EDE9984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4246" y="4092198"/>
            <a:ext cx="791813" cy="791813"/>
          </a:xfrm>
          <a:prstGeom prst="rect">
            <a:avLst/>
          </a:prstGeom>
        </p:spPr>
      </p:pic>
      <p:pic>
        <p:nvPicPr>
          <p:cNvPr id="21" name="Graphic 20" descr="Bar graph with upward trend">
            <a:extLst>
              <a:ext uri="{FF2B5EF4-FFF2-40B4-BE49-F238E27FC236}">
                <a16:creationId xmlns:a16="http://schemas.microsoft.com/office/drawing/2014/main" id="{7FBABE8A-32A2-4486-ADA3-BB18DF3823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28751" y="1973511"/>
            <a:ext cx="681107" cy="681107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58840C9-B71E-4302-B753-E026E3A4B675}"/>
              </a:ext>
            </a:extLst>
          </p:cNvPr>
          <p:cNvSpPr/>
          <p:nvPr/>
        </p:nvSpPr>
        <p:spPr>
          <a:xfrm>
            <a:off x="377203" y="4178042"/>
            <a:ext cx="5703329" cy="1148265"/>
          </a:xfrm>
          <a:prstGeom prst="roundRect">
            <a:avLst>
              <a:gd name="adj" fmla="val 1060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/>
              <a:t>              </a:t>
            </a:r>
            <a:r>
              <a:rPr lang="en-GB" b="1" dirty="0"/>
              <a:t>SUSTAINABILITY CHALLENGE</a:t>
            </a:r>
          </a:p>
          <a:p>
            <a:r>
              <a:rPr lang="en-GB" i="1" dirty="0"/>
              <a:t>              New bio-based product alternatives which reduce  </a:t>
            </a:r>
          </a:p>
          <a:p>
            <a:r>
              <a:rPr lang="en-GB" i="1" dirty="0"/>
              <a:t>              GHG emissions by 35%</a:t>
            </a:r>
            <a:r>
              <a:rPr lang="en-GB" dirty="0"/>
              <a:t>            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AC02C68-642E-4B48-A746-362C29DEFF8B}"/>
              </a:ext>
            </a:extLst>
          </p:cNvPr>
          <p:cNvSpPr/>
          <p:nvPr/>
        </p:nvSpPr>
        <p:spPr>
          <a:xfrm>
            <a:off x="6327072" y="4154336"/>
            <a:ext cx="5703328" cy="1227226"/>
          </a:xfrm>
          <a:prstGeom prst="roundRect">
            <a:avLst>
              <a:gd name="adj" fmla="val 10608"/>
            </a:avLst>
          </a:prstGeom>
          <a:solidFill>
            <a:srgbClr val="6E8B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dirty="0"/>
              <a:t>               NEW SUSTAINABLE PRODUCTS</a:t>
            </a:r>
          </a:p>
          <a:p>
            <a:r>
              <a:rPr lang="en-GB" dirty="0"/>
              <a:t>               </a:t>
            </a:r>
            <a:r>
              <a:rPr lang="en-GB" i="1" dirty="0"/>
              <a:t>Cultivation of indigenous cardoon crops to </a:t>
            </a:r>
          </a:p>
          <a:p>
            <a:r>
              <a:rPr lang="en-GB" i="1" dirty="0"/>
              <a:t>               produce bioplastics, cosmetics, lubricants,  </a:t>
            </a:r>
          </a:p>
          <a:p>
            <a:r>
              <a:rPr lang="en-GB" i="1" dirty="0"/>
              <a:t>               fertilisers, herbicides and animal feed        </a:t>
            </a:r>
          </a:p>
          <a:p>
            <a:r>
              <a:rPr lang="en-GB" i="1" dirty="0"/>
              <a:t>a</a:t>
            </a:r>
            <a:endParaRPr lang="en-GB" dirty="0"/>
          </a:p>
          <a:p>
            <a:r>
              <a:rPr lang="en-GB" dirty="0"/>
              <a:t>              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8917FB7-1D74-48AB-BB7C-9995D3B87402}"/>
              </a:ext>
            </a:extLst>
          </p:cNvPr>
          <p:cNvSpPr/>
          <p:nvPr/>
        </p:nvSpPr>
        <p:spPr>
          <a:xfrm>
            <a:off x="6327072" y="5513454"/>
            <a:ext cx="5703328" cy="1227226"/>
          </a:xfrm>
          <a:prstGeom prst="roundRect">
            <a:avLst>
              <a:gd name="adj" fmla="val 1060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/>
              <a:t>               </a:t>
            </a:r>
            <a:r>
              <a:rPr lang="en-GB" b="1" dirty="0"/>
              <a:t>GREEN GROWTH</a:t>
            </a:r>
          </a:p>
          <a:p>
            <a:r>
              <a:rPr lang="en-GB" i="1" dirty="0"/>
              <a:t>               600 jobs directly created in an area with a high </a:t>
            </a:r>
          </a:p>
          <a:p>
            <a:r>
              <a:rPr lang="en-GB" i="1" dirty="0"/>
              <a:t>               unemployment due to shutdown of a local</a:t>
            </a:r>
          </a:p>
          <a:p>
            <a:r>
              <a:rPr lang="en-GB" i="1" dirty="0"/>
              <a:t>               petrochemical plant</a:t>
            </a:r>
            <a:r>
              <a:rPr lang="en-GB" dirty="0"/>
              <a:t>             </a:t>
            </a:r>
          </a:p>
          <a:p>
            <a:endParaRPr lang="en-GB" dirty="0"/>
          </a:p>
          <a:p>
            <a:r>
              <a:rPr lang="en-GB" dirty="0"/>
              <a:t>              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95BBFE3-307C-40F9-9707-9B92B86AE116}"/>
              </a:ext>
            </a:extLst>
          </p:cNvPr>
          <p:cNvSpPr/>
          <p:nvPr/>
        </p:nvSpPr>
        <p:spPr>
          <a:xfrm>
            <a:off x="352508" y="5504810"/>
            <a:ext cx="5703328" cy="1235870"/>
          </a:xfrm>
          <a:prstGeom prst="roundRect">
            <a:avLst>
              <a:gd name="adj" fmla="val 10608"/>
            </a:avLst>
          </a:prstGeom>
          <a:solidFill>
            <a:srgbClr val="6E8B18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/>
              <a:t>               </a:t>
            </a:r>
            <a:r>
              <a:rPr lang="en-GB" b="1" dirty="0"/>
              <a:t>RURAL DEVELOPMENT</a:t>
            </a:r>
          </a:p>
          <a:p>
            <a:r>
              <a:rPr lang="en-GB" i="1" dirty="0"/>
              <a:t>               established a new local value chain involving </a:t>
            </a:r>
          </a:p>
          <a:p>
            <a:r>
              <a:rPr lang="en-GB" i="1" dirty="0"/>
              <a:t>               farmers as biomass suppliers and as end-users of  </a:t>
            </a:r>
          </a:p>
          <a:p>
            <a:r>
              <a:rPr lang="en-GB" i="1" dirty="0"/>
              <a:t>               fertilisers, herbicides and animal feed</a:t>
            </a:r>
            <a:r>
              <a:rPr lang="en-GB" dirty="0"/>
              <a:t>             </a:t>
            </a:r>
          </a:p>
          <a:p>
            <a:endParaRPr lang="en-GB" dirty="0"/>
          </a:p>
          <a:p>
            <a:r>
              <a:rPr lang="en-GB" dirty="0"/>
              <a:t>              </a:t>
            </a:r>
          </a:p>
        </p:txBody>
      </p:sp>
      <p:pic>
        <p:nvPicPr>
          <p:cNvPr id="36" name="Graphic 35" descr="Agriculture">
            <a:extLst>
              <a:ext uri="{FF2B5EF4-FFF2-40B4-BE49-F238E27FC236}">
                <a16:creationId xmlns:a16="http://schemas.microsoft.com/office/drawing/2014/main" id="{3308A25A-F563-4590-9F0B-AADE9D3B3C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0667" y="5707321"/>
            <a:ext cx="788600" cy="788600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908A5B6-5469-4912-8685-FE63613BE39A}"/>
              </a:ext>
            </a:extLst>
          </p:cNvPr>
          <p:cNvSpPr/>
          <p:nvPr/>
        </p:nvSpPr>
        <p:spPr>
          <a:xfrm>
            <a:off x="3097372" y="2921175"/>
            <a:ext cx="5997255" cy="1027781"/>
          </a:xfrm>
          <a:prstGeom prst="roundRect">
            <a:avLst>
              <a:gd name="adj" fmla="val 10608"/>
            </a:avLst>
          </a:prstGeom>
          <a:solidFill>
            <a:srgbClr val="3D512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dirty="0"/>
              <a:t>              OBJECTIVE</a:t>
            </a:r>
          </a:p>
          <a:p>
            <a:r>
              <a:rPr lang="en-GB" i="1" dirty="0"/>
              <a:t>              Converting underutilised oil crops grown in arid </a:t>
            </a:r>
          </a:p>
          <a:p>
            <a:r>
              <a:rPr lang="en-GB" i="1" dirty="0"/>
              <a:t>              and/or marginal lands into bio-based products</a:t>
            </a:r>
            <a:endParaRPr lang="en-GB" dirty="0"/>
          </a:p>
          <a:p>
            <a:r>
              <a:rPr lang="en-GB" dirty="0"/>
              <a:t>             </a:t>
            </a:r>
          </a:p>
          <a:p>
            <a:endParaRPr lang="en-GB" dirty="0"/>
          </a:p>
          <a:p>
            <a:r>
              <a:rPr lang="en-GB" dirty="0"/>
              <a:t>             </a:t>
            </a:r>
          </a:p>
        </p:txBody>
      </p:sp>
      <p:pic>
        <p:nvPicPr>
          <p:cNvPr id="3076" name="Picture 4" descr="FIRST2RUN | Bio-Based Industries - Public-Private Partnership">
            <a:extLst>
              <a:ext uri="{FF2B5EF4-FFF2-40B4-BE49-F238E27FC236}">
                <a16:creationId xmlns:a16="http://schemas.microsoft.com/office/drawing/2014/main" id="{9B02804C-2E71-4A1F-AD5B-A9DC1C35D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6" y="2228817"/>
            <a:ext cx="25908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Graphic 40" descr="Bullseye">
            <a:extLst>
              <a:ext uri="{FF2B5EF4-FFF2-40B4-BE49-F238E27FC236}">
                <a16:creationId xmlns:a16="http://schemas.microsoft.com/office/drawing/2014/main" id="{53396550-3A27-431E-8EA8-B73D9E7FDBAA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65146" y="2968524"/>
            <a:ext cx="843915" cy="843915"/>
          </a:xfrm>
          <a:prstGeom prst="rect">
            <a:avLst/>
          </a:prstGeom>
        </p:spPr>
      </p:pic>
      <p:pic>
        <p:nvPicPr>
          <p:cNvPr id="9" name="Picture 8" descr="A stack of flyers on a table&#10;&#10;Description automatically generated">
            <a:extLst>
              <a:ext uri="{FF2B5EF4-FFF2-40B4-BE49-F238E27FC236}">
                <a16:creationId xmlns:a16="http://schemas.microsoft.com/office/drawing/2014/main" id="{EC9F28D3-C057-44F0-AAC3-59342CEF593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294" y="1862743"/>
            <a:ext cx="2655543" cy="1991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Graphic 26" descr="Badge Tick">
            <a:extLst>
              <a:ext uri="{FF2B5EF4-FFF2-40B4-BE49-F238E27FC236}">
                <a16:creationId xmlns:a16="http://schemas.microsoft.com/office/drawing/2014/main" id="{7F4ACE4C-3D34-460E-BC11-8FC1E3CA70DF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54608" y="4354581"/>
            <a:ext cx="762000" cy="762000"/>
          </a:xfrm>
          <a:prstGeom prst="rect">
            <a:avLst/>
          </a:prstGeom>
        </p:spPr>
      </p:pic>
      <p:pic>
        <p:nvPicPr>
          <p:cNvPr id="37" name="Graphic 29" descr="Search Inventory">
            <a:extLst>
              <a:ext uri="{FF2B5EF4-FFF2-40B4-BE49-F238E27FC236}">
                <a16:creationId xmlns:a16="http://schemas.microsoft.com/office/drawing/2014/main" id="{72A59316-022B-423C-A104-B8309EE8B07C}"/>
              </a:ext>
            </a:extLst>
          </p:cNvPr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398724" y="4383856"/>
            <a:ext cx="758190" cy="758190"/>
          </a:xfrm>
          <a:prstGeom prst="rect">
            <a:avLst/>
          </a:prstGeom>
        </p:spPr>
      </p:pic>
      <p:pic>
        <p:nvPicPr>
          <p:cNvPr id="38" name="Graphic 32" descr="Open hand with plant">
            <a:extLst>
              <a:ext uri="{FF2B5EF4-FFF2-40B4-BE49-F238E27FC236}">
                <a16:creationId xmlns:a16="http://schemas.microsoft.com/office/drawing/2014/main" id="{73BD5AFB-9E9D-4BE2-B612-20C09FA46EF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384171" y="5729935"/>
            <a:ext cx="791210" cy="79121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9A2003D0-3E1F-4CBA-BA00-5E1DB7BA4EFB}"/>
              </a:ext>
            </a:extLst>
          </p:cNvPr>
          <p:cNvSpPr txBox="1"/>
          <p:nvPr/>
        </p:nvSpPr>
        <p:spPr>
          <a:xfrm>
            <a:off x="607227" y="576347"/>
            <a:ext cx="5410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chemeClr val="bg1"/>
                </a:solidFill>
              </a:rPr>
              <a:t>First-ever BBI flagship produces high value bio-based products from marginal lands</a:t>
            </a:r>
          </a:p>
        </p:txBody>
      </p:sp>
    </p:spTree>
    <p:extLst>
      <p:ext uri="{BB962C8B-B14F-4D97-AF65-F5344CB8AC3E}">
        <p14:creationId xmlns:p14="http://schemas.microsoft.com/office/powerpoint/2010/main" val="3029712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Biconsortium">
      <a:dk1>
        <a:sysClr val="windowText" lastClr="000000"/>
      </a:dk1>
      <a:lt1>
        <a:sysClr val="window" lastClr="FFFFFF"/>
      </a:lt1>
      <a:dk2>
        <a:srgbClr val="404041"/>
      </a:dk2>
      <a:lt2>
        <a:srgbClr val="E7E6E6"/>
      </a:lt2>
      <a:accent1>
        <a:srgbClr val="364E24"/>
      </a:accent1>
      <a:accent2>
        <a:srgbClr val="649AB2"/>
      </a:accent2>
      <a:accent3>
        <a:srgbClr val="8EBE3F"/>
      </a:accent3>
      <a:accent4>
        <a:srgbClr val="CFD2A6"/>
      </a:accent4>
      <a:accent5>
        <a:srgbClr val="404041"/>
      </a:accent5>
      <a:accent6>
        <a:srgbClr val="404041"/>
      </a:accent6>
      <a:hlink>
        <a:srgbClr val="649AB2"/>
      </a:hlink>
      <a:folHlink>
        <a:srgbClr val="8EBE3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iconsortiu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29863</TotalTime>
  <Words>1503</Words>
  <Application>Microsoft Office PowerPoint</Application>
  <PresentationFormat>Breedbeeld</PresentationFormat>
  <Paragraphs>287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Gill Sans MT</vt:lpstr>
      <vt:lpstr>Office Theme</vt:lpstr>
      <vt:lpstr>Regional solutions to upscale the Bio-based chemical production in Europe</vt:lpstr>
      <vt:lpstr>Mission</vt:lpstr>
      <vt:lpstr>BIC membership in figures</vt:lpstr>
      <vt:lpstr>BBI JU: Partnership between industry (BIC) and EC</vt:lpstr>
      <vt:lpstr>BBI: Objectives &amp; actions</vt:lpstr>
      <vt:lpstr>Impact of BBI JU (2014-today)</vt:lpstr>
      <vt:lpstr>BBI JU projects and regional/rural development</vt:lpstr>
      <vt:lpstr>1. AgriChemWhey</vt:lpstr>
      <vt:lpstr>2. First2Run</vt:lpstr>
      <vt:lpstr>Geographical coverage of DEMOs and FLAGs</vt:lpstr>
      <vt:lpstr>Regional dimension of the biobased industry</vt:lpstr>
      <vt:lpstr>BIC’s new bioeconomy platform</vt:lpstr>
      <vt:lpstr>BIC’s new bioeconomy platform</vt:lpstr>
      <vt:lpstr>BIC’s new bioeconomy platform</vt:lpstr>
      <vt:lpstr>Thanks !!!  Dirk Carrez  dirk.carrez@biconsortium.eu  www.biconsortium.eu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Lucas De Boeck</dc:creator>
  <cp:lastModifiedBy>Dirk Carrez</cp:lastModifiedBy>
  <cp:revision>371</cp:revision>
  <dcterms:created xsi:type="dcterms:W3CDTF">2019-02-01T13:52:33Z</dcterms:created>
  <dcterms:modified xsi:type="dcterms:W3CDTF">2020-10-16T16:27:33Z</dcterms:modified>
</cp:coreProperties>
</file>